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1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1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5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4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9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F4AE-9A18-41D5-BC58-D6F727724FB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5EC0-4969-4230-878F-872BB8C31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35502" y="1342167"/>
            <a:ext cx="8419381" cy="4919171"/>
            <a:chOff x="1535502" y="1342167"/>
            <a:chExt cx="8419381" cy="49191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781"/>
            <a:stretch/>
          </p:blipFill>
          <p:spPr>
            <a:xfrm>
              <a:off x="1535502" y="1378787"/>
              <a:ext cx="8419381" cy="488255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631057" y="1342167"/>
              <a:ext cx="6883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a	         ab	</a:t>
              </a:r>
              <a:r>
                <a:rPr lang="en-US" sz="1600" i="1" dirty="0"/>
                <a:t> </a:t>
              </a:r>
              <a:r>
                <a:rPr lang="en-US" sz="1600" i="1" dirty="0" smtClean="0"/>
                <a:t>               ab	</a:t>
              </a:r>
              <a:r>
                <a:rPr lang="en-US" sz="1600" i="1" dirty="0"/>
                <a:t> </a:t>
              </a:r>
              <a:r>
                <a:rPr lang="en-US" sz="1600" i="1" dirty="0" smtClean="0"/>
                <a:t> ab                       b                       ab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136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621765" y="329959"/>
            <a:ext cx="8243977" cy="6182983"/>
            <a:chOff x="1621765" y="329959"/>
            <a:chExt cx="8243977" cy="61829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1765" y="329959"/>
              <a:ext cx="8243977" cy="618298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flipH="1">
              <a:off x="2400728" y="586596"/>
              <a:ext cx="174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Stress = 0.1399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2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251492" y="797944"/>
            <a:ext cx="7562491" cy="5671868"/>
            <a:chOff x="2251492" y="797944"/>
            <a:chExt cx="7562491" cy="56718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492" y="797944"/>
              <a:ext cx="7562491" cy="567186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55344" y="1000664"/>
              <a:ext cx="199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Stress = 0.1297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42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67462" y="603849"/>
            <a:ext cx="7625752" cy="5719314"/>
            <a:chOff x="2067462" y="603849"/>
            <a:chExt cx="7625752" cy="57193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7462" y="603849"/>
              <a:ext cx="7625752" cy="571931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639684" y="897147"/>
              <a:ext cx="183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Stress = 0.1646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8215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2024-09-05T13:51:09Z</dcterms:created>
  <dcterms:modified xsi:type="dcterms:W3CDTF">2024-09-07T18:51:05Z</dcterms:modified>
</cp:coreProperties>
</file>