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3DC4-D1BD-4911-96EB-CBA930B02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0A5FD-856D-44E6-B3B6-DADBA1390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CD67-3E9E-43AB-86DC-A33B69C5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3C8-F67B-4066-B26E-0A45A1504F8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9B93-D0B2-4141-8961-24F122BE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C8082-1446-493C-8C3D-4E5B2B3D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2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4B57-F213-4786-B71F-E3D0EF79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B02EF-DD1E-4412-B16B-1AEC09B32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BBB78-F180-40DB-BF81-137682A3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3C8-F67B-4066-B26E-0A45A1504F8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D502-288F-445E-995D-A3C27451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EDAE7-BA23-4B86-A160-1C1F0037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3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EF445-70FF-4040-B402-A518C6C08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3EA3F-BF34-49E1-B180-957D70BE8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A4704-0957-4B5C-8987-E2E32EB4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3C8-F67B-4066-B26E-0A45A1504F8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9521-D687-4EC8-BE7E-271B7896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F0C8-8699-4410-960B-AD7B1F2B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2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FE44-EC02-47AD-94D9-52075138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8DED-1E05-4B11-A583-8803425CF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FC36C-2E3B-4AA3-B207-3575A410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3C8-F67B-4066-B26E-0A45A1504F8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0996D-7DF0-4038-A1B3-B30D45F1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6D20F-BCF3-4F5F-90D8-5F94370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2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544D-D4AF-4C99-8D0A-25CA9BD1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04DF7-1A06-4B8C-B176-180C8FA90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5A807-0A35-45AD-88B2-D53801E2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3C8-F67B-4066-B26E-0A45A1504F8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92547-429B-4A70-95DE-3F24EB7A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A901-5B41-4D91-A02F-3B78F1E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4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F343-C88D-41BF-AF25-E02CD076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05FE-0DB0-459C-AEA8-C3869F518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3AF95-EE9A-4CED-B296-21F6D3A97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CC794-F835-4DF6-B712-98EEDC6F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3C8-F67B-4066-B26E-0A45A1504F8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25FA5-5D8A-4F96-B7CB-831109FA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47E0F-EDDA-47BE-BEDC-9B6A6146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1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C8EC-C24E-4E90-BB09-5380B958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83F45-F8FB-4050-9DB7-8CE8580DD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F5E01-097E-45AB-A024-0A6A0A949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5EC4F-D2A5-412D-86DC-2D5DA1129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CCBF3-466C-4D21-9E5E-BA4A976DA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E290B-9999-49FD-A4A7-15781A3F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3C8-F67B-4066-B26E-0A45A1504F8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BA57F-BFB0-4F49-B099-5EB98788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16143-4E65-4A8B-965F-5103A010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7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6784-2837-44D0-BA05-1CD292A6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4D065-F6FB-428E-BEF8-462D293D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3C8-F67B-4066-B26E-0A45A1504F8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A085C-0DD8-4603-B5B4-BFF52EA7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9162D-9FB5-4D02-839F-53D51BC8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4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5A902-8533-46CB-87D2-1CA369A6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3C8-F67B-4066-B26E-0A45A1504F8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D1E91-450E-4F0D-814E-68C43485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F8D18-440D-4B7A-B6A7-24766817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7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4C1C-CF65-4792-9B62-CB85CF19D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75A9-33B1-47FA-89D1-B17D05086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F3057-E60F-43C2-B89D-B859DF539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24A55-1547-47E2-B91D-703112A7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3C8-F67B-4066-B26E-0A45A1504F8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E3B1B-4223-4A90-A284-25A026E9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87233-624C-458B-A948-44996BC1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1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CC4F-4A9C-4026-AB87-50C72A48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4E1C5-AEA0-4E0B-9DC5-4F0712418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C5110-C0DC-4490-AC93-498FE5AAF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9AB5A-C9C2-415E-AA61-03E2C5E1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3C8-F67B-4066-B26E-0A45A1504F8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EFB79-FEAD-46A3-A0C4-C3DD8452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5291E-CF51-41DB-B7E6-EA120823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8521B-3836-4354-A189-6763DD2D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0E19F-DE6C-4FD3-8366-75ACBBF96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1C07C-D6B5-44B4-A491-CCF1281D6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F73C8-F67B-4066-B26E-0A45A1504F8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245B-049F-4501-9CFB-F333F6CE0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0CC0-A152-4801-A23B-0CCC7D79A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2F75C0-BAB6-4829-8301-9A5FCFE2B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t="20926" r="23281" b="59021"/>
          <a:stretch/>
        </p:blipFill>
        <p:spPr>
          <a:xfrm>
            <a:off x="302003" y="378088"/>
            <a:ext cx="8633471" cy="1291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D8DE63-1577-43BE-B636-5744CB4D5E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63" t="22996" r="48355" b="6789"/>
          <a:stretch/>
        </p:blipFill>
        <p:spPr>
          <a:xfrm>
            <a:off x="2737687" y="2446895"/>
            <a:ext cx="3506599" cy="434399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936896-6E86-40F9-B92B-35B9E3E5A153}"/>
              </a:ext>
            </a:extLst>
          </p:cNvPr>
          <p:cNvCxnSpPr/>
          <p:nvPr/>
        </p:nvCxnSpPr>
        <p:spPr>
          <a:xfrm>
            <a:off x="4383542" y="1871591"/>
            <a:ext cx="0" cy="39600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3BC19F-379F-4249-9679-B45AF0EEC594}"/>
              </a:ext>
            </a:extLst>
          </p:cNvPr>
          <p:cNvSpPr/>
          <p:nvPr/>
        </p:nvSpPr>
        <p:spPr>
          <a:xfrm>
            <a:off x="147790" y="249382"/>
            <a:ext cx="8996208" cy="153323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C75CA6-EA1F-4E01-B65F-066C49B35E4B}"/>
              </a:ext>
            </a:extLst>
          </p:cNvPr>
          <p:cNvSpPr/>
          <p:nvPr/>
        </p:nvSpPr>
        <p:spPr>
          <a:xfrm>
            <a:off x="2644815" y="2375038"/>
            <a:ext cx="3506599" cy="44158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9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Nosova</dc:creator>
  <cp:lastModifiedBy>Olga Nosova</cp:lastModifiedBy>
  <cp:revision>1</cp:revision>
  <dcterms:created xsi:type="dcterms:W3CDTF">2021-11-02T07:28:24Z</dcterms:created>
  <dcterms:modified xsi:type="dcterms:W3CDTF">2021-11-02T07:32:56Z</dcterms:modified>
</cp:coreProperties>
</file>