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179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7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343" y="1995312"/>
            <a:ext cx="13785215" cy="4244622"/>
          </a:xfrm>
        </p:spPr>
        <p:txBody>
          <a:bodyPr anchor="b"/>
          <a:lstStyle>
            <a:lvl1pPr algn="ctr">
              <a:defRPr sz="106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7238" y="6403623"/>
            <a:ext cx="12163425" cy="2943577"/>
          </a:xfrm>
        </p:spPr>
        <p:txBody>
          <a:bodyPr/>
          <a:lstStyle>
            <a:lvl1pPr marL="0" indent="0" algn="ctr">
              <a:buNone/>
              <a:defRPr sz="4257"/>
            </a:lvl1pPr>
            <a:lvl2pPr marL="810890" indent="0" algn="ctr">
              <a:buNone/>
              <a:defRPr sz="3547"/>
            </a:lvl2pPr>
            <a:lvl3pPr marL="1621780" indent="0" algn="ctr">
              <a:buNone/>
              <a:defRPr sz="3192"/>
            </a:lvl3pPr>
            <a:lvl4pPr marL="2432670" indent="0" algn="ctr">
              <a:buNone/>
              <a:defRPr sz="2838"/>
            </a:lvl4pPr>
            <a:lvl5pPr marL="3243560" indent="0" algn="ctr">
              <a:buNone/>
              <a:defRPr sz="2838"/>
            </a:lvl5pPr>
            <a:lvl6pPr marL="4054450" indent="0" algn="ctr">
              <a:buNone/>
              <a:defRPr sz="2838"/>
            </a:lvl6pPr>
            <a:lvl7pPr marL="4865340" indent="0" algn="ctr">
              <a:buNone/>
              <a:defRPr sz="2838"/>
            </a:lvl7pPr>
            <a:lvl8pPr marL="5676229" indent="0" algn="ctr">
              <a:buNone/>
              <a:defRPr sz="2838"/>
            </a:lvl8pPr>
            <a:lvl9pPr marL="6487119" indent="0" algn="ctr">
              <a:buNone/>
              <a:defRPr sz="28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73C8-F67B-4066-B26E-0A45A1504F8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82B2-CC54-4258-85D7-0DD7C3D9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6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73C8-F67B-4066-B26E-0A45A1504F8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82B2-CC54-4258-85D7-0DD7C3D9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1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05935" y="649111"/>
            <a:ext cx="3496985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4982" y="649111"/>
            <a:ext cx="1028823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73C8-F67B-4066-B26E-0A45A1504F8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82B2-CC54-4258-85D7-0DD7C3D9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6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73C8-F67B-4066-B26E-0A45A1504F8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82B2-CC54-4258-85D7-0DD7C3D9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4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535" y="3039537"/>
            <a:ext cx="13987939" cy="5071532"/>
          </a:xfrm>
        </p:spPr>
        <p:txBody>
          <a:bodyPr anchor="b"/>
          <a:lstStyle>
            <a:lvl1pPr>
              <a:defRPr sz="106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535" y="8159048"/>
            <a:ext cx="13987939" cy="2666999"/>
          </a:xfrm>
        </p:spPr>
        <p:txBody>
          <a:bodyPr/>
          <a:lstStyle>
            <a:lvl1pPr marL="0" indent="0">
              <a:buNone/>
              <a:defRPr sz="4257">
                <a:solidFill>
                  <a:schemeClr val="tx1"/>
                </a:solidFill>
              </a:defRPr>
            </a:lvl1pPr>
            <a:lvl2pPr marL="810890" indent="0">
              <a:buNone/>
              <a:defRPr sz="3547">
                <a:solidFill>
                  <a:schemeClr val="tx1">
                    <a:tint val="75000"/>
                  </a:schemeClr>
                </a:solidFill>
              </a:defRPr>
            </a:lvl2pPr>
            <a:lvl3pPr marL="1621780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3pPr>
            <a:lvl4pPr marL="2432670" indent="0">
              <a:buNone/>
              <a:defRPr sz="2838">
                <a:solidFill>
                  <a:schemeClr val="tx1">
                    <a:tint val="75000"/>
                  </a:schemeClr>
                </a:solidFill>
              </a:defRPr>
            </a:lvl4pPr>
            <a:lvl5pPr marL="3243560" indent="0">
              <a:buNone/>
              <a:defRPr sz="2838">
                <a:solidFill>
                  <a:schemeClr val="tx1">
                    <a:tint val="75000"/>
                  </a:schemeClr>
                </a:solidFill>
              </a:defRPr>
            </a:lvl5pPr>
            <a:lvl6pPr marL="4054450" indent="0">
              <a:buNone/>
              <a:defRPr sz="2838">
                <a:solidFill>
                  <a:schemeClr val="tx1">
                    <a:tint val="75000"/>
                  </a:schemeClr>
                </a:solidFill>
              </a:defRPr>
            </a:lvl6pPr>
            <a:lvl7pPr marL="4865340" indent="0">
              <a:buNone/>
              <a:defRPr sz="2838">
                <a:solidFill>
                  <a:schemeClr val="tx1">
                    <a:tint val="75000"/>
                  </a:schemeClr>
                </a:solidFill>
              </a:defRPr>
            </a:lvl7pPr>
            <a:lvl8pPr marL="5676229" indent="0">
              <a:buNone/>
              <a:defRPr sz="2838">
                <a:solidFill>
                  <a:schemeClr val="tx1">
                    <a:tint val="75000"/>
                  </a:schemeClr>
                </a:solidFill>
              </a:defRPr>
            </a:lvl8pPr>
            <a:lvl9pPr marL="6487119" indent="0">
              <a:buNone/>
              <a:defRPr sz="28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73C8-F67B-4066-B26E-0A45A1504F8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82B2-CC54-4258-85D7-0DD7C3D9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4980" y="3245556"/>
            <a:ext cx="6892608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10312" y="3245556"/>
            <a:ext cx="6892608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73C8-F67B-4066-B26E-0A45A1504F8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82B2-CC54-4258-85D7-0DD7C3D9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3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093" y="649114"/>
            <a:ext cx="13987939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095" y="2988734"/>
            <a:ext cx="6860931" cy="1464732"/>
          </a:xfrm>
        </p:spPr>
        <p:txBody>
          <a:bodyPr anchor="b"/>
          <a:lstStyle>
            <a:lvl1pPr marL="0" indent="0">
              <a:buNone/>
              <a:defRPr sz="4257" b="1"/>
            </a:lvl1pPr>
            <a:lvl2pPr marL="810890" indent="0">
              <a:buNone/>
              <a:defRPr sz="3547" b="1"/>
            </a:lvl2pPr>
            <a:lvl3pPr marL="1621780" indent="0">
              <a:buNone/>
              <a:defRPr sz="3192" b="1"/>
            </a:lvl3pPr>
            <a:lvl4pPr marL="2432670" indent="0">
              <a:buNone/>
              <a:defRPr sz="2838" b="1"/>
            </a:lvl4pPr>
            <a:lvl5pPr marL="3243560" indent="0">
              <a:buNone/>
              <a:defRPr sz="2838" b="1"/>
            </a:lvl5pPr>
            <a:lvl6pPr marL="4054450" indent="0">
              <a:buNone/>
              <a:defRPr sz="2838" b="1"/>
            </a:lvl6pPr>
            <a:lvl7pPr marL="4865340" indent="0">
              <a:buNone/>
              <a:defRPr sz="2838" b="1"/>
            </a:lvl7pPr>
            <a:lvl8pPr marL="5676229" indent="0">
              <a:buNone/>
              <a:defRPr sz="2838" b="1"/>
            </a:lvl8pPr>
            <a:lvl9pPr marL="6487119" indent="0">
              <a:buNone/>
              <a:defRPr sz="28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095" y="4453467"/>
            <a:ext cx="6860931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10313" y="2988734"/>
            <a:ext cx="6894720" cy="1464732"/>
          </a:xfrm>
        </p:spPr>
        <p:txBody>
          <a:bodyPr anchor="b"/>
          <a:lstStyle>
            <a:lvl1pPr marL="0" indent="0">
              <a:buNone/>
              <a:defRPr sz="4257" b="1"/>
            </a:lvl1pPr>
            <a:lvl2pPr marL="810890" indent="0">
              <a:buNone/>
              <a:defRPr sz="3547" b="1"/>
            </a:lvl2pPr>
            <a:lvl3pPr marL="1621780" indent="0">
              <a:buNone/>
              <a:defRPr sz="3192" b="1"/>
            </a:lvl3pPr>
            <a:lvl4pPr marL="2432670" indent="0">
              <a:buNone/>
              <a:defRPr sz="2838" b="1"/>
            </a:lvl4pPr>
            <a:lvl5pPr marL="3243560" indent="0">
              <a:buNone/>
              <a:defRPr sz="2838" b="1"/>
            </a:lvl5pPr>
            <a:lvl6pPr marL="4054450" indent="0">
              <a:buNone/>
              <a:defRPr sz="2838" b="1"/>
            </a:lvl6pPr>
            <a:lvl7pPr marL="4865340" indent="0">
              <a:buNone/>
              <a:defRPr sz="2838" b="1"/>
            </a:lvl7pPr>
            <a:lvl8pPr marL="5676229" indent="0">
              <a:buNone/>
              <a:defRPr sz="2838" b="1"/>
            </a:lvl8pPr>
            <a:lvl9pPr marL="6487119" indent="0">
              <a:buNone/>
              <a:defRPr sz="28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10313" y="4453467"/>
            <a:ext cx="6894720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73C8-F67B-4066-B26E-0A45A1504F8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82B2-CC54-4258-85D7-0DD7C3D9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1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73C8-F67B-4066-B26E-0A45A1504F8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82B2-CC54-4258-85D7-0DD7C3D9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0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73C8-F67B-4066-B26E-0A45A1504F8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82B2-CC54-4258-85D7-0DD7C3D9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093" y="812800"/>
            <a:ext cx="5230695" cy="2844800"/>
          </a:xfrm>
        </p:spPr>
        <p:txBody>
          <a:bodyPr anchor="b"/>
          <a:lstStyle>
            <a:lvl1pPr>
              <a:defRPr sz="56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4720" y="1755425"/>
            <a:ext cx="8210312" cy="8664222"/>
          </a:xfrm>
        </p:spPr>
        <p:txBody>
          <a:bodyPr/>
          <a:lstStyle>
            <a:lvl1pPr>
              <a:defRPr sz="5676"/>
            </a:lvl1pPr>
            <a:lvl2pPr>
              <a:defRPr sz="4966"/>
            </a:lvl2pPr>
            <a:lvl3pPr>
              <a:defRPr sz="4257"/>
            </a:lvl3pPr>
            <a:lvl4pPr>
              <a:defRPr sz="3547"/>
            </a:lvl4pPr>
            <a:lvl5pPr>
              <a:defRPr sz="3547"/>
            </a:lvl5pPr>
            <a:lvl6pPr>
              <a:defRPr sz="3547"/>
            </a:lvl6pPr>
            <a:lvl7pPr>
              <a:defRPr sz="3547"/>
            </a:lvl7pPr>
            <a:lvl8pPr>
              <a:defRPr sz="3547"/>
            </a:lvl8pPr>
            <a:lvl9pPr>
              <a:defRPr sz="35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093" y="3657600"/>
            <a:ext cx="5230695" cy="6776156"/>
          </a:xfrm>
        </p:spPr>
        <p:txBody>
          <a:bodyPr/>
          <a:lstStyle>
            <a:lvl1pPr marL="0" indent="0">
              <a:buNone/>
              <a:defRPr sz="2838"/>
            </a:lvl1pPr>
            <a:lvl2pPr marL="810890" indent="0">
              <a:buNone/>
              <a:defRPr sz="2483"/>
            </a:lvl2pPr>
            <a:lvl3pPr marL="1621780" indent="0">
              <a:buNone/>
              <a:defRPr sz="2128"/>
            </a:lvl3pPr>
            <a:lvl4pPr marL="2432670" indent="0">
              <a:buNone/>
              <a:defRPr sz="1774"/>
            </a:lvl4pPr>
            <a:lvl5pPr marL="3243560" indent="0">
              <a:buNone/>
              <a:defRPr sz="1774"/>
            </a:lvl5pPr>
            <a:lvl6pPr marL="4054450" indent="0">
              <a:buNone/>
              <a:defRPr sz="1774"/>
            </a:lvl6pPr>
            <a:lvl7pPr marL="4865340" indent="0">
              <a:buNone/>
              <a:defRPr sz="1774"/>
            </a:lvl7pPr>
            <a:lvl8pPr marL="5676229" indent="0">
              <a:buNone/>
              <a:defRPr sz="1774"/>
            </a:lvl8pPr>
            <a:lvl9pPr marL="6487119" indent="0">
              <a:buNone/>
              <a:defRPr sz="17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73C8-F67B-4066-B26E-0A45A1504F8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82B2-CC54-4258-85D7-0DD7C3D9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0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093" y="812800"/>
            <a:ext cx="5230695" cy="2844800"/>
          </a:xfrm>
        </p:spPr>
        <p:txBody>
          <a:bodyPr anchor="b"/>
          <a:lstStyle>
            <a:lvl1pPr>
              <a:defRPr sz="56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94720" y="1755425"/>
            <a:ext cx="8210312" cy="8664222"/>
          </a:xfrm>
        </p:spPr>
        <p:txBody>
          <a:bodyPr anchor="t"/>
          <a:lstStyle>
            <a:lvl1pPr marL="0" indent="0">
              <a:buNone/>
              <a:defRPr sz="5676"/>
            </a:lvl1pPr>
            <a:lvl2pPr marL="810890" indent="0">
              <a:buNone/>
              <a:defRPr sz="4966"/>
            </a:lvl2pPr>
            <a:lvl3pPr marL="1621780" indent="0">
              <a:buNone/>
              <a:defRPr sz="4257"/>
            </a:lvl3pPr>
            <a:lvl4pPr marL="2432670" indent="0">
              <a:buNone/>
              <a:defRPr sz="3547"/>
            </a:lvl4pPr>
            <a:lvl5pPr marL="3243560" indent="0">
              <a:buNone/>
              <a:defRPr sz="3547"/>
            </a:lvl5pPr>
            <a:lvl6pPr marL="4054450" indent="0">
              <a:buNone/>
              <a:defRPr sz="3547"/>
            </a:lvl6pPr>
            <a:lvl7pPr marL="4865340" indent="0">
              <a:buNone/>
              <a:defRPr sz="3547"/>
            </a:lvl7pPr>
            <a:lvl8pPr marL="5676229" indent="0">
              <a:buNone/>
              <a:defRPr sz="3547"/>
            </a:lvl8pPr>
            <a:lvl9pPr marL="6487119" indent="0">
              <a:buNone/>
              <a:defRPr sz="35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093" y="3657600"/>
            <a:ext cx="5230695" cy="6776156"/>
          </a:xfrm>
        </p:spPr>
        <p:txBody>
          <a:bodyPr/>
          <a:lstStyle>
            <a:lvl1pPr marL="0" indent="0">
              <a:buNone/>
              <a:defRPr sz="2838"/>
            </a:lvl1pPr>
            <a:lvl2pPr marL="810890" indent="0">
              <a:buNone/>
              <a:defRPr sz="2483"/>
            </a:lvl2pPr>
            <a:lvl3pPr marL="1621780" indent="0">
              <a:buNone/>
              <a:defRPr sz="2128"/>
            </a:lvl3pPr>
            <a:lvl4pPr marL="2432670" indent="0">
              <a:buNone/>
              <a:defRPr sz="1774"/>
            </a:lvl4pPr>
            <a:lvl5pPr marL="3243560" indent="0">
              <a:buNone/>
              <a:defRPr sz="1774"/>
            </a:lvl5pPr>
            <a:lvl6pPr marL="4054450" indent="0">
              <a:buNone/>
              <a:defRPr sz="1774"/>
            </a:lvl6pPr>
            <a:lvl7pPr marL="4865340" indent="0">
              <a:buNone/>
              <a:defRPr sz="1774"/>
            </a:lvl7pPr>
            <a:lvl8pPr marL="5676229" indent="0">
              <a:buNone/>
              <a:defRPr sz="1774"/>
            </a:lvl8pPr>
            <a:lvl9pPr marL="6487119" indent="0">
              <a:buNone/>
              <a:defRPr sz="17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73C8-F67B-4066-B26E-0A45A1504F8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82B2-CC54-4258-85D7-0DD7C3D9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5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981" y="649114"/>
            <a:ext cx="13987939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981" y="3245556"/>
            <a:ext cx="13987939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4980" y="11300181"/>
            <a:ext cx="364902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F73C8-F67B-4066-B26E-0A45A1504F8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2180" y="11300181"/>
            <a:ext cx="547354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3892" y="11300181"/>
            <a:ext cx="364902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082B2-CC54-4258-85D7-0DD7C3D9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4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21780" rtl="0" eaLnBrk="1" latinLnBrk="0" hangingPunct="1">
        <a:lnSpc>
          <a:spcPct val="90000"/>
        </a:lnSpc>
        <a:spcBef>
          <a:spcPct val="0"/>
        </a:spcBef>
        <a:buNone/>
        <a:defRPr sz="78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445" indent="-405445" algn="l" defTabSz="1621780" rtl="0" eaLnBrk="1" latinLnBrk="0" hangingPunct="1">
        <a:lnSpc>
          <a:spcPct val="90000"/>
        </a:lnSpc>
        <a:spcBef>
          <a:spcPts val="1774"/>
        </a:spcBef>
        <a:buFont typeface="Arial" panose="020B0604020202020204" pitchFamily="34" charset="0"/>
        <a:buChar char="•"/>
        <a:defRPr sz="4966" kern="1200">
          <a:solidFill>
            <a:schemeClr val="tx1"/>
          </a:solidFill>
          <a:latin typeface="+mn-lt"/>
          <a:ea typeface="+mn-ea"/>
          <a:cs typeface="+mn-cs"/>
        </a:defRPr>
      </a:lvl1pPr>
      <a:lvl2pPr marL="1216335" indent="-405445" algn="l" defTabSz="1621780" rtl="0" eaLnBrk="1" latinLnBrk="0" hangingPunct="1">
        <a:lnSpc>
          <a:spcPct val="90000"/>
        </a:lnSpc>
        <a:spcBef>
          <a:spcPts val="887"/>
        </a:spcBef>
        <a:buFont typeface="Arial" panose="020B0604020202020204" pitchFamily="34" charset="0"/>
        <a:buChar char="•"/>
        <a:defRPr sz="4257" kern="1200">
          <a:solidFill>
            <a:schemeClr val="tx1"/>
          </a:solidFill>
          <a:latin typeface="+mn-lt"/>
          <a:ea typeface="+mn-ea"/>
          <a:cs typeface="+mn-cs"/>
        </a:defRPr>
      </a:lvl2pPr>
      <a:lvl3pPr marL="2027225" indent="-405445" algn="l" defTabSz="1621780" rtl="0" eaLnBrk="1" latinLnBrk="0" hangingPunct="1">
        <a:lnSpc>
          <a:spcPct val="90000"/>
        </a:lnSpc>
        <a:spcBef>
          <a:spcPts val="88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3pPr>
      <a:lvl4pPr marL="2838115" indent="-405445" algn="l" defTabSz="1621780" rtl="0" eaLnBrk="1" latinLnBrk="0" hangingPunct="1">
        <a:lnSpc>
          <a:spcPct val="90000"/>
        </a:lnSpc>
        <a:spcBef>
          <a:spcPts val="887"/>
        </a:spcBef>
        <a:buFont typeface="Arial" panose="020B0604020202020204" pitchFamily="34" charset="0"/>
        <a:buChar char="•"/>
        <a:defRPr sz="3192" kern="1200">
          <a:solidFill>
            <a:schemeClr val="tx1"/>
          </a:solidFill>
          <a:latin typeface="+mn-lt"/>
          <a:ea typeface="+mn-ea"/>
          <a:cs typeface="+mn-cs"/>
        </a:defRPr>
      </a:lvl4pPr>
      <a:lvl5pPr marL="3649005" indent="-405445" algn="l" defTabSz="1621780" rtl="0" eaLnBrk="1" latinLnBrk="0" hangingPunct="1">
        <a:lnSpc>
          <a:spcPct val="90000"/>
        </a:lnSpc>
        <a:spcBef>
          <a:spcPts val="887"/>
        </a:spcBef>
        <a:buFont typeface="Arial" panose="020B0604020202020204" pitchFamily="34" charset="0"/>
        <a:buChar char="•"/>
        <a:defRPr sz="3192" kern="1200">
          <a:solidFill>
            <a:schemeClr val="tx1"/>
          </a:solidFill>
          <a:latin typeface="+mn-lt"/>
          <a:ea typeface="+mn-ea"/>
          <a:cs typeface="+mn-cs"/>
        </a:defRPr>
      </a:lvl5pPr>
      <a:lvl6pPr marL="4459895" indent="-405445" algn="l" defTabSz="1621780" rtl="0" eaLnBrk="1" latinLnBrk="0" hangingPunct="1">
        <a:lnSpc>
          <a:spcPct val="90000"/>
        </a:lnSpc>
        <a:spcBef>
          <a:spcPts val="887"/>
        </a:spcBef>
        <a:buFont typeface="Arial" panose="020B0604020202020204" pitchFamily="34" charset="0"/>
        <a:buChar char="•"/>
        <a:defRPr sz="3192" kern="1200">
          <a:solidFill>
            <a:schemeClr val="tx1"/>
          </a:solidFill>
          <a:latin typeface="+mn-lt"/>
          <a:ea typeface="+mn-ea"/>
          <a:cs typeface="+mn-cs"/>
        </a:defRPr>
      </a:lvl6pPr>
      <a:lvl7pPr marL="5270784" indent="-405445" algn="l" defTabSz="1621780" rtl="0" eaLnBrk="1" latinLnBrk="0" hangingPunct="1">
        <a:lnSpc>
          <a:spcPct val="90000"/>
        </a:lnSpc>
        <a:spcBef>
          <a:spcPts val="887"/>
        </a:spcBef>
        <a:buFont typeface="Arial" panose="020B0604020202020204" pitchFamily="34" charset="0"/>
        <a:buChar char="•"/>
        <a:defRPr sz="3192" kern="1200">
          <a:solidFill>
            <a:schemeClr val="tx1"/>
          </a:solidFill>
          <a:latin typeface="+mn-lt"/>
          <a:ea typeface="+mn-ea"/>
          <a:cs typeface="+mn-cs"/>
        </a:defRPr>
      </a:lvl7pPr>
      <a:lvl8pPr marL="6081674" indent="-405445" algn="l" defTabSz="1621780" rtl="0" eaLnBrk="1" latinLnBrk="0" hangingPunct="1">
        <a:lnSpc>
          <a:spcPct val="90000"/>
        </a:lnSpc>
        <a:spcBef>
          <a:spcPts val="887"/>
        </a:spcBef>
        <a:buFont typeface="Arial" panose="020B0604020202020204" pitchFamily="34" charset="0"/>
        <a:buChar char="•"/>
        <a:defRPr sz="3192" kern="1200">
          <a:solidFill>
            <a:schemeClr val="tx1"/>
          </a:solidFill>
          <a:latin typeface="+mn-lt"/>
          <a:ea typeface="+mn-ea"/>
          <a:cs typeface="+mn-cs"/>
        </a:defRPr>
      </a:lvl8pPr>
      <a:lvl9pPr marL="6892564" indent="-405445" algn="l" defTabSz="1621780" rtl="0" eaLnBrk="1" latinLnBrk="0" hangingPunct="1">
        <a:lnSpc>
          <a:spcPct val="90000"/>
        </a:lnSpc>
        <a:spcBef>
          <a:spcPts val="887"/>
        </a:spcBef>
        <a:buFont typeface="Arial" panose="020B0604020202020204" pitchFamily="34" charset="0"/>
        <a:buChar char="•"/>
        <a:defRPr sz="31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1780" rtl="0" eaLnBrk="1" latinLnBrk="0" hangingPunct="1">
        <a:defRPr sz="3192" kern="1200">
          <a:solidFill>
            <a:schemeClr val="tx1"/>
          </a:solidFill>
          <a:latin typeface="+mn-lt"/>
          <a:ea typeface="+mn-ea"/>
          <a:cs typeface="+mn-cs"/>
        </a:defRPr>
      </a:lvl1pPr>
      <a:lvl2pPr marL="810890" algn="l" defTabSz="1621780" rtl="0" eaLnBrk="1" latinLnBrk="0" hangingPunct="1">
        <a:defRPr sz="3192" kern="1200">
          <a:solidFill>
            <a:schemeClr val="tx1"/>
          </a:solidFill>
          <a:latin typeface="+mn-lt"/>
          <a:ea typeface="+mn-ea"/>
          <a:cs typeface="+mn-cs"/>
        </a:defRPr>
      </a:lvl2pPr>
      <a:lvl3pPr marL="1621780" algn="l" defTabSz="1621780" rtl="0" eaLnBrk="1" latinLnBrk="0" hangingPunct="1">
        <a:defRPr sz="3192" kern="1200">
          <a:solidFill>
            <a:schemeClr val="tx1"/>
          </a:solidFill>
          <a:latin typeface="+mn-lt"/>
          <a:ea typeface="+mn-ea"/>
          <a:cs typeface="+mn-cs"/>
        </a:defRPr>
      </a:lvl3pPr>
      <a:lvl4pPr marL="2432670" algn="l" defTabSz="1621780" rtl="0" eaLnBrk="1" latinLnBrk="0" hangingPunct="1">
        <a:defRPr sz="3192" kern="1200">
          <a:solidFill>
            <a:schemeClr val="tx1"/>
          </a:solidFill>
          <a:latin typeface="+mn-lt"/>
          <a:ea typeface="+mn-ea"/>
          <a:cs typeface="+mn-cs"/>
        </a:defRPr>
      </a:lvl4pPr>
      <a:lvl5pPr marL="3243560" algn="l" defTabSz="1621780" rtl="0" eaLnBrk="1" latinLnBrk="0" hangingPunct="1">
        <a:defRPr sz="3192" kern="1200">
          <a:solidFill>
            <a:schemeClr val="tx1"/>
          </a:solidFill>
          <a:latin typeface="+mn-lt"/>
          <a:ea typeface="+mn-ea"/>
          <a:cs typeface="+mn-cs"/>
        </a:defRPr>
      </a:lvl5pPr>
      <a:lvl6pPr marL="4054450" algn="l" defTabSz="1621780" rtl="0" eaLnBrk="1" latinLnBrk="0" hangingPunct="1">
        <a:defRPr sz="3192" kern="1200">
          <a:solidFill>
            <a:schemeClr val="tx1"/>
          </a:solidFill>
          <a:latin typeface="+mn-lt"/>
          <a:ea typeface="+mn-ea"/>
          <a:cs typeface="+mn-cs"/>
        </a:defRPr>
      </a:lvl6pPr>
      <a:lvl7pPr marL="4865340" algn="l" defTabSz="1621780" rtl="0" eaLnBrk="1" latinLnBrk="0" hangingPunct="1">
        <a:defRPr sz="3192" kern="1200">
          <a:solidFill>
            <a:schemeClr val="tx1"/>
          </a:solidFill>
          <a:latin typeface="+mn-lt"/>
          <a:ea typeface="+mn-ea"/>
          <a:cs typeface="+mn-cs"/>
        </a:defRPr>
      </a:lvl7pPr>
      <a:lvl8pPr marL="5676229" algn="l" defTabSz="1621780" rtl="0" eaLnBrk="1" latinLnBrk="0" hangingPunct="1">
        <a:defRPr sz="3192" kern="1200">
          <a:solidFill>
            <a:schemeClr val="tx1"/>
          </a:solidFill>
          <a:latin typeface="+mn-lt"/>
          <a:ea typeface="+mn-ea"/>
          <a:cs typeface="+mn-cs"/>
        </a:defRPr>
      </a:lvl8pPr>
      <a:lvl9pPr marL="6487119" algn="l" defTabSz="1621780" rtl="0" eaLnBrk="1" latinLnBrk="0" hangingPunct="1">
        <a:defRPr sz="31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2F75C0-BAB6-4829-8301-9A5FCFE2B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" t="20926" r="23281" b="59021"/>
          <a:stretch/>
        </p:blipFill>
        <p:spPr>
          <a:xfrm>
            <a:off x="437412" y="655836"/>
            <a:ext cx="15348391" cy="2295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D8DE63-1577-43BE-B636-5744CB4D5E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63" t="22996" r="48355" b="6789"/>
          <a:stretch/>
        </p:blipFill>
        <p:spPr>
          <a:xfrm>
            <a:off x="5175732" y="4333709"/>
            <a:ext cx="6233954" cy="772265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936896-6E86-40F9-B92B-35B9E3E5A153}"/>
              </a:ext>
            </a:extLst>
          </p:cNvPr>
          <p:cNvCxnSpPr/>
          <p:nvPr/>
        </p:nvCxnSpPr>
        <p:spPr>
          <a:xfrm>
            <a:off x="8101693" y="3310943"/>
            <a:ext cx="0" cy="70400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3BC19F-379F-4249-9679-B45AF0EEC594}"/>
              </a:ext>
            </a:extLst>
          </p:cNvPr>
          <p:cNvSpPr/>
          <p:nvPr/>
        </p:nvSpPr>
        <p:spPr>
          <a:xfrm>
            <a:off x="163254" y="427025"/>
            <a:ext cx="15993259" cy="272575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2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C75CA6-EA1F-4E01-B65F-066C49B35E4B}"/>
              </a:ext>
            </a:extLst>
          </p:cNvPr>
          <p:cNvSpPr/>
          <p:nvPr/>
        </p:nvSpPr>
        <p:spPr>
          <a:xfrm>
            <a:off x="5010628" y="4205961"/>
            <a:ext cx="6233954" cy="7850402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2"/>
          </a:p>
        </p:txBody>
      </p:sp>
    </p:spTree>
    <p:extLst>
      <p:ext uri="{BB962C8B-B14F-4D97-AF65-F5344CB8AC3E}">
        <p14:creationId xmlns:p14="http://schemas.microsoft.com/office/powerpoint/2010/main" val="387519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Nosova</dc:creator>
  <cp:lastModifiedBy>Olga Nosova</cp:lastModifiedBy>
  <cp:revision>2</cp:revision>
  <dcterms:created xsi:type="dcterms:W3CDTF">2021-11-02T07:28:24Z</dcterms:created>
  <dcterms:modified xsi:type="dcterms:W3CDTF">2022-03-23T09:43:18Z</dcterms:modified>
</cp:coreProperties>
</file>