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6"/>
  </p:notesMasterIdLst>
  <p:handoutMasterIdLst>
    <p:handoutMasterId r:id="rId17"/>
  </p:handoutMasterIdLst>
  <p:sldIdLst>
    <p:sldId id="866" r:id="rId4"/>
    <p:sldId id="870" r:id="rId5"/>
    <p:sldId id="868" r:id="rId6"/>
    <p:sldId id="867" r:id="rId7"/>
    <p:sldId id="879" r:id="rId8"/>
    <p:sldId id="897" r:id="rId9"/>
    <p:sldId id="898" r:id="rId10"/>
    <p:sldId id="895" r:id="rId11"/>
    <p:sldId id="896" r:id="rId12"/>
    <p:sldId id="899" r:id="rId13"/>
    <p:sldId id="877" r:id="rId14"/>
    <p:sldId id="894" r:id="rId15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HOWEET" id="{D34E524A-D6EF-4CBC-A13A-51C3740B0549}">
          <p14:sldIdLst>
            <p14:sldId id="866"/>
            <p14:sldId id="870"/>
            <p14:sldId id="868"/>
            <p14:sldId id="867"/>
            <p14:sldId id="882"/>
            <p14:sldId id="879"/>
            <p14:sldId id="877"/>
            <p14:sldId id="894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D6977"/>
    <a:srgbClr val="615474"/>
    <a:srgbClr val="D4A36E"/>
    <a:srgbClr val="D0343C"/>
    <a:srgbClr val="8DB1C4"/>
    <a:srgbClr val="3D4149"/>
    <a:srgbClr val="F9BE75"/>
    <a:srgbClr val="E4625C"/>
    <a:srgbClr val="403551"/>
    <a:srgbClr val="CECFC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95417" autoAdjust="0"/>
  </p:normalViewPr>
  <p:slideViewPr>
    <p:cSldViewPr>
      <p:cViewPr varScale="1">
        <p:scale>
          <a:sx n="111" d="100"/>
          <a:sy n="111" d="100"/>
        </p:scale>
        <p:origin x="-306" y="-84"/>
      </p:cViewPr>
      <p:guideLst>
        <p:guide orient="horz" pos="2251"/>
        <p:guide orient="horz" pos="3159"/>
        <p:guide orient="horz" pos="981"/>
        <p:guide orient="horz" pos="3295"/>
        <p:guide orient="horz" pos="2160"/>
        <p:guide pos="3840"/>
        <p:guide pos="575"/>
        <p:guide pos="7105"/>
        <p:guide pos="7408"/>
        <p:guide pos="303"/>
        <p:guide pos="1965"/>
        <p:guide pos="5715"/>
        <p:guide pos="4384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343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886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223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588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464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69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88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88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88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88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Артём</a:t>
            </a:r>
            <a:r>
              <a:rPr lang="ru-RU" baseline="0" dirty="0" smtClean="0"/>
              <a:t> Исаков и Кирилл Белов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8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=""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=""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=""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=""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=""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=""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=""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=""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=""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=""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=""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=""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=""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=""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=""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=""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=""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=""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=""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=""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=""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=""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=""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=""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=""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=""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=""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=""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=""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=""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=""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=""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=""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=""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=""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=""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=""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=""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=""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=""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=""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=""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=""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=""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=""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=""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=""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=""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=""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u="sng" dirty="0"/>
              <a:t>Телеграмм-бот для </a:t>
            </a:r>
            <a:r>
              <a:rPr lang="en-US" u="sng" dirty="0"/>
              <a:t>IT</a:t>
            </a:r>
            <a:r>
              <a:rPr lang="ru-RU" u="sng" dirty="0"/>
              <a:t>-полигона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95B17AC-2EB3-4A42-A99B-A7EB14CF894D}"/>
              </a:ext>
            </a:extLst>
          </p:cNvPr>
          <p:cNvGrpSpPr/>
          <p:nvPr/>
        </p:nvGrpSpPr>
        <p:grpSpPr>
          <a:xfrm>
            <a:off x="10704512" y="332656"/>
            <a:ext cx="1215526" cy="1036366"/>
            <a:chOff x="10751357" y="459498"/>
            <a:chExt cx="1215526" cy="1036366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642DF4B-A9AA-4388-B3C8-B6126D363DF2}"/>
                </a:ext>
              </a:extLst>
            </p:cNvPr>
            <p:cNvSpPr txBox="1"/>
            <p:nvPr/>
          </p:nvSpPr>
          <p:spPr>
            <a:xfrm>
              <a:off x="10751357" y="1188087"/>
              <a:ext cx="1215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test_444_bot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DFF510FF-5A1E-4A6F-A18F-7C5E12E3C09B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F41310F8-EE9E-425A-8C18-B2EF3D9CDFE4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31A45DBE-ADD8-417E-993D-AF10C60A08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B23B6DE9-E8AA-4FBB-A702-298CCA4A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4007768" y="429309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D6977"/>
                </a:solidFill>
              </a:rPr>
              <a:t>Выполнили</a:t>
            </a:r>
            <a:r>
              <a:rPr lang="en-US" dirty="0">
                <a:solidFill>
                  <a:srgbClr val="7D6977"/>
                </a:solidFill>
              </a:rPr>
              <a:t>:</a:t>
            </a:r>
            <a:r>
              <a:rPr lang="ru-RU" dirty="0">
                <a:solidFill>
                  <a:srgbClr val="7D6977"/>
                </a:solidFill>
              </a:rPr>
              <a:t> </a:t>
            </a:r>
            <a:endParaRPr lang="en-US" dirty="0">
              <a:solidFill>
                <a:srgbClr val="7D6977"/>
              </a:solidFill>
            </a:endParaRPr>
          </a:p>
          <a:p>
            <a:r>
              <a:rPr lang="en-US" dirty="0">
                <a:solidFill>
                  <a:srgbClr val="7D6977"/>
                </a:solidFill>
              </a:rPr>
              <a:t>	</a:t>
            </a:r>
            <a:r>
              <a:rPr lang="ru-RU" dirty="0">
                <a:solidFill>
                  <a:srgbClr val="7D6977"/>
                </a:solidFill>
              </a:rPr>
              <a:t>Исаков Артём Владиславович</a:t>
            </a:r>
          </a:p>
          <a:p>
            <a:r>
              <a:rPr lang="en-US" dirty="0">
                <a:solidFill>
                  <a:srgbClr val="7D6977"/>
                </a:solidFill>
              </a:rPr>
              <a:t>	</a:t>
            </a:r>
            <a:r>
              <a:rPr lang="ru-RU" dirty="0">
                <a:solidFill>
                  <a:srgbClr val="7D6977"/>
                </a:solidFill>
              </a:rPr>
              <a:t>Белов Кирилл </a:t>
            </a:r>
            <a:r>
              <a:rPr lang="ru-RU" dirty="0" smtClean="0">
                <a:solidFill>
                  <a:srgbClr val="7D6977"/>
                </a:solidFill>
              </a:rPr>
              <a:t>Денисович</a:t>
            </a:r>
            <a:endParaRPr lang="ru-RU" dirty="0">
              <a:solidFill>
                <a:srgbClr val="7D6977"/>
              </a:solidFill>
            </a:endParaRPr>
          </a:p>
          <a:p>
            <a:r>
              <a:rPr lang="ru-RU" dirty="0" smtClean="0">
                <a:solidFill>
                  <a:srgbClr val="7D6977"/>
                </a:solidFill>
              </a:rPr>
              <a:t>Куратор проекта</a:t>
            </a:r>
            <a:r>
              <a:rPr lang="en-US" dirty="0" smtClean="0">
                <a:solidFill>
                  <a:srgbClr val="7D6977"/>
                </a:solidFill>
              </a:rPr>
              <a:t>:</a:t>
            </a:r>
            <a:endParaRPr lang="ru-RU" dirty="0" smtClean="0">
              <a:solidFill>
                <a:srgbClr val="7D6977"/>
              </a:solidFill>
            </a:endParaRPr>
          </a:p>
          <a:p>
            <a:r>
              <a:rPr lang="ru-RU" dirty="0">
                <a:solidFill>
                  <a:srgbClr val="7D6977"/>
                </a:solidFill>
              </a:rPr>
              <a:t>	</a:t>
            </a:r>
            <a:r>
              <a:rPr lang="ru-RU" dirty="0" smtClean="0">
                <a:solidFill>
                  <a:srgbClr val="7D6977"/>
                </a:solidFill>
              </a:rPr>
              <a:t>Горшкова </a:t>
            </a:r>
            <a:r>
              <a:rPr lang="ru-RU" dirty="0">
                <a:solidFill>
                  <a:srgbClr val="7D6977"/>
                </a:solidFill>
              </a:rPr>
              <a:t>Анастасия Игоревна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0536" y="332656"/>
            <a:ext cx="864096" cy="80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3008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Этапы разработки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4032" y="1772816"/>
            <a:ext cx="5181600" cy="4351338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408" y="1772816"/>
            <a:ext cx="5181600" cy="4351338"/>
          </a:xfrm>
        </p:spPr>
        <p:txBody>
          <a:bodyPr/>
          <a:lstStyle/>
          <a:p>
            <a:r>
              <a:rPr lang="ru-RU" dirty="0" smtClean="0"/>
              <a:t>Примеры получившихся баз данных и работы бота</a:t>
            </a:r>
          </a:p>
          <a:p>
            <a:endParaRPr lang="ru-RU" dirty="0"/>
          </a:p>
          <a:p>
            <a:endParaRPr lang="en-US" dirty="0" smtClean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416" y="2852936"/>
            <a:ext cx="578507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576" y="4509120"/>
            <a:ext cx="5229821" cy="18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24192" y="3789040"/>
            <a:ext cx="3792737" cy="227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44072" y="548680"/>
            <a:ext cx="3422249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94447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69913" indent="-569913">
              <a:lnSpc>
                <a:spcPct val="100000"/>
              </a:lnSpc>
            </a:pPr>
            <a:r>
              <a:rPr lang="ru-RU" dirty="0" smtClean="0"/>
              <a:t>Создание кружков</a:t>
            </a:r>
          </a:p>
          <a:p>
            <a:pPr marL="569913" indent="-569913">
              <a:lnSpc>
                <a:spcPct val="100000"/>
              </a:lnSpc>
            </a:pPr>
            <a:r>
              <a:rPr lang="ru-RU" dirty="0" smtClean="0"/>
              <a:t>Режим админа, учителя, </a:t>
            </a:r>
            <a:r>
              <a:rPr lang="ru-RU" dirty="0" smtClean="0"/>
              <a:t>ученика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Регистрацию </a:t>
            </a:r>
            <a:r>
              <a:rPr lang="ru-RU" dirty="0" smtClean="0"/>
              <a:t>учеников</a:t>
            </a:r>
            <a:endParaRPr lang="ru-RU" dirty="0" smtClean="0"/>
          </a:p>
          <a:p>
            <a:pPr marL="569913" indent="-569913">
              <a:lnSpc>
                <a:spcPct val="100000"/>
              </a:lnSpc>
            </a:pPr>
            <a:r>
              <a:rPr lang="ru-RU" dirty="0" smtClean="0"/>
              <a:t>Миграции в базах данных</a:t>
            </a:r>
          </a:p>
          <a:p>
            <a:pPr marL="569913" indent="-569913">
              <a:lnSpc>
                <a:spcPct val="100000"/>
              </a:lnSpc>
            </a:pPr>
            <a:r>
              <a:rPr lang="ru-RU" dirty="0" err="1" smtClean="0"/>
              <a:t>Вебхуки</a:t>
            </a:r>
            <a:endParaRPr lang="en-US" dirty="0" smtClean="0"/>
          </a:p>
          <a:p>
            <a:pPr marL="569913" indent="-569913">
              <a:lnSpc>
                <a:spcPct val="100000"/>
              </a:lnSpc>
            </a:pPr>
            <a:r>
              <a:rPr lang="ru-RU" dirty="0" smtClean="0"/>
              <a:t>Удобный </a:t>
            </a:r>
            <a:r>
              <a:rPr lang="ru-RU" dirty="0" smtClean="0"/>
              <a:t>интерфейс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253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a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6520" y="5442520"/>
            <a:ext cx="1415480" cy="141548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474071AB-35FA-429E-9340-8B19022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2420888"/>
            <a:ext cx="6912768" cy="1349499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tx2"/>
                </a:solidFill>
              </a:rPr>
              <a:t>Спасибо за внимание!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5F29DE2-4C65-4B7E-9FFE-B1029ACF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3770387"/>
            <a:ext cx="3528392" cy="79208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Теперь мы готовы ответить на ваши вопросы.</a:t>
            </a:r>
            <a:endParaRPr lang="en-US" dirty="0"/>
          </a:p>
        </p:txBody>
      </p:sp>
      <p:pic>
        <p:nvPicPr>
          <p:cNvPr id="15" name="Рисунок 14" descr="1618488489_zxcursed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76520" y="6525344"/>
            <a:ext cx="216024" cy="21602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915689" y="645333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 smtClean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test_444_bot</a:t>
            </a:r>
            <a:endParaRPr lang="en-US" sz="1400" b="1" dirty="0">
              <a:solidFill>
                <a:schemeClr val="bg2">
                  <a:lumMod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466836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=""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=""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=""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=""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=""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=""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=""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=""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=""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=""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=""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=""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=""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=""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=""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=""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=""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=""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       Задачи					</a:t>
            </a:r>
            <a:r>
              <a:rPr lang="ru-RU" dirty="0"/>
              <a:t> </a:t>
            </a:r>
            <a:r>
              <a:rPr lang="ru-RU" dirty="0" smtClean="0"/>
              <a:t>     Цели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3134214" cy="1091825"/>
            <a:chOff x="2385722" y="1946044"/>
            <a:chExt cx="3134214" cy="1091825"/>
          </a:xfrm>
        </p:grpSpPr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ru-RU" sz="2400" b="1" dirty="0" smtClean="0">
                  <a:solidFill>
                    <a:schemeClr val="accent1"/>
                  </a:solidFill>
                </a:rPr>
                <a:t>Методы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3134214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ru-RU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Реализовать рабочие методы взаимодействия с ботом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2982086" cy="1091825"/>
            <a:chOff x="2385722" y="1946044"/>
            <a:chExt cx="2982086" cy="1091825"/>
          </a:xfrm>
        </p:grpSpPr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ru-RU" sz="2400" b="1" dirty="0" smtClean="0">
                  <a:solidFill>
                    <a:schemeClr val="accent1"/>
                  </a:solidFill>
                </a:rPr>
                <a:t>Миграции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ru-RU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Настроить связь между базой данных и ботом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ru-RU" sz="2400" b="1" dirty="0" smtClean="0">
                  <a:solidFill>
                    <a:schemeClr val="accent1"/>
                  </a:solidFill>
                </a:rPr>
                <a:t>Интерфейс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ru-RU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Сделать удобный интерфейс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3392134" cy="1091825"/>
            <a:chOff x="2385722" y="1946044"/>
            <a:chExt cx="3392134" cy="1091825"/>
          </a:xfrm>
        </p:grpSpPr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3392134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ru-RU" sz="2400" b="1" dirty="0" smtClean="0">
                  <a:solidFill>
                    <a:schemeClr val="accent1"/>
                  </a:solidFill>
                </a:rPr>
                <a:t>Система пользователей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ru-RU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Создать иерархическую систему пользователей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ru-RU" sz="2400" b="1" dirty="0" smtClean="0">
                  <a:solidFill>
                    <a:schemeClr val="accent1"/>
                  </a:solidFill>
                </a:rPr>
                <a:t>База данных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ru-RU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Создать базы данных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ru-RU" sz="2400" b="1" dirty="0" smtClean="0">
                  <a:solidFill>
                    <a:schemeClr val="accent1"/>
                  </a:solidFill>
                </a:rPr>
                <a:t>Связь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ru-RU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Связать бота с сервером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6" name="Group 7">
            <a:extLst>
              <a:ext uri="{FF2B5EF4-FFF2-40B4-BE49-F238E27FC236}">
                <a16:creationId xmlns=""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6565056" y="1803419"/>
            <a:ext cx="1467402" cy="1199551"/>
            <a:chOff x="1921112" y="114053"/>
            <a:chExt cx="8110307" cy="6629895"/>
          </a:xfrm>
        </p:grpSpPr>
        <p:sp>
          <p:nvSpPr>
            <p:cNvPr id="67" name="Figure">
              <a:extLst>
                <a:ext uri="{FF2B5EF4-FFF2-40B4-BE49-F238E27FC236}">
                  <a16:creationId xmlns=""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68" name="Figure">
              <a:extLst>
                <a:ext uri="{FF2B5EF4-FFF2-40B4-BE49-F238E27FC236}">
                  <a16:creationId xmlns=""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69" name="Figure">
              <a:extLst>
                <a:ext uri="{FF2B5EF4-FFF2-40B4-BE49-F238E27FC236}">
                  <a16:creationId xmlns=""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0" name="Figure">
              <a:extLst>
                <a:ext uri="{FF2B5EF4-FFF2-40B4-BE49-F238E27FC236}">
                  <a16:creationId xmlns=""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1" name="Figure">
              <a:extLst>
                <a:ext uri="{FF2B5EF4-FFF2-40B4-BE49-F238E27FC236}">
                  <a16:creationId xmlns=""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2" name="Figure">
              <a:extLst>
                <a:ext uri="{FF2B5EF4-FFF2-40B4-BE49-F238E27FC236}">
                  <a16:creationId xmlns=""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73" name="Group 87">
            <a:extLst>
              <a:ext uri="{FF2B5EF4-FFF2-40B4-BE49-F238E27FC236}">
                <a16:creationId xmlns=""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6545439" y="3353821"/>
            <a:ext cx="1467402" cy="1199551"/>
            <a:chOff x="1921112" y="114053"/>
            <a:chExt cx="8110307" cy="6629895"/>
          </a:xfrm>
        </p:grpSpPr>
        <p:sp>
          <p:nvSpPr>
            <p:cNvPr id="74" name="Figure">
              <a:extLst>
                <a:ext uri="{FF2B5EF4-FFF2-40B4-BE49-F238E27FC236}">
                  <a16:creationId xmlns=""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5" name="Figure">
              <a:extLst>
                <a:ext uri="{FF2B5EF4-FFF2-40B4-BE49-F238E27FC236}">
                  <a16:creationId xmlns=""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6" name="Figure">
              <a:extLst>
                <a:ext uri="{FF2B5EF4-FFF2-40B4-BE49-F238E27FC236}">
                  <a16:creationId xmlns=""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7" name="Figure">
              <a:extLst>
                <a:ext uri="{FF2B5EF4-FFF2-40B4-BE49-F238E27FC236}">
                  <a16:creationId xmlns=""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8" name="Figure">
              <a:extLst>
                <a:ext uri="{FF2B5EF4-FFF2-40B4-BE49-F238E27FC236}">
                  <a16:creationId xmlns=""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9" name="Figure">
              <a:extLst>
                <a:ext uri="{FF2B5EF4-FFF2-40B4-BE49-F238E27FC236}">
                  <a16:creationId xmlns=""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0" name="Group 94">
            <a:extLst>
              <a:ext uri="{FF2B5EF4-FFF2-40B4-BE49-F238E27FC236}">
                <a16:creationId xmlns=""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6545439" y="4807432"/>
            <a:ext cx="1467402" cy="1199551"/>
            <a:chOff x="1921112" y="114053"/>
            <a:chExt cx="8110307" cy="6629895"/>
          </a:xfrm>
        </p:grpSpPr>
        <p:sp>
          <p:nvSpPr>
            <p:cNvPr id="81" name="Figure">
              <a:extLst>
                <a:ext uri="{FF2B5EF4-FFF2-40B4-BE49-F238E27FC236}">
                  <a16:creationId xmlns=""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2" name="Figure">
              <a:extLst>
                <a:ext uri="{FF2B5EF4-FFF2-40B4-BE49-F238E27FC236}">
                  <a16:creationId xmlns=""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3" name="Figure">
              <a:extLst>
                <a:ext uri="{FF2B5EF4-FFF2-40B4-BE49-F238E27FC236}">
                  <a16:creationId xmlns=""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4" name="Figure">
              <a:extLst>
                <a:ext uri="{FF2B5EF4-FFF2-40B4-BE49-F238E27FC236}">
                  <a16:creationId xmlns=""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5" name="Figure">
              <a:extLst>
                <a:ext uri="{FF2B5EF4-FFF2-40B4-BE49-F238E27FC236}">
                  <a16:creationId xmlns=""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6" name="Figure">
              <a:extLst>
                <a:ext uri="{FF2B5EF4-FFF2-40B4-BE49-F238E27FC236}">
                  <a16:creationId xmlns=""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161656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68" y="1767047"/>
            <a:ext cx="5408166" cy="917451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=""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B548496-CAC2-445F-8B71-09026F505DA9}"/>
              </a:ext>
            </a:extLst>
          </p:cNvPr>
          <p:cNvGrpSpPr/>
          <p:nvPr/>
        </p:nvGrpSpPr>
        <p:grpSpPr>
          <a:xfrm>
            <a:off x="242107" y="332656"/>
            <a:ext cx="1215526" cy="1251809"/>
            <a:chOff x="10751357" y="459498"/>
            <a:chExt cx="1215526" cy="1251809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9399A7D2-03ED-487B-B7A1-800E2D8E87EB}"/>
                </a:ext>
              </a:extLst>
            </p:cNvPr>
            <p:cNvSpPr txBox="1"/>
            <p:nvPr/>
          </p:nvSpPr>
          <p:spPr>
            <a:xfrm>
              <a:off x="10751357" y="1188087"/>
              <a:ext cx="1215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test_444_bot</a:t>
              </a:r>
            </a:p>
            <a:p>
              <a:pPr lvl="0"/>
              <a:endParaRPr lang="en-US" sz="1400" b="1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014CEEAB-9C59-4878-96A3-9E3AED0A0DD2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A70B5D0F-84AC-4321-98C0-3CB5359E553D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941CA39D-ACB9-414C-ACD1-9DF495CFFA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AF01BB6E-0579-44AA-A9E0-B593384BFF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10968" y="3140968"/>
            <a:ext cx="5808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D6977"/>
                </a:solidFill>
              </a:rPr>
              <a:t>Наш проект актуален, потому что сейчас активно ведутся</a:t>
            </a:r>
          </a:p>
          <a:p>
            <a:r>
              <a:rPr lang="ru-RU" dirty="0" smtClean="0">
                <a:solidFill>
                  <a:srgbClr val="7D6977"/>
                </a:solidFill>
              </a:rPr>
              <a:t>работы в </a:t>
            </a:r>
            <a:r>
              <a:rPr lang="en-US" dirty="0" smtClean="0">
                <a:solidFill>
                  <a:srgbClr val="7D6977"/>
                </a:solidFill>
              </a:rPr>
              <a:t>IT-</a:t>
            </a:r>
            <a:r>
              <a:rPr lang="ru-RU" dirty="0" smtClean="0">
                <a:solidFill>
                  <a:srgbClr val="7D6977"/>
                </a:solidFill>
              </a:rPr>
              <a:t>полигоне и нужен бот-помощник для</a:t>
            </a:r>
          </a:p>
          <a:p>
            <a:r>
              <a:rPr lang="ru-RU" dirty="0" smtClean="0">
                <a:solidFill>
                  <a:srgbClr val="7D6977"/>
                </a:solidFill>
              </a:rPr>
              <a:t>систематизации записывания на кружки.</a:t>
            </a:r>
          </a:p>
          <a:p>
            <a:endParaRPr lang="ru-RU" dirty="0">
              <a:solidFill>
                <a:srgbClr val="7D6977"/>
              </a:solidFill>
            </a:endParaRPr>
          </a:p>
          <a:p>
            <a:endParaRPr lang="ru-RU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332656"/>
            <a:ext cx="864096" cy="80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90868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381521"/>
            <a:ext cx="10515600" cy="1061467"/>
          </a:xfrm>
        </p:spPr>
        <p:txBody>
          <a:bodyPr/>
          <a:lstStyle/>
          <a:p>
            <a:r>
              <a:rPr lang="ru-RU" dirty="0" smtClean="0"/>
              <a:t>Среды разработки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35360" y="2924944"/>
            <a:ext cx="2501467" cy="1914746"/>
          </a:xfrm>
        </p:spPr>
        <p:txBody>
          <a:bodyPr>
            <a:noAutofit/>
          </a:bodyPr>
          <a:lstStyle/>
          <a:p>
            <a:r>
              <a:rPr lang="en-US" dirty="0" smtClean="0"/>
              <a:t>requests</a:t>
            </a:r>
            <a:r>
              <a:rPr lang="ru-RU" dirty="0" smtClean="0"/>
              <a:t>                       </a:t>
            </a:r>
            <a:r>
              <a:rPr lang="en-US" dirty="0" smtClean="0"/>
              <a:t>Flask-Migrate</a:t>
            </a:r>
            <a:r>
              <a:rPr lang="ru-RU" dirty="0"/>
              <a:t> </a:t>
            </a:r>
            <a:r>
              <a:rPr lang="ru-RU" dirty="0" smtClean="0"/>
              <a:t>                    </a:t>
            </a:r>
            <a:r>
              <a:rPr lang="en-US" dirty="0" smtClean="0"/>
              <a:t>Flask-</a:t>
            </a:r>
            <a:r>
              <a:rPr lang="en-US" dirty="0" err="1" smtClean="0"/>
              <a:t>SQLAlchemy</a:t>
            </a:r>
            <a:r>
              <a:rPr lang="ru-RU" dirty="0" smtClean="0"/>
              <a:t> </a:t>
            </a:r>
            <a:r>
              <a:rPr lang="en-US" dirty="0" err="1" smtClean="0"/>
              <a:t>Gunicorn</a:t>
            </a:r>
            <a:r>
              <a:rPr lang="ru-RU" dirty="0"/>
              <a:t> </a:t>
            </a:r>
            <a:r>
              <a:rPr lang="ru-RU" dirty="0" smtClean="0"/>
              <a:t>                   </a:t>
            </a:r>
            <a:r>
              <a:rPr lang="en-US" dirty="0" smtClean="0"/>
              <a:t>psycopg2</a:t>
            </a:r>
            <a:endParaRPr lang="en-US" dirty="0"/>
          </a:p>
          <a:p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=""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7456908-2DE7-415E-8A7D-799A6261035B}"/>
              </a:ext>
            </a:extLst>
          </p:cNvPr>
          <p:cNvGrpSpPr/>
          <p:nvPr/>
        </p:nvGrpSpPr>
        <p:grpSpPr>
          <a:xfrm>
            <a:off x="242107" y="332656"/>
            <a:ext cx="1215526" cy="1036366"/>
            <a:chOff x="10751357" y="459498"/>
            <a:chExt cx="1215526" cy="1036366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83DA8AF-677A-4BFB-956C-5D7F1A1746DC}"/>
                </a:ext>
              </a:extLst>
            </p:cNvPr>
            <p:cNvSpPr txBox="1"/>
            <p:nvPr/>
          </p:nvSpPr>
          <p:spPr>
            <a:xfrm>
              <a:off x="10751357" y="1188087"/>
              <a:ext cx="1215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</a:t>
              </a:r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est_444_bot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A191044B-BC8E-4C97-A422-C934F400366C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45390118-2794-4D3A-9818-FA8F81BCD6F1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BB69AAF4-36FA-4E51-8F31-B17D29C161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421970AE-9730-45E3-A2FB-D7FB4F3337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3" name="Text Placeholder 15"/>
          <p:cNvSpPr txBox="1">
            <a:spLocks/>
          </p:cNvSpPr>
          <p:nvPr/>
        </p:nvSpPr>
        <p:spPr>
          <a:xfrm>
            <a:off x="4367808" y="2924944"/>
            <a:ext cx="3192117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Flask</a:t>
            </a:r>
            <a:r>
              <a:rPr lang="ru-RU" dirty="0" smtClean="0"/>
              <a:t>                         </a:t>
            </a:r>
            <a:r>
              <a:rPr lang="en-US" dirty="0" smtClean="0"/>
              <a:t>Flask-Script</a:t>
            </a:r>
            <a:r>
              <a:rPr lang="ru-RU" dirty="0" smtClean="0"/>
              <a:t> </a:t>
            </a:r>
            <a:r>
              <a:rPr lang="en-US" dirty="0" err="1" smtClean="0"/>
              <a:t>SQLAlchemy</a:t>
            </a:r>
            <a:r>
              <a:rPr lang="ru-RU" dirty="0"/>
              <a:t> </a:t>
            </a:r>
            <a:r>
              <a:rPr lang="ru-RU" dirty="0" smtClean="0"/>
              <a:t>           </a:t>
            </a:r>
            <a:r>
              <a:rPr lang="en-US" dirty="0" smtClean="0"/>
              <a:t>alembic</a:t>
            </a:r>
            <a:r>
              <a:rPr lang="ru-RU" dirty="0" smtClean="0"/>
              <a:t>                                    </a:t>
            </a:r>
            <a:r>
              <a:rPr lang="en-US" dirty="0" smtClean="0"/>
              <a:t>python</a:t>
            </a:r>
            <a:r>
              <a:rPr lang="ru-RU" dirty="0"/>
              <a:t>	</a:t>
            </a:r>
            <a:r>
              <a:rPr lang="ru-RU" dirty="0" smtClean="0"/>
              <a:t>	       </a:t>
            </a:r>
          </a:p>
          <a:p>
            <a:r>
              <a:rPr lang="ru-RU" dirty="0" smtClean="0"/>
              <a:t> </a:t>
            </a: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730" y="4814713"/>
            <a:ext cx="1201995" cy="15416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5560" y="4869160"/>
            <a:ext cx="2486232" cy="15131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3872" y="4797152"/>
            <a:ext cx="1602275" cy="16022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04112" y="4509120"/>
            <a:ext cx="1872208" cy="2081356"/>
          </a:xfrm>
          <a:prstGeom prst="rect">
            <a:avLst/>
          </a:prstGeom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368" y="332656"/>
            <a:ext cx="864096" cy="80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Файл:Heroku logo.svg — Википедия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80376" y="5877272"/>
            <a:ext cx="1726160" cy="4827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6471433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Этапы разработки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4032" y="1772816"/>
            <a:ext cx="5181600" cy="43513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408" y="1772816"/>
            <a:ext cx="5181600" cy="4351338"/>
          </a:xfrm>
        </p:spPr>
        <p:txBody>
          <a:bodyPr/>
          <a:lstStyle/>
          <a:p>
            <a:r>
              <a:rPr lang="ru-RU" dirty="0" smtClean="0"/>
              <a:t>Импорт </a:t>
            </a:r>
            <a:r>
              <a:rPr lang="en-US" dirty="0" err="1" smtClean="0"/>
              <a:t>SQLAlchemy</a:t>
            </a:r>
            <a:r>
              <a:rPr lang="ru-RU" dirty="0" smtClean="0"/>
              <a:t> и </a:t>
            </a:r>
            <a:r>
              <a:rPr lang="ru-RU" dirty="0" err="1" smtClean="0"/>
              <a:t>подключине</a:t>
            </a:r>
            <a:r>
              <a:rPr lang="ru-RU" dirty="0" smtClean="0"/>
              <a:t> к базе данных в файле </a:t>
            </a:r>
            <a:r>
              <a:rPr lang="en-US" dirty="0" smtClean="0"/>
              <a:t>app.py</a:t>
            </a:r>
            <a:endParaRPr lang="ru-RU" dirty="0" smtClean="0"/>
          </a:p>
          <a:p>
            <a:r>
              <a:rPr lang="ru-RU" dirty="0" smtClean="0"/>
              <a:t>Создание баз данных в файле </a:t>
            </a:r>
            <a:r>
              <a:rPr lang="en-US" dirty="0" smtClean="0"/>
              <a:t>models.py</a:t>
            </a:r>
            <a:endParaRPr lang="ru-RU" dirty="0"/>
          </a:p>
          <a:p>
            <a:endParaRPr lang="en-US" dirty="0" smtClean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2024" y="404664"/>
            <a:ext cx="4392488" cy="544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2915" y="4077072"/>
            <a:ext cx="477232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4447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Этапы разработки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4032" y="1772816"/>
            <a:ext cx="5181600" cy="43513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408" y="1772816"/>
            <a:ext cx="5181600" cy="4351338"/>
          </a:xfrm>
        </p:spPr>
        <p:txBody>
          <a:bodyPr/>
          <a:lstStyle/>
          <a:p>
            <a:r>
              <a:rPr lang="ru-RU" dirty="0" smtClean="0"/>
              <a:t>Считывание и </a:t>
            </a:r>
            <a:r>
              <a:rPr lang="ru-RU" dirty="0" err="1" smtClean="0"/>
              <a:t>парсинг</a:t>
            </a:r>
            <a:r>
              <a:rPr lang="ru-RU" dirty="0" smtClean="0"/>
              <a:t> запроса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448" y="2564904"/>
            <a:ext cx="7078663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4447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Этапы разработки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4032" y="1772816"/>
            <a:ext cx="5181600" cy="43513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408" y="1772816"/>
            <a:ext cx="5181600" cy="4351338"/>
          </a:xfrm>
        </p:spPr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err="1" smtClean="0"/>
              <a:t>heroku</a:t>
            </a:r>
            <a:endParaRPr lang="ru-RU" dirty="0" smtClean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440" y="2420888"/>
            <a:ext cx="9883033" cy="330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4447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Этапы разработки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4032" y="1772816"/>
            <a:ext cx="5181600" cy="43513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408" y="1772816"/>
            <a:ext cx="5181600" cy="4351338"/>
          </a:xfrm>
        </p:spPr>
        <p:txBody>
          <a:bodyPr/>
          <a:lstStyle/>
          <a:p>
            <a:r>
              <a:rPr lang="ru-RU" dirty="0" smtClean="0"/>
              <a:t>Создание функций бота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376" y="2780928"/>
            <a:ext cx="554165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9896" y="1484784"/>
            <a:ext cx="660747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94447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Этапы разработки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4032" y="1772816"/>
            <a:ext cx="5181600" cy="43513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408" y="1772816"/>
            <a:ext cx="5181600" cy="4351338"/>
          </a:xfrm>
        </p:spPr>
        <p:txBody>
          <a:bodyPr/>
          <a:lstStyle/>
          <a:p>
            <a:r>
              <a:rPr lang="ru-RU" dirty="0" smtClean="0"/>
              <a:t>Добавление миграций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1864" y="1190724"/>
            <a:ext cx="5760640" cy="253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400" y="2492896"/>
            <a:ext cx="4531023" cy="393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1904" y="3068960"/>
            <a:ext cx="4103780" cy="361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8288" y="3501008"/>
            <a:ext cx="31527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4447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73138</TotalTime>
  <Words>247</Words>
  <Application>Microsoft Office PowerPoint</Application>
  <PresentationFormat>Произвольный</PresentationFormat>
  <Paragraphs>96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Custom Design</vt:lpstr>
      <vt:lpstr>Showeet theme</vt:lpstr>
      <vt:lpstr>showeet</vt:lpstr>
      <vt:lpstr>Телеграмм-бот для IT-полигона</vt:lpstr>
      <vt:lpstr>       Задачи           Цели</vt:lpstr>
      <vt:lpstr>Актуальность</vt:lpstr>
      <vt:lpstr>Среды разработки</vt:lpstr>
      <vt:lpstr>Этапы разработки</vt:lpstr>
      <vt:lpstr>Этапы разработки</vt:lpstr>
      <vt:lpstr>Этапы разработки</vt:lpstr>
      <vt:lpstr>Этапы разработки</vt:lpstr>
      <vt:lpstr>Этапы разработки</vt:lpstr>
      <vt:lpstr>Этапы разработки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Admin</cp:lastModifiedBy>
  <cp:revision>20</cp:revision>
  <dcterms:created xsi:type="dcterms:W3CDTF">2011-05-09T14:18:21Z</dcterms:created>
  <dcterms:modified xsi:type="dcterms:W3CDTF">2022-05-25T19:50:32Z</dcterms:modified>
  <cp:category>Templates</cp:category>
</cp:coreProperties>
</file>