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93482" r:id="rId3"/>
    <p:sldMasterId id="2147493480" r:id="rId4"/>
    <p:sldMasterId id="2147493455" r:id="rId5"/>
    <p:sldMasterId id="2147493521" r:id="rId6"/>
    <p:sldMasterId id="2147493531" r:id="rId7"/>
    <p:sldMasterId id="2147493534" r:id="rId8"/>
    <p:sldMasterId id="2147493536" r:id="rId9"/>
    <p:sldMasterId id="2147493542" r:id="rId10"/>
  </p:sldMasterIdLst>
  <p:notesMasterIdLst>
    <p:notesMasterId r:id="rId21"/>
  </p:notesMasterIdLst>
  <p:handoutMasterIdLst>
    <p:handoutMasterId r:id="rId22"/>
  </p:handoutMasterIdLst>
  <p:sldIdLst>
    <p:sldId id="381" r:id="rId11"/>
    <p:sldId id="432" r:id="rId12"/>
    <p:sldId id="433" r:id="rId13"/>
    <p:sldId id="434" r:id="rId14"/>
    <p:sldId id="435" r:id="rId15"/>
    <p:sldId id="437" r:id="rId16"/>
    <p:sldId id="438" r:id="rId17"/>
    <p:sldId id="439" r:id="rId18"/>
    <p:sldId id="440" r:id="rId19"/>
    <p:sldId id="396" r:id="rId20"/>
  </p:sldIdLst>
  <p:sldSz cx="12192000" cy="6858000"/>
  <p:notesSz cx="7010400" cy="9236075"/>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mn-ea"/>
        <a:cs typeface="+mn-cs"/>
      </a:defRPr>
    </a:lvl1pPr>
    <a:lvl2pPr marL="457200" algn="l" defTabSz="457200" rtl="0" eaLnBrk="0" fontAlgn="base" hangingPunct="0">
      <a:spcBef>
        <a:spcPct val="0"/>
      </a:spcBef>
      <a:spcAft>
        <a:spcPct val="0"/>
      </a:spcAft>
      <a:defRPr kern="1200">
        <a:solidFill>
          <a:schemeClr val="tx1"/>
        </a:solidFill>
        <a:latin typeface="Arial" charset="0"/>
        <a:ea typeface="+mn-ea"/>
        <a:cs typeface="+mn-cs"/>
      </a:defRPr>
    </a:lvl2pPr>
    <a:lvl3pPr marL="914400" algn="l" defTabSz="457200" rtl="0" eaLnBrk="0" fontAlgn="base" hangingPunct="0">
      <a:spcBef>
        <a:spcPct val="0"/>
      </a:spcBef>
      <a:spcAft>
        <a:spcPct val="0"/>
      </a:spcAft>
      <a:defRPr kern="1200">
        <a:solidFill>
          <a:schemeClr val="tx1"/>
        </a:solidFill>
        <a:latin typeface="Arial"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9900"/>
    <a:srgbClr val="336600"/>
    <a:srgbClr val="EB2819"/>
    <a:srgbClr val="E42020"/>
    <a:srgbClr val="7F7F7F"/>
    <a:srgbClr val="595959"/>
    <a:srgbClr val="E71D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344D84-9AFB-497E-A393-DC336BA19D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85" autoAdjust="0"/>
    <p:restoredTop sz="94394" autoAdjust="0"/>
  </p:normalViewPr>
  <p:slideViewPr>
    <p:cSldViewPr snapToGrid="0" snapToObjects="1" showGuides="1">
      <p:cViewPr varScale="1">
        <p:scale>
          <a:sx n="110" d="100"/>
          <a:sy n="110" d="100"/>
        </p:scale>
        <p:origin x="384" y="108"/>
      </p:cViewPr>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Master" Target="slideMasters/slideMaster5.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8.xml"/><Relationship Id="rId19" Type="http://schemas.openxmlformats.org/officeDocument/2006/relationships/slide" Target="slides/slide9.xml"/><Relationship Id="rId4" Type="http://schemas.openxmlformats.org/officeDocument/2006/relationships/slideMaster" Target="slideMasters/slideMaster2.xml"/><Relationship Id="rId9" Type="http://schemas.openxmlformats.org/officeDocument/2006/relationships/slideMaster" Target="slideMasters/slideMaster7.xml"/><Relationship Id="rId14" Type="http://schemas.openxmlformats.org/officeDocument/2006/relationships/slide" Target="slides/slide4.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735" cy="461489"/>
          </a:xfrm>
          <a:prstGeom prst="rect">
            <a:avLst/>
          </a:prstGeom>
        </p:spPr>
        <p:txBody>
          <a:bodyPr vert="horz" lIns="92829" tIns="46415" rIns="92829" bIns="46415"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1081" y="0"/>
            <a:ext cx="3037735" cy="461489"/>
          </a:xfrm>
          <a:prstGeom prst="rect">
            <a:avLst/>
          </a:prstGeom>
        </p:spPr>
        <p:txBody>
          <a:bodyPr vert="horz" lIns="92829" tIns="46415" rIns="92829" bIns="46415" rtlCol="0"/>
          <a:lstStyle>
            <a:lvl1pPr algn="r" eaLnBrk="1" fontAlgn="auto" hangingPunct="1">
              <a:spcBef>
                <a:spcPts val="0"/>
              </a:spcBef>
              <a:spcAft>
                <a:spcPts val="0"/>
              </a:spcAft>
              <a:defRPr sz="1200">
                <a:latin typeface="+mn-lt"/>
              </a:defRPr>
            </a:lvl1pPr>
          </a:lstStyle>
          <a:p>
            <a:pPr>
              <a:defRPr/>
            </a:pPr>
            <a:fld id="{4D3F41CC-28CB-1245-A9A3-1B87F6E9A66A}" type="datetimeFigureOut">
              <a:rPr lang="en-US"/>
              <a:pPr>
                <a:defRPr/>
              </a:pPr>
              <a:t>5/8/2018</a:t>
            </a:fld>
            <a:endParaRPr lang="en-US"/>
          </a:p>
        </p:txBody>
      </p:sp>
      <p:sp>
        <p:nvSpPr>
          <p:cNvPr id="4" name="Footer Placeholder 3"/>
          <p:cNvSpPr>
            <a:spLocks noGrp="1"/>
          </p:cNvSpPr>
          <p:nvPr>
            <p:ph type="ftr" sz="quarter" idx="2"/>
          </p:nvPr>
        </p:nvSpPr>
        <p:spPr>
          <a:xfrm>
            <a:off x="0" y="8773011"/>
            <a:ext cx="3037735" cy="461489"/>
          </a:xfrm>
          <a:prstGeom prst="rect">
            <a:avLst/>
          </a:prstGeom>
        </p:spPr>
        <p:txBody>
          <a:bodyPr vert="horz" lIns="92829" tIns="46415" rIns="92829" bIns="46415"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1081" y="8773011"/>
            <a:ext cx="3037735" cy="461489"/>
          </a:xfrm>
          <a:prstGeom prst="rect">
            <a:avLst/>
          </a:prstGeom>
        </p:spPr>
        <p:txBody>
          <a:bodyPr vert="horz" lIns="92829" tIns="46415" rIns="92829" bIns="46415" rtlCol="0" anchor="b"/>
          <a:lstStyle>
            <a:lvl1pPr algn="r" eaLnBrk="1" fontAlgn="auto" hangingPunct="1">
              <a:spcBef>
                <a:spcPts val="0"/>
              </a:spcBef>
              <a:spcAft>
                <a:spcPts val="0"/>
              </a:spcAft>
              <a:defRPr sz="1200">
                <a:latin typeface="+mn-lt"/>
              </a:defRPr>
            </a:lvl1pPr>
          </a:lstStyle>
          <a:p>
            <a:pPr>
              <a:defRPr/>
            </a:pPr>
            <a:fld id="{F1398D26-946E-1444-9FD7-78A342E10466}" type="slidenum">
              <a:rPr lang="en-US"/>
              <a:pPr>
                <a:defRPr/>
              </a:pPr>
              <a:t>‹#›</a:t>
            </a:fld>
            <a:endParaRPr 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735" cy="461489"/>
          </a:xfrm>
          <a:prstGeom prst="rect">
            <a:avLst/>
          </a:prstGeom>
        </p:spPr>
        <p:txBody>
          <a:bodyPr vert="horz" lIns="92829" tIns="46415" rIns="92829" bIns="46415"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1081" y="0"/>
            <a:ext cx="3037735" cy="461489"/>
          </a:xfrm>
          <a:prstGeom prst="rect">
            <a:avLst/>
          </a:prstGeom>
        </p:spPr>
        <p:txBody>
          <a:bodyPr vert="horz" lIns="92829" tIns="46415" rIns="92829" bIns="46415" rtlCol="0"/>
          <a:lstStyle>
            <a:lvl1pPr algn="r" eaLnBrk="1" fontAlgn="auto" hangingPunct="1">
              <a:spcBef>
                <a:spcPts val="0"/>
              </a:spcBef>
              <a:spcAft>
                <a:spcPts val="0"/>
              </a:spcAft>
              <a:defRPr sz="1200">
                <a:latin typeface="+mn-lt"/>
              </a:defRPr>
            </a:lvl1pPr>
          </a:lstStyle>
          <a:p>
            <a:pPr>
              <a:defRPr/>
            </a:pPr>
            <a:fld id="{AFD852FF-7CC7-3641-A133-609717ED0196}" type="datetimeFigureOut">
              <a:rPr lang="en-US"/>
              <a:pPr>
                <a:defRPr/>
              </a:pPr>
              <a:t>5/8/2018</a:t>
            </a:fld>
            <a:endParaRPr lang="en-US"/>
          </a:p>
        </p:txBody>
      </p:sp>
      <p:sp>
        <p:nvSpPr>
          <p:cNvPr id="4" name="Slide Image Placeholder 3"/>
          <p:cNvSpPr>
            <a:spLocks noGrp="1" noRot="1" noChangeAspect="1"/>
          </p:cNvSpPr>
          <p:nvPr>
            <p:ph type="sldImg" idx="2"/>
          </p:nvPr>
        </p:nvSpPr>
        <p:spPr>
          <a:xfrm>
            <a:off x="427038" y="693738"/>
            <a:ext cx="6156325" cy="3462337"/>
          </a:xfrm>
          <a:prstGeom prst="rect">
            <a:avLst/>
          </a:prstGeom>
          <a:noFill/>
          <a:ln w="12700">
            <a:solidFill>
              <a:prstClr val="black"/>
            </a:solidFill>
          </a:ln>
        </p:spPr>
        <p:txBody>
          <a:bodyPr vert="horz" lIns="92829" tIns="46415" rIns="92829" bIns="46415" rtlCol="0" anchor="ctr"/>
          <a:lstStyle/>
          <a:p>
            <a:pPr lvl="0"/>
            <a:endParaRPr lang="en-US" noProof="0"/>
          </a:p>
        </p:txBody>
      </p:sp>
      <p:sp>
        <p:nvSpPr>
          <p:cNvPr id="5" name="Notes Placeholder 4"/>
          <p:cNvSpPr>
            <a:spLocks noGrp="1"/>
          </p:cNvSpPr>
          <p:nvPr>
            <p:ph type="body" sz="quarter" idx="3"/>
          </p:nvPr>
        </p:nvSpPr>
        <p:spPr>
          <a:xfrm>
            <a:off x="700406" y="4386506"/>
            <a:ext cx="5609588" cy="4156548"/>
          </a:xfrm>
          <a:prstGeom prst="rect">
            <a:avLst/>
          </a:prstGeom>
        </p:spPr>
        <p:txBody>
          <a:bodyPr vert="horz" lIns="92829" tIns="46415" rIns="92829" bIns="46415"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3011"/>
            <a:ext cx="3037735" cy="461489"/>
          </a:xfrm>
          <a:prstGeom prst="rect">
            <a:avLst/>
          </a:prstGeom>
        </p:spPr>
        <p:txBody>
          <a:bodyPr vert="horz" lIns="92829" tIns="46415" rIns="92829" bIns="46415"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1081" y="8773011"/>
            <a:ext cx="3037735" cy="461489"/>
          </a:xfrm>
          <a:prstGeom prst="rect">
            <a:avLst/>
          </a:prstGeom>
        </p:spPr>
        <p:txBody>
          <a:bodyPr vert="horz" lIns="92829" tIns="46415" rIns="92829" bIns="46415" rtlCol="0" anchor="b"/>
          <a:lstStyle>
            <a:lvl1pPr algn="r" eaLnBrk="1" fontAlgn="auto" hangingPunct="1">
              <a:spcBef>
                <a:spcPts val="0"/>
              </a:spcBef>
              <a:spcAft>
                <a:spcPts val="0"/>
              </a:spcAft>
              <a:defRPr sz="1200">
                <a:latin typeface="+mn-lt"/>
              </a:defRPr>
            </a:lvl1pPr>
          </a:lstStyle>
          <a:p>
            <a:pPr>
              <a:defRPr/>
            </a:pPr>
            <a:fld id="{0BE59ADA-CF08-9440-BACD-BF7F5C851E71}" type="slidenum">
              <a:rPr lang="en-US"/>
              <a:pPr>
                <a:defRPr/>
              </a:pPr>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sp>
        <p:nvSpPr>
          <p:cNvPr id="13" name="Text Placeholder 19"/>
          <p:cNvSpPr>
            <a:spLocks noGrp="1"/>
          </p:cNvSpPr>
          <p:nvPr>
            <p:ph type="body" sz="quarter" idx="13"/>
          </p:nvPr>
        </p:nvSpPr>
        <p:spPr>
          <a:xfrm>
            <a:off x="2864782" y="6222292"/>
            <a:ext cx="6617885"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4" name="Text Placeholder 17"/>
          <p:cNvSpPr>
            <a:spLocks noGrp="1"/>
          </p:cNvSpPr>
          <p:nvPr>
            <p:ph type="body" sz="quarter" idx="12"/>
          </p:nvPr>
        </p:nvSpPr>
        <p:spPr>
          <a:xfrm>
            <a:off x="2864781" y="5960247"/>
            <a:ext cx="6617887" cy="249655"/>
          </a:xfrm>
          <a:prstGeom prst="rect">
            <a:avLst/>
          </a:prstGeom>
        </p:spPr>
        <p:txBody>
          <a:bodyPr vert="horz" anchor="ctr"/>
          <a:lstStyle>
            <a:lvl1pPr>
              <a:defRPr sz="2400" b="1" i="0" cap="all" baseline="0">
                <a:solidFill>
                  <a:schemeClr val="tx1"/>
                </a:solidFill>
                <a:latin typeface="Arial" pitchFamily="34" charset="0"/>
                <a:cs typeface="Arial" pitchFamily="34" charset="0"/>
              </a:defRPr>
            </a:lvl1pPr>
          </a:lstStyle>
          <a:p>
            <a:pPr lvl="0"/>
            <a:r>
              <a:rPr lang="en-US"/>
              <a:t>Click to edit Master text styles</a:t>
            </a:r>
          </a:p>
        </p:txBody>
      </p:sp>
      <p:sp>
        <p:nvSpPr>
          <p:cNvPr id="15" name="Content Placeholder 6"/>
          <p:cNvSpPr>
            <a:spLocks noGrp="1"/>
          </p:cNvSpPr>
          <p:nvPr>
            <p:ph sz="quarter" idx="10"/>
          </p:nvPr>
        </p:nvSpPr>
        <p:spPr>
          <a:xfrm>
            <a:off x="266700" y="5949950"/>
            <a:ext cx="2483273" cy="236792"/>
          </a:xfrm>
          <a:prstGeom prst="rect">
            <a:avLst/>
          </a:prstGeom>
        </p:spPr>
        <p:txBody>
          <a:bodyPr vert="horz" anchor="t"/>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66699" y="6199311"/>
            <a:ext cx="2483275"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cxnSp>
        <p:nvCxnSpPr>
          <p:cNvPr id="17" name="Straight Connector 16"/>
          <p:cNvCxnSpPr/>
          <p:nvPr userDrawn="1"/>
        </p:nvCxnSpPr>
        <p:spPr>
          <a:xfrm>
            <a:off x="2851856" y="5959477"/>
            <a:ext cx="0" cy="492125"/>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3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Up Layout With Takeaway">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714108" y="364859"/>
            <a:ext cx="10472508" cy="485358"/>
          </a:xfrm>
        </p:spPr>
        <p:txBody>
          <a:bodyPr/>
          <a:lstStyle/>
          <a:p>
            <a:r>
              <a:rPr lang="en-US" dirty="0"/>
              <a:t>Click to Edit Master Title Style</a:t>
            </a:r>
          </a:p>
        </p:txBody>
      </p:sp>
      <p:sp>
        <p:nvSpPr>
          <p:cNvPr id="14" name="Slide Number Placeholder 5"/>
          <p:cNvSpPr>
            <a:spLocks noGrp="1"/>
          </p:cNvSpPr>
          <p:nvPr>
            <p:ph type="sldNum" sz="quarter" idx="22"/>
          </p:nvPr>
        </p:nvSpPr>
        <p:spPr>
          <a:xfrm>
            <a:off x="11645901" y="-143"/>
            <a:ext cx="675217" cy="504825"/>
          </a:xfrm>
          <a:prstGeom prst="rect">
            <a:avLst/>
          </a:prstGeom>
        </p:spPr>
        <p:txBody>
          <a:bodyPr/>
          <a:lstStyle>
            <a:lvl1pPr algn="l">
              <a:defRPr sz="1100" b="1" i="0">
                <a:solidFill>
                  <a:schemeClr val="bg1"/>
                </a:solidFill>
                <a:latin typeface="+mn-lt"/>
                <a:cs typeface="HelveticaNeue MediumCond"/>
              </a:defRPr>
            </a:lvl1pPr>
          </a:lstStyle>
          <a:p>
            <a:pPr>
              <a:defRPr/>
            </a:pPr>
            <a:fld id="{8D2DB58E-2992-2040-8E77-3A8E9F68BABB}" type="slidenum">
              <a:rPr lang="en-US" smtClean="0"/>
              <a:pPr>
                <a:defRPr/>
              </a:pPr>
              <a:t>‹#›</a:t>
            </a:fld>
            <a:endParaRPr lang="en-US" dirty="0"/>
          </a:p>
        </p:txBody>
      </p:sp>
      <p:sp>
        <p:nvSpPr>
          <p:cNvPr id="25" name="Content Placeholder 4"/>
          <p:cNvSpPr>
            <a:spLocks noGrp="1"/>
          </p:cNvSpPr>
          <p:nvPr>
            <p:ph sz="quarter" idx="23"/>
          </p:nvPr>
        </p:nvSpPr>
        <p:spPr>
          <a:xfrm>
            <a:off x="714108" y="3796577"/>
            <a:ext cx="5165333" cy="238514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4"/>
          <p:cNvSpPr>
            <a:spLocks noGrp="1"/>
          </p:cNvSpPr>
          <p:nvPr>
            <p:ph sz="quarter" idx="24"/>
          </p:nvPr>
        </p:nvSpPr>
        <p:spPr>
          <a:xfrm>
            <a:off x="6123482" y="3796577"/>
            <a:ext cx="5063134" cy="238514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4"/>
          <p:cNvSpPr>
            <a:spLocks noGrp="1"/>
          </p:cNvSpPr>
          <p:nvPr>
            <p:ph sz="quarter" idx="12"/>
          </p:nvPr>
        </p:nvSpPr>
        <p:spPr>
          <a:xfrm>
            <a:off x="714108" y="1005841"/>
            <a:ext cx="5165333" cy="262442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4"/>
          <p:cNvSpPr>
            <a:spLocks noGrp="1"/>
          </p:cNvSpPr>
          <p:nvPr>
            <p:ph sz="quarter" idx="25"/>
          </p:nvPr>
        </p:nvSpPr>
        <p:spPr>
          <a:xfrm>
            <a:off x="6123482" y="1005841"/>
            <a:ext cx="5063134" cy="2624429"/>
          </a:xfrm>
          <a:prstGeom prst="rect">
            <a:avLst/>
          </a:prstGeom>
        </p:spPr>
        <p:txBody>
          <a:bodyPr/>
          <a:lstStyle>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213784" y="6364288"/>
            <a:ext cx="11978216" cy="493712"/>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ound Single Corner Rectangle 16"/>
          <p:cNvSpPr/>
          <p:nvPr userDrawn="1"/>
        </p:nvSpPr>
        <p:spPr>
          <a:xfrm>
            <a:off x="0" y="6364289"/>
            <a:ext cx="11584517" cy="504825"/>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cxnSp>
        <p:nvCxnSpPr>
          <p:cNvPr id="13" name="Straight Connector 12"/>
          <p:cNvCxnSpPr/>
          <p:nvPr userDrawn="1"/>
        </p:nvCxnSpPr>
        <p:spPr bwMode="auto">
          <a:xfrm flipH="1">
            <a:off x="714240" y="3710164"/>
            <a:ext cx="10531033" cy="0"/>
          </a:xfrm>
          <a:prstGeom prst="line">
            <a:avLst/>
          </a:prstGeom>
          <a:noFill/>
          <a:ln w="9525" cap="flat" cmpd="sng" algn="ctr">
            <a:solidFill>
              <a:schemeClr val="accent3"/>
            </a:solidFill>
            <a:prstDash val="solid"/>
            <a:round/>
            <a:headEnd type="none" w="med" len="med"/>
            <a:tailEnd type="none" w="med" len="med"/>
          </a:ln>
          <a:effectLst/>
          <a:extLst>
            <a:ext uri="{909E8E84-426E-40dd-AFC4-6F175D3DCCD1}">
              <a14:hiddenFill xmlns="" xmlns:a14="http://schemas.microsoft.com/office/drawing/2010/main">
                <a:solidFill>
                  <a:srgbClr val="0005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Connector 17"/>
          <p:cNvCxnSpPr/>
          <p:nvPr userDrawn="1"/>
        </p:nvCxnSpPr>
        <p:spPr bwMode="auto">
          <a:xfrm>
            <a:off x="6008640" y="996697"/>
            <a:ext cx="0" cy="5185029"/>
          </a:xfrm>
          <a:prstGeom prst="line">
            <a:avLst/>
          </a:prstGeom>
          <a:noFill/>
          <a:ln w="9525" cap="flat" cmpd="sng" algn="ctr">
            <a:solidFill>
              <a:schemeClr val="accent3"/>
            </a:solidFill>
            <a:prstDash val="solid"/>
            <a:round/>
            <a:headEnd type="none" w="med" len="med"/>
            <a:tailEnd type="none" w="med" len="med"/>
          </a:ln>
          <a:effectLst/>
          <a:extLst>
            <a:ext uri="{909E8E84-426E-40dd-AFC4-6F175D3DCCD1}">
              <a14:hiddenFill xmlns="" xmlns:a14="http://schemas.microsoft.com/office/drawing/2010/main">
                <a:solidFill>
                  <a:srgbClr val="0005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7699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pen Layout W/ Takeawa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4240" y="357189"/>
            <a:ext cx="10455164" cy="498475"/>
          </a:xfrm>
        </p:spPr>
        <p:txBody>
          <a:bodyPr/>
          <a:lstStyle/>
          <a:p>
            <a:r>
              <a:rPr lang="en-US" dirty="0"/>
              <a:t>Click to Edit Master Title Style</a:t>
            </a:r>
          </a:p>
        </p:txBody>
      </p:sp>
      <p:sp>
        <p:nvSpPr>
          <p:cNvPr id="8" name="Slide Number Placeholder 2"/>
          <p:cNvSpPr>
            <a:spLocks noGrp="1"/>
          </p:cNvSpPr>
          <p:nvPr>
            <p:ph type="sldNum" sz="quarter" idx="16"/>
          </p:nvPr>
        </p:nvSpPr>
        <p:spPr>
          <a:xfrm>
            <a:off x="11645901" y="-143"/>
            <a:ext cx="675217" cy="504825"/>
          </a:xfrm>
          <a:prstGeom prst="rect">
            <a:avLst/>
          </a:prstGeom>
        </p:spPr>
        <p:txBody>
          <a:bodyPr/>
          <a:lstStyle>
            <a:lvl1pPr>
              <a:defRPr sz="1100"/>
            </a:lvl1pPr>
          </a:lstStyle>
          <a:p>
            <a:pPr>
              <a:defRPr/>
            </a:pPr>
            <a:fld id="{0C998C0A-3FDF-A343-89AA-469E5F1A16BE}" type="slidenum">
              <a:rPr lang="en-US" smtClean="0"/>
              <a:pPr>
                <a:defRPr/>
              </a:pPr>
              <a:t>‹#›</a:t>
            </a:fld>
            <a:endParaRPr lang="en-US" dirty="0"/>
          </a:p>
        </p:txBody>
      </p:sp>
      <p:sp>
        <p:nvSpPr>
          <p:cNvPr id="9" name="Rectangle 8"/>
          <p:cNvSpPr/>
          <p:nvPr userDrawn="1"/>
        </p:nvSpPr>
        <p:spPr>
          <a:xfrm>
            <a:off x="213784" y="6364288"/>
            <a:ext cx="11978216" cy="493712"/>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ound Single Corner Rectangle 9"/>
          <p:cNvSpPr/>
          <p:nvPr userDrawn="1"/>
        </p:nvSpPr>
        <p:spPr>
          <a:xfrm>
            <a:off x="0" y="6364289"/>
            <a:ext cx="11584517" cy="504825"/>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109043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ngle-Image Cover">
    <p:spTree>
      <p:nvGrpSpPr>
        <p:cNvPr id="1" name=""/>
        <p:cNvGrpSpPr/>
        <p:nvPr/>
      </p:nvGrpSpPr>
      <p:grpSpPr>
        <a:xfrm>
          <a:off x="0" y="0"/>
          <a:ext cx="0" cy="0"/>
          <a:chOff x="0" y="0"/>
          <a:chExt cx="0" cy="0"/>
        </a:xfrm>
      </p:grpSpPr>
      <p:cxnSp>
        <p:nvCxnSpPr>
          <p:cNvPr id="18" name="Straight Connector 17"/>
          <p:cNvCxnSpPr/>
          <p:nvPr/>
        </p:nvCxnSpPr>
        <p:spPr>
          <a:xfrm>
            <a:off x="2851150" y="5954521"/>
            <a:ext cx="0" cy="492125"/>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9"/>
          <p:cNvSpPr>
            <a:spLocks noGrp="1"/>
          </p:cNvSpPr>
          <p:nvPr>
            <p:ph type="body" sz="quarter" idx="13"/>
          </p:nvPr>
        </p:nvSpPr>
        <p:spPr>
          <a:xfrm>
            <a:off x="2864782" y="6222292"/>
            <a:ext cx="6617885" cy="254118"/>
          </a:xfrm>
          <a:prstGeom prst="rect">
            <a:avLst/>
          </a:prstGeom>
        </p:spPr>
        <p:txBody>
          <a:bodyPr vert="horz" anchor="ctr"/>
          <a:lstStyle>
            <a:lvl1pPr algn="l">
              <a:defRPr sz="1600">
                <a:solidFill>
                  <a:schemeClr val="tx1">
                    <a:lumMod val="65000"/>
                    <a:lumOff val="35000"/>
                  </a:schemeClr>
                </a:solidFill>
                <a:latin typeface="Arial" pitchFamily="34" charset="0"/>
                <a:cs typeface="Arial" pitchFamily="34" charset="0"/>
              </a:defRPr>
            </a:lvl1pPr>
          </a:lstStyle>
          <a:p>
            <a:pPr lvl="0"/>
            <a:r>
              <a:rPr lang="en-US"/>
              <a:t>Edit Master text styles</a:t>
            </a:r>
          </a:p>
        </p:txBody>
      </p:sp>
      <p:sp>
        <p:nvSpPr>
          <p:cNvPr id="20" name="Text Placeholder 17"/>
          <p:cNvSpPr>
            <a:spLocks noGrp="1"/>
          </p:cNvSpPr>
          <p:nvPr>
            <p:ph type="body" sz="quarter" idx="12"/>
          </p:nvPr>
        </p:nvSpPr>
        <p:spPr>
          <a:xfrm>
            <a:off x="2864781" y="5960247"/>
            <a:ext cx="6617887" cy="249655"/>
          </a:xfrm>
          <a:prstGeom prst="rect">
            <a:avLst/>
          </a:prstGeom>
        </p:spPr>
        <p:txBody>
          <a:bodyPr vert="horz" anchor="ctr"/>
          <a:lstStyle>
            <a:lvl1pPr>
              <a:defRPr sz="2400" b="1" i="0" cap="all" baseline="0">
                <a:solidFill>
                  <a:schemeClr val="tx1"/>
                </a:solidFill>
                <a:latin typeface="Arial" pitchFamily="34" charset="0"/>
                <a:cs typeface="Arial" pitchFamily="34" charset="0"/>
              </a:defRPr>
            </a:lvl1pPr>
          </a:lstStyle>
          <a:p>
            <a:pPr lvl="0"/>
            <a:r>
              <a:rPr lang="en-US"/>
              <a:t>Edit Master text styles</a:t>
            </a:r>
          </a:p>
        </p:txBody>
      </p:sp>
      <p:sp>
        <p:nvSpPr>
          <p:cNvPr id="21" name="Content Placeholder 6"/>
          <p:cNvSpPr>
            <a:spLocks noGrp="1"/>
          </p:cNvSpPr>
          <p:nvPr>
            <p:ph sz="quarter" idx="10"/>
          </p:nvPr>
        </p:nvSpPr>
        <p:spPr>
          <a:xfrm>
            <a:off x="351290" y="5932580"/>
            <a:ext cx="2483273" cy="236792"/>
          </a:xfrm>
          <a:prstGeom prst="rect">
            <a:avLst/>
          </a:prstGeom>
        </p:spPr>
        <p:txBody>
          <a:bodyPr vert="horz" anchor="t"/>
          <a:lstStyle>
            <a:lvl1pPr algn="r">
              <a:defRPr sz="1400">
                <a:solidFill>
                  <a:schemeClr val="tx1">
                    <a:lumMod val="65000"/>
                    <a:lumOff val="35000"/>
                  </a:schemeClr>
                </a:solidFill>
                <a:latin typeface="Arial" pitchFamily="34" charset="0"/>
                <a:cs typeface="Arial" pitchFamily="34" charset="0"/>
              </a:defRPr>
            </a:lvl1pPr>
          </a:lstStyle>
          <a:p>
            <a:pPr lvl="0"/>
            <a:r>
              <a:rPr lang="en-US"/>
              <a:t>Edit Master text styles</a:t>
            </a:r>
          </a:p>
        </p:txBody>
      </p:sp>
      <p:sp>
        <p:nvSpPr>
          <p:cNvPr id="22" name="Text Placeholder 8"/>
          <p:cNvSpPr>
            <a:spLocks noGrp="1"/>
          </p:cNvSpPr>
          <p:nvPr>
            <p:ph type="body" sz="quarter" idx="11"/>
          </p:nvPr>
        </p:nvSpPr>
        <p:spPr>
          <a:xfrm>
            <a:off x="351289" y="6172416"/>
            <a:ext cx="2483275"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145839154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ulti-Image Cover">
    <p:spTree>
      <p:nvGrpSpPr>
        <p:cNvPr id="1" name=""/>
        <p:cNvGrpSpPr/>
        <p:nvPr/>
      </p:nvGrpSpPr>
      <p:grpSpPr>
        <a:xfrm>
          <a:off x="0" y="0"/>
          <a:ext cx="0" cy="0"/>
          <a:chOff x="0" y="0"/>
          <a:chExt cx="0" cy="0"/>
        </a:xfrm>
      </p:grpSpPr>
      <p:sp>
        <p:nvSpPr>
          <p:cNvPr id="13" name="Text Placeholder 19"/>
          <p:cNvSpPr>
            <a:spLocks noGrp="1"/>
          </p:cNvSpPr>
          <p:nvPr>
            <p:ph type="body" sz="quarter" idx="13"/>
          </p:nvPr>
        </p:nvSpPr>
        <p:spPr>
          <a:xfrm>
            <a:off x="2864782" y="6222292"/>
            <a:ext cx="6617885"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4" name="Text Placeholder 17"/>
          <p:cNvSpPr>
            <a:spLocks noGrp="1"/>
          </p:cNvSpPr>
          <p:nvPr>
            <p:ph type="body" sz="quarter" idx="12"/>
          </p:nvPr>
        </p:nvSpPr>
        <p:spPr>
          <a:xfrm>
            <a:off x="2864781" y="5960247"/>
            <a:ext cx="6617887" cy="249655"/>
          </a:xfrm>
          <a:prstGeom prst="rect">
            <a:avLst/>
          </a:prstGeom>
        </p:spPr>
        <p:txBody>
          <a:bodyPr vert="horz" anchor="ctr"/>
          <a:lstStyle>
            <a:lvl1pPr>
              <a:defRPr sz="2400" b="1" i="0" cap="all" baseline="0">
                <a:solidFill>
                  <a:schemeClr val="tx1"/>
                </a:solidFill>
                <a:latin typeface="Arial" pitchFamily="34" charset="0"/>
                <a:cs typeface="Arial" pitchFamily="34" charset="0"/>
              </a:defRPr>
            </a:lvl1pPr>
          </a:lstStyle>
          <a:p>
            <a:pPr lvl="0"/>
            <a:r>
              <a:rPr lang="en-US"/>
              <a:t>Click to edit Master text styles</a:t>
            </a:r>
          </a:p>
        </p:txBody>
      </p:sp>
      <p:sp>
        <p:nvSpPr>
          <p:cNvPr id="15" name="Content Placeholder 6"/>
          <p:cNvSpPr>
            <a:spLocks noGrp="1"/>
          </p:cNvSpPr>
          <p:nvPr>
            <p:ph sz="quarter" idx="10"/>
          </p:nvPr>
        </p:nvSpPr>
        <p:spPr>
          <a:xfrm>
            <a:off x="266700" y="5949950"/>
            <a:ext cx="2483273" cy="236792"/>
          </a:xfrm>
          <a:prstGeom prst="rect">
            <a:avLst/>
          </a:prstGeom>
        </p:spPr>
        <p:txBody>
          <a:bodyPr vert="horz" anchor="t"/>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66699" y="6199311"/>
            <a:ext cx="2483275"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cxnSp>
        <p:nvCxnSpPr>
          <p:cNvPr id="17" name="Straight Connector 16"/>
          <p:cNvCxnSpPr/>
          <p:nvPr userDrawn="1"/>
        </p:nvCxnSpPr>
        <p:spPr>
          <a:xfrm>
            <a:off x="2851856" y="5959477"/>
            <a:ext cx="0" cy="492125"/>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17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7" name="Straight Connector 6"/>
          <p:cNvCxnSpPr/>
          <p:nvPr userDrawn="1"/>
        </p:nvCxnSpPr>
        <p:spPr>
          <a:xfrm>
            <a:off x="2851150" y="5954521"/>
            <a:ext cx="0" cy="492125"/>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8" name="Text Placeholder 19"/>
          <p:cNvSpPr>
            <a:spLocks noGrp="1"/>
          </p:cNvSpPr>
          <p:nvPr>
            <p:ph type="body" sz="quarter" idx="13"/>
          </p:nvPr>
        </p:nvSpPr>
        <p:spPr>
          <a:xfrm>
            <a:off x="2864782" y="6222292"/>
            <a:ext cx="6617885" cy="254118"/>
          </a:xfrm>
          <a:prstGeom prst="rect">
            <a:avLst/>
          </a:prstGeom>
        </p:spPr>
        <p:txBody>
          <a:bodyPr vert="horz" anchor="ctr"/>
          <a:lstStyle>
            <a:lvl1pPr algn="l">
              <a:defRPr sz="1600">
                <a:solidFill>
                  <a:schemeClr val="tx1">
                    <a:lumMod val="65000"/>
                    <a:lumOff val="35000"/>
                  </a:schemeClr>
                </a:solidFill>
                <a:latin typeface="Arial" pitchFamily="34" charset="0"/>
                <a:cs typeface="Arial" pitchFamily="34" charset="0"/>
              </a:defRPr>
            </a:lvl1pPr>
          </a:lstStyle>
          <a:p>
            <a:pPr lvl="0"/>
            <a:r>
              <a:rPr lang="en-US"/>
              <a:t>Edit Master text styles</a:t>
            </a:r>
          </a:p>
        </p:txBody>
      </p:sp>
      <p:sp>
        <p:nvSpPr>
          <p:cNvPr id="9" name="Text Placeholder 17"/>
          <p:cNvSpPr>
            <a:spLocks noGrp="1"/>
          </p:cNvSpPr>
          <p:nvPr>
            <p:ph type="body" sz="quarter" idx="12"/>
          </p:nvPr>
        </p:nvSpPr>
        <p:spPr>
          <a:xfrm>
            <a:off x="2864781" y="5960247"/>
            <a:ext cx="6617887" cy="249655"/>
          </a:xfrm>
          <a:prstGeom prst="rect">
            <a:avLst/>
          </a:prstGeom>
        </p:spPr>
        <p:txBody>
          <a:bodyPr vert="horz" anchor="ctr"/>
          <a:lstStyle>
            <a:lvl1pPr>
              <a:defRPr sz="2400" b="1" i="0" cap="all" baseline="0">
                <a:solidFill>
                  <a:schemeClr val="tx1"/>
                </a:solidFill>
                <a:latin typeface="Arial" pitchFamily="34" charset="0"/>
                <a:cs typeface="Arial" pitchFamily="34" charset="0"/>
              </a:defRPr>
            </a:lvl1pPr>
          </a:lstStyle>
          <a:p>
            <a:pPr lvl="0"/>
            <a:r>
              <a:rPr lang="en-US"/>
              <a:t>Edit Master text styles</a:t>
            </a:r>
          </a:p>
        </p:txBody>
      </p:sp>
      <p:sp>
        <p:nvSpPr>
          <p:cNvPr id="10" name="Content Placeholder 6"/>
          <p:cNvSpPr>
            <a:spLocks noGrp="1"/>
          </p:cNvSpPr>
          <p:nvPr>
            <p:ph sz="quarter" idx="10"/>
          </p:nvPr>
        </p:nvSpPr>
        <p:spPr>
          <a:xfrm>
            <a:off x="351290" y="5932580"/>
            <a:ext cx="2483273" cy="236792"/>
          </a:xfrm>
          <a:prstGeom prst="rect">
            <a:avLst/>
          </a:prstGeom>
        </p:spPr>
        <p:txBody>
          <a:bodyPr vert="horz" anchor="t"/>
          <a:lstStyle>
            <a:lvl1pPr algn="r">
              <a:defRPr sz="1400">
                <a:solidFill>
                  <a:schemeClr val="tx1">
                    <a:lumMod val="65000"/>
                    <a:lumOff val="35000"/>
                  </a:schemeClr>
                </a:solidFill>
                <a:latin typeface="Arial" pitchFamily="34" charset="0"/>
                <a:cs typeface="Arial" pitchFamily="34" charset="0"/>
              </a:defRPr>
            </a:lvl1pPr>
          </a:lstStyle>
          <a:p>
            <a:pPr lvl="0"/>
            <a:r>
              <a:rPr lang="en-US"/>
              <a:t>Edit Master text styles</a:t>
            </a:r>
          </a:p>
        </p:txBody>
      </p:sp>
      <p:sp>
        <p:nvSpPr>
          <p:cNvPr id="11" name="Text Placeholder 8"/>
          <p:cNvSpPr>
            <a:spLocks noGrp="1"/>
          </p:cNvSpPr>
          <p:nvPr>
            <p:ph type="body" sz="quarter" idx="11"/>
          </p:nvPr>
        </p:nvSpPr>
        <p:spPr>
          <a:xfrm>
            <a:off x="351289" y="6172416"/>
            <a:ext cx="2483275"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3252997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6" name="Title 1"/>
          <p:cNvSpPr>
            <a:spLocks noGrp="1"/>
          </p:cNvSpPr>
          <p:nvPr>
            <p:ph type="title"/>
          </p:nvPr>
        </p:nvSpPr>
        <p:spPr>
          <a:xfrm>
            <a:off x="714568" y="357810"/>
            <a:ext cx="10507948" cy="498610"/>
          </a:xfrm>
        </p:spPr>
        <p:txBody>
          <a:bodyPr/>
          <a:lstStyle>
            <a:lvl1pPr>
              <a:defRPr baseline="0">
                <a:solidFill>
                  <a:schemeClr val="tx1"/>
                </a:solidFill>
              </a:defRPr>
            </a:lvl1pPr>
          </a:lstStyle>
          <a:p>
            <a:r>
              <a:rPr lang="en-US"/>
              <a:t>Click to edit Master title style</a:t>
            </a:r>
            <a:endParaRPr lang="en-US" dirty="0"/>
          </a:p>
        </p:txBody>
      </p:sp>
      <p:sp>
        <p:nvSpPr>
          <p:cNvPr id="5" name="Content Placeholder 4"/>
          <p:cNvSpPr>
            <a:spLocks noGrp="1"/>
          </p:cNvSpPr>
          <p:nvPr>
            <p:ph sz="quarter" idx="12"/>
          </p:nvPr>
        </p:nvSpPr>
        <p:spPr>
          <a:xfrm>
            <a:off x="714568" y="1005840"/>
            <a:ext cx="10507947" cy="5053316"/>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3"/>
          </p:nvPr>
        </p:nvSpPr>
        <p:spPr/>
        <p:txBody>
          <a:bodyPr/>
          <a:lstStyle>
            <a:lvl1pPr>
              <a:defRPr/>
            </a:lvl1pPr>
          </a:lstStyle>
          <a:p>
            <a:pPr>
              <a:defRPr/>
            </a:pPr>
            <a:fld id="{65C380C9-3062-4F1D-A521-BEC000498A55}" type="slidenum">
              <a:rPr lang="en-US"/>
              <a:pPr>
                <a:defRPr/>
              </a:pPr>
              <a:t>‹#›</a:t>
            </a:fld>
            <a:endParaRPr lang="en-US" dirty="0"/>
          </a:p>
        </p:txBody>
      </p:sp>
      <p:sp>
        <p:nvSpPr>
          <p:cNvPr id="2" name="Footer Placeholder 1"/>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279735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1" name="Content Placeholder 4"/>
          <p:cNvSpPr>
            <a:spLocks noGrp="1"/>
          </p:cNvSpPr>
          <p:nvPr>
            <p:ph sz="quarter" idx="19"/>
          </p:nvPr>
        </p:nvSpPr>
        <p:spPr>
          <a:xfrm>
            <a:off x="6150446" y="1005840"/>
            <a:ext cx="5120640" cy="5053316"/>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p:nvPr userDrawn="1"/>
        </p:nvCxnSpPr>
        <p:spPr bwMode="auto">
          <a:xfrm>
            <a:off x="5982184" y="1005840"/>
            <a:ext cx="0" cy="5053316"/>
          </a:xfrm>
          <a:prstGeom prst="line">
            <a:avLst/>
          </a:prstGeom>
          <a:noFill/>
          <a:ln w="9525" cap="flat" cmpd="sng" algn="ctr">
            <a:solidFill>
              <a:schemeClr val="accent3"/>
            </a:solidFill>
            <a:prstDash val="solid"/>
            <a:round/>
            <a:headEnd type="none" w="med" len="med"/>
            <a:tailEnd type="none" w="med" len="med"/>
          </a:ln>
          <a:effectLst/>
          <a:extLst/>
        </p:spPr>
      </p:cxnSp>
      <p:sp>
        <p:nvSpPr>
          <p:cNvPr id="13" name="Title 1"/>
          <p:cNvSpPr>
            <a:spLocks noGrp="1"/>
          </p:cNvSpPr>
          <p:nvPr>
            <p:ph type="title"/>
          </p:nvPr>
        </p:nvSpPr>
        <p:spPr>
          <a:xfrm>
            <a:off x="714567" y="357810"/>
            <a:ext cx="10499918" cy="498610"/>
          </a:xfrm>
        </p:spPr>
        <p:txBody>
          <a:bodyPr/>
          <a:lstStyle/>
          <a:p>
            <a:r>
              <a:rPr lang="en-US"/>
              <a:t>Click to edit Master title style</a:t>
            </a:r>
            <a:endParaRPr lang="en-US" dirty="0"/>
          </a:p>
        </p:txBody>
      </p:sp>
      <p:sp>
        <p:nvSpPr>
          <p:cNvPr id="6" name="Slide Number Placeholder 5"/>
          <p:cNvSpPr>
            <a:spLocks noGrp="1"/>
          </p:cNvSpPr>
          <p:nvPr>
            <p:ph type="sldNum" sz="quarter" idx="16"/>
          </p:nvPr>
        </p:nvSpPr>
        <p:spPr/>
        <p:txBody>
          <a:bodyPr/>
          <a:lstStyle>
            <a:lvl1pPr>
              <a:defRPr/>
            </a:lvl1pPr>
          </a:lstStyle>
          <a:p>
            <a:pPr>
              <a:defRPr/>
            </a:pPr>
            <a:fld id="{F0121559-6FAE-4C9F-95D5-751370D9C50E}" type="slidenum">
              <a:rPr lang="en-US"/>
              <a:pPr>
                <a:defRPr/>
              </a:pPr>
              <a:t>‹#›</a:t>
            </a:fld>
            <a:endParaRPr lang="en-US" dirty="0"/>
          </a:p>
        </p:txBody>
      </p:sp>
      <p:sp>
        <p:nvSpPr>
          <p:cNvPr id="2" name="Footer Placeholder 1"/>
          <p:cNvSpPr>
            <a:spLocks noGrp="1"/>
          </p:cNvSpPr>
          <p:nvPr>
            <p:ph type="ftr" sz="quarter" idx="17"/>
          </p:nvPr>
        </p:nvSpPr>
        <p:spPr/>
        <p:txBody>
          <a:bodyPr/>
          <a:lstStyle/>
          <a:p>
            <a:endParaRPr lang="en-US" dirty="0"/>
          </a:p>
        </p:txBody>
      </p:sp>
      <p:sp>
        <p:nvSpPr>
          <p:cNvPr id="10" name="Content Placeholder 4"/>
          <p:cNvSpPr>
            <a:spLocks noGrp="1"/>
          </p:cNvSpPr>
          <p:nvPr>
            <p:ph sz="quarter" idx="18"/>
          </p:nvPr>
        </p:nvSpPr>
        <p:spPr>
          <a:xfrm>
            <a:off x="712788" y="1005840"/>
            <a:ext cx="5120640" cy="5053316"/>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779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Up Layout">
    <p:spTree>
      <p:nvGrpSpPr>
        <p:cNvPr id="1" name=""/>
        <p:cNvGrpSpPr/>
        <p:nvPr/>
      </p:nvGrpSpPr>
      <p:grpSpPr>
        <a:xfrm>
          <a:off x="0" y="0"/>
          <a:ext cx="0" cy="0"/>
          <a:chOff x="0" y="0"/>
          <a:chExt cx="0" cy="0"/>
        </a:xfrm>
      </p:grpSpPr>
      <p:cxnSp>
        <p:nvCxnSpPr>
          <p:cNvPr id="7" name="Straight Connector 6"/>
          <p:cNvCxnSpPr/>
          <p:nvPr userDrawn="1"/>
        </p:nvCxnSpPr>
        <p:spPr bwMode="auto">
          <a:xfrm flipH="1">
            <a:off x="712788" y="3592636"/>
            <a:ext cx="10531475" cy="0"/>
          </a:xfrm>
          <a:prstGeom prst="line">
            <a:avLst/>
          </a:prstGeom>
          <a:noFill/>
          <a:ln w="9525" cap="flat" cmpd="sng" algn="ctr">
            <a:solidFill>
              <a:schemeClr val="accent3"/>
            </a:solidFill>
            <a:prstDash val="solid"/>
            <a:round/>
            <a:headEnd type="none" w="med" len="med"/>
            <a:tailEnd type="none" w="med" len="med"/>
          </a:ln>
          <a:effectLst/>
          <a:extLst/>
        </p:spPr>
      </p:cxnSp>
      <p:cxnSp>
        <p:nvCxnSpPr>
          <p:cNvPr id="8" name="Straight Connector 7"/>
          <p:cNvCxnSpPr/>
          <p:nvPr userDrawn="1"/>
        </p:nvCxnSpPr>
        <p:spPr bwMode="auto">
          <a:xfrm>
            <a:off x="5994174" y="1011464"/>
            <a:ext cx="0" cy="5158977"/>
          </a:xfrm>
          <a:prstGeom prst="line">
            <a:avLst/>
          </a:prstGeom>
          <a:noFill/>
          <a:ln w="9525" cap="flat" cmpd="sng" algn="ctr">
            <a:solidFill>
              <a:schemeClr val="accent3"/>
            </a:solidFill>
            <a:prstDash val="solid"/>
            <a:round/>
            <a:headEnd type="none" w="med" len="med"/>
            <a:tailEnd type="none" w="med" len="med"/>
          </a:ln>
          <a:effectLst/>
          <a:extLst/>
        </p:spPr>
      </p:cxnSp>
      <p:sp>
        <p:nvSpPr>
          <p:cNvPr id="9" name="TextBox 11"/>
          <p:cNvSpPr txBox="1">
            <a:spLocks noChangeArrowheads="1"/>
          </p:cNvSpPr>
          <p:nvPr userDrawn="1"/>
        </p:nvSpPr>
        <p:spPr bwMode="auto">
          <a:xfrm>
            <a:off x="1666875" y="6804025"/>
            <a:ext cx="1857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20" name="Title 1"/>
          <p:cNvSpPr>
            <a:spLocks noGrp="1"/>
          </p:cNvSpPr>
          <p:nvPr>
            <p:ph type="title"/>
          </p:nvPr>
        </p:nvSpPr>
        <p:spPr>
          <a:xfrm>
            <a:off x="714240" y="364798"/>
            <a:ext cx="10531033" cy="512064"/>
          </a:xfrm>
        </p:spPr>
        <p:txBody>
          <a:bodyPr/>
          <a:lstStyle/>
          <a:p>
            <a:r>
              <a:rPr lang="en-US"/>
              <a:t>Click to edit Master title style</a:t>
            </a:r>
            <a:endParaRPr lang="en-US" dirty="0"/>
          </a:p>
        </p:txBody>
      </p:sp>
      <p:sp>
        <p:nvSpPr>
          <p:cNvPr id="14" name="Slide Number Placeholder 5"/>
          <p:cNvSpPr>
            <a:spLocks noGrp="1"/>
          </p:cNvSpPr>
          <p:nvPr>
            <p:ph type="sldNum" sz="quarter" idx="24"/>
          </p:nvPr>
        </p:nvSpPr>
        <p:spPr/>
        <p:txBody>
          <a:bodyPr/>
          <a:lstStyle>
            <a:lvl1pPr algn="l">
              <a:defRPr sz="1100" b="1" i="0">
                <a:solidFill>
                  <a:schemeClr val="bg1"/>
                </a:solidFill>
                <a:latin typeface="+mn-lt"/>
                <a:cs typeface="HelveticaNeue MediumCond"/>
              </a:defRPr>
            </a:lvl1pPr>
          </a:lstStyle>
          <a:p>
            <a:pPr>
              <a:defRPr/>
            </a:pPr>
            <a:fld id="{7A6399F0-1CB9-4AF2-8492-04A4C562147A}" type="slidenum">
              <a:rPr lang="en-US"/>
              <a:pPr>
                <a:defRPr/>
              </a:pPr>
              <a:t>‹#›</a:t>
            </a:fld>
            <a:endParaRPr lang="en-US" dirty="0"/>
          </a:p>
        </p:txBody>
      </p:sp>
      <p:sp>
        <p:nvSpPr>
          <p:cNvPr id="2" name="Footer Placeholder 1"/>
          <p:cNvSpPr>
            <a:spLocks noGrp="1"/>
          </p:cNvSpPr>
          <p:nvPr>
            <p:ph type="ftr" sz="quarter" idx="25"/>
          </p:nvPr>
        </p:nvSpPr>
        <p:spPr/>
        <p:txBody>
          <a:bodyPr/>
          <a:lstStyle/>
          <a:p>
            <a:endParaRPr lang="en-US" dirty="0"/>
          </a:p>
        </p:txBody>
      </p:sp>
      <p:sp>
        <p:nvSpPr>
          <p:cNvPr id="19" name="Content Placeholder 4"/>
          <p:cNvSpPr>
            <a:spLocks noGrp="1"/>
          </p:cNvSpPr>
          <p:nvPr>
            <p:ph sz="quarter" idx="18"/>
          </p:nvPr>
        </p:nvSpPr>
        <p:spPr>
          <a:xfrm>
            <a:off x="714568" y="1016313"/>
            <a:ext cx="5172010" cy="2468880"/>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4"/>
          <p:cNvSpPr>
            <a:spLocks noGrp="1"/>
          </p:cNvSpPr>
          <p:nvPr>
            <p:ph sz="quarter" idx="26"/>
          </p:nvPr>
        </p:nvSpPr>
        <p:spPr>
          <a:xfrm>
            <a:off x="6096000" y="1017107"/>
            <a:ext cx="5172010" cy="2468880"/>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p:cNvSpPr>
            <a:spLocks noGrp="1"/>
          </p:cNvSpPr>
          <p:nvPr>
            <p:ph sz="quarter" idx="27"/>
          </p:nvPr>
        </p:nvSpPr>
        <p:spPr>
          <a:xfrm>
            <a:off x="714568" y="3702504"/>
            <a:ext cx="5172010" cy="2468880"/>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4"/>
          <p:cNvSpPr>
            <a:spLocks noGrp="1"/>
          </p:cNvSpPr>
          <p:nvPr>
            <p:ph sz="quarter" idx="28"/>
          </p:nvPr>
        </p:nvSpPr>
        <p:spPr>
          <a:xfrm>
            <a:off x="6096000" y="3701561"/>
            <a:ext cx="5172010" cy="2468880"/>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903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pen Layout">
    <p:spTree>
      <p:nvGrpSpPr>
        <p:cNvPr id="1" name=""/>
        <p:cNvGrpSpPr/>
        <p:nvPr/>
      </p:nvGrpSpPr>
      <p:grpSpPr>
        <a:xfrm>
          <a:off x="0" y="0"/>
          <a:ext cx="0" cy="0"/>
          <a:chOff x="0" y="0"/>
          <a:chExt cx="0" cy="0"/>
        </a:xfrm>
      </p:grpSpPr>
      <p:sp>
        <p:nvSpPr>
          <p:cNvPr id="2" name="Title 1"/>
          <p:cNvSpPr>
            <a:spLocks noGrp="1"/>
          </p:cNvSpPr>
          <p:nvPr>
            <p:ph type="title"/>
          </p:nvPr>
        </p:nvSpPr>
        <p:spPr>
          <a:xfrm>
            <a:off x="714240" y="357189"/>
            <a:ext cx="10523336" cy="498475"/>
          </a:xfrm>
        </p:spPr>
        <p:txBody>
          <a:body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521D1E3F-96BE-4EC6-B772-60D92C1E53EA}"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60154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0" y="2119726"/>
            <a:ext cx="12192000" cy="498475"/>
          </a:xfrm>
        </p:spPr>
        <p:txBody>
          <a:bodyPr/>
          <a:lstStyle>
            <a:lvl1pPr algn="ctr">
              <a:defRPr/>
            </a:lvl1p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E7709538-BB9A-4E8C-A50F-1F4EB6EDDBD2}"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6116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Image Cover">
    <p:spTree>
      <p:nvGrpSpPr>
        <p:cNvPr id="1" name=""/>
        <p:cNvGrpSpPr/>
        <p:nvPr/>
      </p:nvGrpSpPr>
      <p:grpSpPr>
        <a:xfrm>
          <a:off x="0" y="0"/>
          <a:ext cx="0" cy="0"/>
          <a:chOff x="0" y="0"/>
          <a:chExt cx="0" cy="0"/>
        </a:xfrm>
      </p:grpSpPr>
      <p:cxnSp>
        <p:nvCxnSpPr>
          <p:cNvPr id="6" name="Straight Connector 5"/>
          <p:cNvCxnSpPr/>
          <p:nvPr userDrawn="1"/>
        </p:nvCxnSpPr>
        <p:spPr>
          <a:xfrm>
            <a:off x="2853267" y="5959476"/>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Text Placeholder 19"/>
          <p:cNvSpPr>
            <a:spLocks noGrp="1"/>
          </p:cNvSpPr>
          <p:nvPr>
            <p:ph type="body" sz="quarter" idx="13"/>
          </p:nvPr>
        </p:nvSpPr>
        <p:spPr>
          <a:xfrm>
            <a:off x="2864782" y="6222292"/>
            <a:ext cx="6617885"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dirty="0"/>
              <a:t>Click to edit Master text styles</a:t>
            </a:r>
          </a:p>
        </p:txBody>
      </p:sp>
      <p:sp>
        <p:nvSpPr>
          <p:cNvPr id="10" name="Text Placeholder 17"/>
          <p:cNvSpPr>
            <a:spLocks noGrp="1"/>
          </p:cNvSpPr>
          <p:nvPr>
            <p:ph type="body" sz="quarter" idx="12"/>
          </p:nvPr>
        </p:nvSpPr>
        <p:spPr>
          <a:xfrm>
            <a:off x="2864781" y="5960247"/>
            <a:ext cx="6617887" cy="249655"/>
          </a:xfrm>
          <a:prstGeom prst="rect">
            <a:avLst/>
          </a:prstGeom>
        </p:spPr>
        <p:txBody>
          <a:bodyPr vert="horz" anchor="ctr"/>
          <a:lstStyle>
            <a:lvl1pPr>
              <a:defRPr sz="2400" b="1" i="0" cap="all" baseline="0">
                <a:solidFill>
                  <a:schemeClr val="tx1"/>
                </a:solidFill>
                <a:latin typeface="Arial" pitchFamily="34" charset="0"/>
                <a:cs typeface="Arial" pitchFamily="34" charset="0"/>
              </a:defRPr>
            </a:lvl1pPr>
          </a:lstStyle>
          <a:p>
            <a:pPr lvl="0"/>
            <a:r>
              <a:rPr lang="en-US" dirty="0"/>
              <a:t>Click to edit Master text styles</a:t>
            </a:r>
          </a:p>
        </p:txBody>
      </p:sp>
      <p:sp>
        <p:nvSpPr>
          <p:cNvPr id="12" name="Content Placeholder 6"/>
          <p:cNvSpPr>
            <a:spLocks noGrp="1"/>
          </p:cNvSpPr>
          <p:nvPr>
            <p:ph sz="quarter" idx="10"/>
          </p:nvPr>
        </p:nvSpPr>
        <p:spPr>
          <a:xfrm>
            <a:off x="266700" y="5949950"/>
            <a:ext cx="2483273" cy="236792"/>
          </a:xfrm>
          <a:prstGeom prst="rect">
            <a:avLst/>
          </a:prstGeom>
        </p:spPr>
        <p:txBody>
          <a:bodyPr vert="horz" anchor="t"/>
          <a:lstStyle>
            <a:lvl1pPr algn="r">
              <a:defRPr sz="1400">
                <a:solidFill>
                  <a:schemeClr val="tx1">
                    <a:lumMod val="65000"/>
                    <a:lumOff val="35000"/>
                  </a:schemeClr>
                </a:solidFill>
                <a:latin typeface="Arial" pitchFamily="34" charset="0"/>
                <a:cs typeface="Arial" pitchFamily="34" charset="0"/>
              </a:defRPr>
            </a:lvl1pPr>
          </a:lstStyle>
          <a:p>
            <a:pPr lvl="0"/>
            <a:r>
              <a:rPr lang="en-US" dirty="0"/>
              <a:t>Click to edit Master text styles</a:t>
            </a:r>
          </a:p>
        </p:txBody>
      </p:sp>
      <p:sp>
        <p:nvSpPr>
          <p:cNvPr id="13" name="Text Placeholder 8"/>
          <p:cNvSpPr>
            <a:spLocks noGrp="1"/>
          </p:cNvSpPr>
          <p:nvPr>
            <p:ph type="body" sz="quarter" idx="11"/>
          </p:nvPr>
        </p:nvSpPr>
        <p:spPr>
          <a:xfrm>
            <a:off x="266699" y="6199311"/>
            <a:ext cx="2483275"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dirty="0"/>
              <a:t>Click to edit Master text styles</a:t>
            </a:r>
          </a:p>
        </p:txBody>
      </p:sp>
      <p:cxnSp>
        <p:nvCxnSpPr>
          <p:cNvPr id="7" name="Straight Connector 6"/>
          <p:cNvCxnSpPr/>
          <p:nvPr userDrawn="1"/>
        </p:nvCxnSpPr>
        <p:spPr>
          <a:xfrm>
            <a:off x="2851856" y="5959477"/>
            <a:ext cx="0" cy="492125"/>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885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mple Text with Takeaway">
    <p:spTree>
      <p:nvGrpSpPr>
        <p:cNvPr id="1" name=""/>
        <p:cNvGrpSpPr/>
        <p:nvPr/>
      </p:nvGrpSpPr>
      <p:grpSpPr>
        <a:xfrm>
          <a:off x="0" y="0"/>
          <a:ext cx="0" cy="0"/>
          <a:chOff x="0" y="0"/>
          <a:chExt cx="0" cy="0"/>
        </a:xfrm>
      </p:grpSpPr>
      <p:sp>
        <p:nvSpPr>
          <p:cNvPr id="16" name="Title 1"/>
          <p:cNvSpPr>
            <a:spLocks noGrp="1"/>
          </p:cNvSpPr>
          <p:nvPr>
            <p:ph type="title"/>
          </p:nvPr>
        </p:nvSpPr>
        <p:spPr>
          <a:xfrm>
            <a:off x="709621" y="364015"/>
            <a:ext cx="10491779" cy="511862"/>
          </a:xfrm>
        </p:spPr>
        <p:txBody>
          <a:bodyPr/>
          <a:lstStyle/>
          <a:p>
            <a:r>
              <a:rPr lang="en-US"/>
              <a:t>Click to edit Master title style</a:t>
            </a:r>
            <a:endParaRPr lang="en-US" dirty="0"/>
          </a:p>
        </p:txBody>
      </p:sp>
      <p:sp>
        <p:nvSpPr>
          <p:cNvPr id="14" name="Text Placeholder 9"/>
          <p:cNvSpPr>
            <a:spLocks noGrp="1"/>
          </p:cNvSpPr>
          <p:nvPr>
            <p:ph type="body" sz="quarter" idx="15"/>
          </p:nvPr>
        </p:nvSpPr>
        <p:spPr>
          <a:xfrm>
            <a:off x="315384" y="6400800"/>
            <a:ext cx="11063816" cy="457200"/>
          </a:xfrm>
          <a:prstGeom prst="rect">
            <a:avLst/>
          </a:prstGeom>
        </p:spPr>
        <p:txBody>
          <a:bodyPr/>
          <a:lstStyle>
            <a:lvl1pPr marL="0" indent="0" algn="r">
              <a:buNone/>
              <a:defRPr sz="2400" b="1">
                <a:solidFill>
                  <a:schemeClr val="bg1"/>
                </a:solidFill>
              </a:defRPr>
            </a:lvl1pPr>
          </a:lstStyle>
          <a:p>
            <a:pPr lvl="0"/>
            <a:r>
              <a:rPr lang="en-US"/>
              <a:t>Edit Master text styles</a:t>
            </a:r>
          </a:p>
        </p:txBody>
      </p:sp>
      <p:sp>
        <p:nvSpPr>
          <p:cNvPr id="7" name="Slide Number Placeholder 5"/>
          <p:cNvSpPr>
            <a:spLocks noGrp="1"/>
          </p:cNvSpPr>
          <p:nvPr>
            <p:ph type="sldNum" sz="quarter" idx="16"/>
          </p:nvPr>
        </p:nvSpPr>
        <p:spPr/>
        <p:txBody>
          <a:bodyPr/>
          <a:lstStyle>
            <a:lvl1pPr algn="l">
              <a:defRPr sz="1000" b="1" i="0">
                <a:solidFill>
                  <a:schemeClr val="bg1"/>
                </a:solidFill>
                <a:latin typeface="+mn-lt"/>
                <a:cs typeface="HelveticaNeue MediumCond"/>
              </a:defRPr>
            </a:lvl1pPr>
          </a:lstStyle>
          <a:p>
            <a:pPr>
              <a:defRPr/>
            </a:pPr>
            <a:fld id="{EDB926B2-095E-4571-A4EA-B3D2263F082D}" type="slidenum">
              <a:rPr lang="en-US"/>
              <a:pPr>
                <a:defRPr/>
              </a:pPr>
              <a:t>‹#›</a:t>
            </a:fld>
            <a:endParaRPr lang="en-US" dirty="0"/>
          </a:p>
        </p:txBody>
      </p:sp>
      <p:sp>
        <p:nvSpPr>
          <p:cNvPr id="3" name="Footer Placeholder 2"/>
          <p:cNvSpPr>
            <a:spLocks noGrp="1"/>
          </p:cNvSpPr>
          <p:nvPr>
            <p:ph type="ftr" sz="quarter" idx="17"/>
          </p:nvPr>
        </p:nvSpPr>
        <p:spPr/>
        <p:txBody>
          <a:bodyPr/>
          <a:lstStyle/>
          <a:p>
            <a:endParaRPr lang="en-US" dirty="0"/>
          </a:p>
        </p:txBody>
      </p:sp>
      <p:sp>
        <p:nvSpPr>
          <p:cNvPr id="8" name="Content Placeholder 4"/>
          <p:cNvSpPr>
            <a:spLocks noGrp="1"/>
          </p:cNvSpPr>
          <p:nvPr>
            <p:ph sz="quarter" idx="12"/>
          </p:nvPr>
        </p:nvSpPr>
        <p:spPr>
          <a:xfrm>
            <a:off x="714568" y="1005840"/>
            <a:ext cx="10507947" cy="5053316"/>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1673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with Takeaway">
    <p:spTree>
      <p:nvGrpSpPr>
        <p:cNvPr id="1" name=""/>
        <p:cNvGrpSpPr/>
        <p:nvPr/>
      </p:nvGrpSpPr>
      <p:grpSpPr>
        <a:xfrm>
          <a:off x="0" y="0"/>
          <a:ext cx="0" cy="0"/>
          <a:chOff x="0" y="0"/>
          <a:chExt cx="0" cy="0"/>
        </a:xfrm>
      </p:grpSpPr>
      <p:cxnSp>
        <p:nvCxnSpPr>
          <p:cNvPr id="8" name="Straight Connector 7"/>
          <p:cNvCxnSpPr/>
          <p:nvPr userDrawn="1"/>
        </p:nvCxnSpPr>
        <p:spPr bwMode="auto">
          <a:xfrm>
            <a:off x="5995436" y="996950"/>
            <a:ext cx="0" cy="5056188"/>
          </a:xfrm>
          <a:prstGeom prst="line">
            <a:avLst/>
          </a:prstGeom>
          <a:noFill/>
          <a:ln w="9525" cap="flat" cmpd="sng" algn="ctr">
            <a:solidFill>
              <a:schemeClr val="accent3"/>
            </a:solidFill>
            <a:prstDash val="solid"/>
            <a:round/>
            <a:headEnd type="none" w="med" len="med"/>
            <a:tailEnd type="none" w="med" len="med"/>
          </a:ln>
          <a:effectLst/>
          <a:extLst/>
        </p:spPr>
      </p:cxnSp>
      <p:sp>
        <p:nvSpPr>
          <p:cNvPr id="18"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a:t>Edit Master text styles</a:t>
            </a:r>
          </a:p>
        </p:txBody>
      </p:sp>
      <p:sp>
        <p:nvSpPr>
          <p:cNvPr id="9" name="Slide Number Placeholder 2"/>
          <p:cNvSpPr>
            <a:spLocks noGrp="1"/>
          </p:cNvSpPr>
          <p:nvPr>
            <p:ph type="sldNum" sz="quarter" idx="17"/>
          </p:nvPr>
        </p:nvSpPr>
        <p:spPr/>
        <p:txBody>
          <a:bodyPr/>
          <a:lstStyle>
            <a:lvl1pPr>
              <a:defRPr/>
            </a:lvl1pPr>
          </a:lstStyle>
          <a:p>
            <a:pPr>
              <a:defRPr/>
            </a:pPr>
            <a:fld id="{E55B2C39-C6CC-42D0-AE05-9F96B4FF368A}" type="slidenum">
              <a:rPr lang="en-US"/>
              <a:pPr>
                <a:defRPr/>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
        <p:nvSpPr>
          <p:cNvPr id="2" name="Footer Placeholder 1"/>
          <p:cNvSpPr>
            <a:spLocks noGrp="1"/>
          </p:cNvSpPr>
          <p:nvPr>
            <p:ph type="ftr" sz="quarter" idx="18"/>
          </p:nvPr>
        </p:nvSpPr>
        <p:spPr/>
        <p:txBody>
          <a:bodyPr/>
          <a:lstStyle/>
          <a:p>
            <a:endParaRPr lang="en-US" dirty="0"/>
          </a:p>
        </p:txBody>
      </p:sp>
      <p:sp>
        <p:nvSpPr>
          <p:cNvPr id="14" name="Content Placeholder 4"/>
          <p:cNvSpPr>
            <a:spLocks noGrp="1"/>
          </p:cNvSpPr>
          <p:nvPr>
            <p:ph sz="quarter" idx="19"/>
          </p:nvPr>
        </p:nvSpPr>
        <p:spPr>
          <a:xfrm>
            <a:off x="6150446" y="1005840"/>
            <a:ext cx="5120640" cy="5053316"/>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4"/>
          <p:cNvSpPr>
            <a:spLocks noGrp="1"/>
          </p:cNvSpPr>
          <p:nvPr>
            <p:ph sz="quarter" idx="20"/>
          </p:nvPr>
        </p:nvSpPr>
        <p:spPr>
          <a:xfrm>
            <a:off x="714568" y="1005840"/>
            <a:ext cx="5120640" cy="5053316"/>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2623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Up Layout With Takeaway">
    <p:spTree>
      <p:nvGrpSpPr>
        <p:cNvPr id="1" name=""/>
        <p:cNvGrpSpPr/>
        <p:nvPr/>
      </p:nvGrpSpPr>
      <p:grpSpPr>
        <a:xfrm>
          <a:off x="0" y="0"/>
          <a:ext cx="0" cy="0"/>
          <a:chOff x="0" y="0"/>
          <a:chExt cx="0" cy="0"/>
        </a:xfrm>
      </p:grpSpPr>
      <p:cxnSp>
        <p:nvCxnSpPr>
          <p:cNvPr id="10" name="Straight Connector 9"/>
          <p:cNvCxnSpPr/>
          <p:nvPr userDrawn="1"/>
        </p:nvCxnSpPr>
        <p:spPr bwMode="auto">
          <a:xfrm flipH="1">
            <a:off x="714375" y="3542680"/>
            <a:ext cx="10531475" cy="0"/>
          </a:xfrm>
          <a:prstGeom prst="line">
            <a:avLst/>
          </a:prstGeom>
          <a:noFill/>
          <a:ln w="9525" cap="flat" cmpd="sng" algn="ctr">
            <a:solidFill>
              <a:schemeClr val="accent3"/>
            </a:solidFill>
            <a:prstDash val="solid"/>
            <a:round/>
            <a:headEnd type="none" w="med" len="med"/>
            <a:tailEnd type="none" w="med" len="med"/>
          </a:ln>
          <a:effectLst/>
          <a:extLst/>
        </p:spPr>
      </p:cxnSp>
      <p:cxnSp>
        <p:nvCxnSpPr>
          <p:cNvPr id="11" name="Straight Connector 10"/>
          <p:cNvCxnSpPr/>
          <p:nvPr userDrawn="1"/>
        </p:nvCxnSpPr>
        <p:spPr bwMode="auto">
          <a:xfrm>
            <a:off x="5991338" y="967740"/>
            <a:ext cx="0" cy="5156532"/>
          </a:xfrm>
          <a:prstGeom prst="line">
            <a:avLst/>
          </a:prstGeom>
          <a:noFill/>
          <a:ln w="9525" cap="flat" cmpd="sng" algn="ctr">
            <a:solidFill>
              <a:schemeClr val="accent3"/>
            </a:solidFill>
            <a:prstDash val="solid"/>
            <a:round/>
            <a:headEnd type="none" w="med" len="med"/>
            <a:tailEnd type="none" w="med" len="med"/>
          </a:ln>
          <a:effectLst/>
          <a:extLst/>
        </p:spPr>
      </p:cxnSp>
      <p:sp>
        <p:nvSpPr>
          <p:cNvPr id="16" name="Title 1"/>
          <p:cNvSpPr>
            <a:spLocks noGrp="1"/>
          </p:cNvSpPr>
          <p:nvPr>
            <p:ph type="title"/>
          </p:nvPr>
        </p:nvSpPr>
        <p:spPr>
          <a:xfrm>
            <a:off x="714108" y="364859"/>
            <a:ext cx="10472508" cy="485358"/>
          </a:xfrm>
        </p:spPr>
        <p:txBody>
          <a:bodyPr/>
          <a:lstStyle/>
          <a:p>
            <a:r>
              <a:rPr lang="en-US"/>
              <a:t>Click to edit Master title style</a:t>
            </a:r>
            <a:endParaRPr lang="en-US" dirty="0"/>
          </a:p>
        </p:txBody>
      </p:sp>
      <p:sp>
        <p:nvSpPr>
          <p:cNvPr id="19"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a:t>Edit Master text styles</a:t>
            </a:r>
          </a:p>
        </p:txBody>
      </p:sp>
      <p:sp>
        <p:nvSpPr>
          <p:cNvPr id="12" name="Slide Number Placeholder 5"/>
          <p:cNvSpPr>
            <a:spLocks noGrp="1"/>
          </p:cNvSpPr>
          <p:nvPr>
            <p:ph type="sldNum" sz="quarter" idx="26"/>
          </p:nvPr>
        </p:nvSpPr>
        <p:spPr/>
        <p:txBody>
          <a:bodyPr/>
          <a:lstStyle>
            <a:lvl1pPr algn="l">
              <a:defRPr sz="1100" b="1" i="0">
                <a:solidFill>
                  <a:schemeClr val="bg1"/>
                </a:solidFill>
                <a:latin typeface="+mn-lt"/>
                <a:cs typeface="HelveticaNeue MediumCond"/>
              </a:defRPr>
            </a:lvl1pPr>
          </a:lstStyle>
          <a:p>
            <a:pPr>
              <a:defRPr/>
            </a:pPr>
            <a:fld id="{5A60E25D-90C3-4421-A5B5-3BFD0CA09E3E}" type="slidenum">
              <a:rPr lang="en-US"/>
              <a:pPr>
                <a:defRPr/>
              </a:pPr>
              <a:t>‹#›</a:t>
            </a:fld>
            <a:endParaRPr lang="en-US" dirty="0"/>
          </a:p>
        </p:txBody>
      </p:sp>
      <p:sp>
        <p:nvSpPr>
          <p:cNvPr id="3" name="Footer Placeholder 2"/>
          <p:cNvSpPr>
            <a:spLocks noGrp="1"/>
          </p:cNvSpPr>
          <p:nvPr>
            <p:ph type="ftr" sz="quarter" idx="27"/>
          </p:nvPr>
        </p:nvSpPr>
        <p:spPr/>
        <p:txBody>
          <a:bodyPr/>
          <a:lstStyle/>
          <a:p>
            <a:endParaRPr lang="en-US" dirty="0"/>
          </a:p>
        </p:txBody>
      </p:sp>
      <p:sp>
        <p:nvSpPr>
          <p:cNvPr id="13" name="Content Placeholder 4"/>
          <p:cNvSpPr>
            <a:spLocks noGrp="1"/>
          </p:cNvSpPr>
          <p:nvPr>
            <p:ph sz="quarter" idx="18"/>
          </p:nvPr>
        </p:nvSpPr>
        <p:spPr>
          <a:xfrm>
            <a:off x="714568" y="967740"/>
            <a:ext cx="5175504" cy="2468880"/>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p:cNvSpPr>
            <a:spLocks noGrp="1"/>
          </p:cNvSpPr>
          <p:nvPr>
            <p:ph sz="quarter" idx="28"/>
          </p:nvPr>
        </p:nvSpPr>
        <p:spPr>
          <a:xfrm>
            <a:off x="6092283" y="967740"/>
            <a:ext cx="5172010" cy="2468880"/>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4"/>
          <p:cNvSpPr>
            <a:spLocks noGrp="1"/>
          </p:cNvSpPr>
          <p:nvPr>
            <p:ph sz="quarter" idx="29"/>
          </p:nvPr>
        </p:nvSpPr>
        <p:spPr>
          <a:xfrm>
            <a:off x="714568" y="3655392"/>
            <a:ext cx="5172010" cy="2468880"/>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p:cNvSpPr>
            <a:spLocks noGrp="1"/>
          </p:cNvSpPr>
          <p:nvPr>
            <p:ph sz="quarter" idx="30"/>
          </p:nvPr>
        </p:nvSpPr>
        <p:spPr>
          <a:xfrm>
            <a:off x="6092283" y="3655392"/>
            <a:ext cx="5172010" cy="2468880"/>
          </a:xfrm>
          <a:prstGeom prst="rect">
            <a:avLst/>
          </a:prstGeom>
        </p:spPr>
        <p:txBody>
          <a:bodyPr/>
          <a:lstStyle>
            <a:lvl1pPr marL="274320">
              <a:spcBef>
                <a:spcPts val="0"/>
              </a:spcBef>
              <a:spcAft>
                <a:spcPts val="200"/>
              </a:spcAft>
              <a:buClr>
                <a:schemeClr val="accent1"/>
              </a:buClr>
              <a:defRPr/>
            </a:lvl1pPr>
            <a:lvl2pPr marL="502920">
              <a:spcBef>
                <a:spcPts val="0"/>
              </a:spcBef>
              <a:spcAft>
                <a:spcPts val="200"/>
              </a:spcAft>
              <a:buClr>
                <a:schemeClr val="accent3"/>
              </a:buClr>
              <a:defRPr/>
            </a:lvl2pPr>
            <a:lvl3pPr marL="685800">
              <a:spcBef>
                <a:spcPts val="0"/>
              </a:spcBef>
              <a:spcAft>
                <a:spcPts val="200"/>
              </a:spcAft>
              <a:buClr>
                <a:schemeClr val="accent3"/>
              </a:buClr>
              <a:defRPr/>
            </a:lvl3pPr>
            <a:lvl4pPr marL="914400" indent="-173736">
              <a:spcBef>
                <a:spcPts val="0"/>
              </a:spcBef>
              <a:spcAft>
                <a:spcPts val="200"/>
              </a:spcAft>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marL="1097280" indent="-173736">
              <a:spcAft>
                <a:spcPts val="200"/>
              </a:spcAft>
              <a:buClr>
                <a:schemeClr val="accent3"/>
              </a:buCl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8900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pen Layout W/ Takeaway">
    <p:spTree>
      <p:nvGrpSpPr>
        <p:cNvPr id="1" name=""/>
        <p:cNvGrpSpPr/>
        <p:nvPr/>
      </p:nvGrpSpPr>
      <p:grpSpPr>
        <a:xfrm>
          <a:off x="0" y="0"/>
          <a:ext cx="0" cy="0"/>
          <a:chOff x="0" y="0"/>
          <a:chExt cx="0" cy="0"/>
        </a:xfrm>
      </p:grpSpPr>
      <p:sp>
        <p:nvSpPr>
          <p:cNvPr id="2" name="Title 1"/>
          <p:cNvSpPr>
            <a:spLocks noGrp="1"/>
          </p:cNvSpPr>
          <p:nvPr>
            <p:ph type="title"/>
          </p:nvPr>
        </p:nvSpPr>
        <p:spPr>
          <a:xfrm>
            <a:off x="714240" y="357189"/>
            <a:ext cx="10455164" cy="498475"/>
          </a:xfrm>
        </p:spPr>
        <p:txBody>
          <a:bodyPr/>
          <a:lstStyle/>
          <a:p>
            <a:r>
              <a:rPr lang="en-US"/>
              <a:t>Click to edit Master title style</a:t>
            </a:r>
            <a:endParaRPr lang="en-US" dirty="0"/>
          </a:p>
        </p:txBody>
      </p:sp>
      <p:sp>
        <p:nvSpPr>
          <p:cNvPr id="12"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a:t>Edit Master text styles</a:t>
            </a:r>
          </a:p>
        </p:txBody>
      </p:sp>
      <p:sp>
        <p:nvSpPr>
          <p:cNvPr id="6" name="Slide Number Placeholder 2"/>
          <p:cNvSpPr>
            <a:spLocks noGrp="1"/>
          </p:cNvSpPr>
          <p:nvPr>
            <p:ph type="sldNum" sz="quarter" idx="16"/>
          </p:nvPr>
        </p:nvSpPr>
        <p:spPr/>
        <p:txBody>
          <a:bodyPr/>
          <a:lstStyle>
            <a:lvl1pPr>
              <a:defRPr sz="1100"/>
            </a:lvl1pPr>
          </a:lstStyle>
          <a:p>
            <a:pPr>
              <a:defRPr/>
            </a:pPr>
            <a:fld id="{528D6B90-B26E-4C9F-854B-7A7111C42F8C}" type="slidenum">
              <a:rPr lang="en-US"/>
              <a:pPr>
                <a:defRPr/>
              </a:pPr>
              <a:t>‹#›</a:t>
            </a:fld>
            <a:endParaRPr lang="en-US" dirty="0"/>
          </a:p>
        </p:txBody>
      </p:sp>
      <p:sp>
        <p:nvSpPr>
          <p:cNvPr id="7" name="Footer Placeholder 6"/>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40593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14568" y="357810"/>
            <a:ext cx="10507948" cy="498610"/>
          </a:xfrm>
        </p:spPr>
        <p:txBody>
          <a:bodyPr/>
          <a:lstStyle>
            <a:lvl1pPr>
              <a:defRPr baseline="0">
                <a:solidFill>
                  <a:schemeClr val="tx1"/>
                </a:solidFill>
              </a:defRPr>
            </a:lvl1pPr>
          </a:lstStyle>
          <a:p>
            <a:r>
              <a:rPr lang="en-US" dirty="0"/>
              <a:t>Click to Edit Master Title Style</a:t>
            </a:r>
          </a:p>
        </p:txBody>
      </p:sp>
      <p:sp>
        <p:nvSpPr>
          <p:cNvPr id="4" name="Slide Number Placeholder 5"/>
          <p:cNvSpPr>
            <a:spLocks noGrp="1"/>
          </p:cNvSpPr>
          <p:nvPr>
            <p:ph type="sldNum" sz="quarter" idx="11"/>
          </p:nvPr>
        </p:nvSpPr>
        <p:spPr>
          <a:xfrm>
            <a:off x="11645901" y="-143"/>
            <a:ext cx="675217" cy="504825"/>
          </a:xfrm>
          <a:prstGeom prst="rect">
            <a:avLst/>
          </a:prstGeom>
        </p:spPr>
        <p:txBody>
          <a:bodyPr/>
          <a:lstStyle>
            <a:lvl1pPr>
              <a:defRPr/>
            </a:lvl1pPr>
          </a:lstStyle>
          <a:p>
            <a:pPr>
              <a:defRPr/>
            </a:pPr>
            <a:fld id="{C9814D0C-58DA-754D-96DF-668AE432F1BF}" type="slidenum">
              <a:rPr lang="en-US"/>
              <a:pPr>
                <a:defRPr/>
              </a:pPr>
              <a:t>‹#›</a:t>
            </a:fld>
            <a:endParaRPr lang="en-US" dirty="0"/>
          </a:p>
        </p:txBody>
      </p:sp>
      <p:sp>
        <p:nvSpPr>
          <p:cNvPr id="5" name="Content Placeholder 4"/>
          <p:cNvSpPr>
            <a:spLocks noGrp="1"/>
          </p:cNvSpPr>
          <p:nvPr>
            <p:ph sz="quarter" idx="12"/>
          </p:nvPr>
        </p:nvSpPr>
        <p:spPr>
          <a:xfrm>
            <a:off x="714568" y="1005840"/>
            <a:ext cx="10507947" cy="5308600"/>
          </a:xfrm>
          <a:prstGeom prst="rect">
            <a:avLst/>
          </a:prstGeom>
        </p:spPr>
        <p:txBody>
          <a:bodyPr/>
          <a:lstStyle>
            <a:lvl1pPr>
              <a:buClr>
                <a:schemeClr val="accent1"/>
              </a:buClr>
              <a:defRPr/>
            </a:lvl1pPr>
            <a:lvl2pPr>
              <a:buClr>
                <a:schemeClr val="accent3"/>
              </a:buClr>
              <a:defRPr/>
            </a:lvl2pPr>
            <a:lvl3pPr>
              <a:buClr>
                <a:schemeClr val="accent3"/>
              </a:buClr>
              <a:defRPr/>
            </a:lvl3pPr>
            <a:lvl4pPr marL="1600200" indent="-228600">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3"/>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169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714567" y="357810"/>
            <a:ext cx="10499918" cy="498610"/>
          </a:xfrm>
        </p:spPr>
        <p:txBody>
          <a:bodyPr/>
          <a:lstStyle/>
          <a:p>
            <a:r>
              <a:rPr lang="en-US" dirty="0"/>
              <a:t>Click to Edit Master Title Style</a:t>
            </a:r>
          </a:p>
        </p:txBody>
      </p:sp>
      <p:sp>
        <p:nvSpPr>
          <p:cNvPr id="5" name="Slide Number Placeholder 5"/>
          <p:cNvSpPr>
            <a:spLocks noGrp="1"/>
          </p:cNvSpPr>
          <p:nvPr>
            <p:ph type="sldNum" sz="quarter" idx="14"/>
          </p:nvPr>
        </p:nvSpPr>
        <p:spPr>
          <a:xfrm>
            <a:off x="11645901" y="-143"/>
            <a:ext cx="675217" cy="504825"/>
          </a:xfrm>
          <a:prstGeom prst="rect">
            <a:avLst/>
          </a:prstGeom>
        </p:spPr>
        <p:txBody>
          <a:bodyPr/>
          <a:lstStyle>
            <a:lvl1pPr>
              <a:defRPr/>
            </a:lvl1pPr>
          </a:lstStyle>
          <a:p>
            <a:pPr>
              <a:defRPr/>
            </a:pPr>
            <a:fld id="{B570C130-3947-5746-9F16-5E7E49C44C45}" type="slidenum">
              <a:rPr lang="en-US"/>
              <a:pPr>
                <a:defRPr/>
              </a:pPr>
              <a:t>‹#›</a:t>
            </a:fld>
            <a:endParaRPr lang="en-US" dirty="0"/>
          </a:p>
        </p:txBody>
      </p:sp>
      <p:sp>
        <p:nvSpPr>
          <p:cNvPr id="7" name="Content Placeholder 4"/>
          <p:cNvSpPr>
            <a:spLocks noGrp="1"/>
          </p:cNvSpPr>
          <p:nvPr>
            <p:ph sz="quarter" idx="12"/>
          </p:nvPr>
        </p:nvSpPr>
        <p:spPr>
          <a:xfrm>
            <a:off x="714793" y="1005840"/>
            <a:ext cx="5160304" cy="5308600"/>
          </a:xfrm>
          <a:prstGeom prst="rect">
            <a:avLst/>
          </a:prstGeom>
        </p:spPr>
        <p:txBody>
          <a:bodyPr/>
          <a:lstStyle>
            <a:lvl1pPr>
              <a:buClr>
                <a:schemeClr val="tx2"/>
              </a:buCl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p:cNvSpPr>
            <a:spLocks noGrp="1"/>
          </p:cNvSpPr>
          <p:nvPr>
            <p:ph sz="quarter" idx="15"/>
          </p:nvPr>
        </p:nvSpPr>
        <p:spPr>
          <a:xfrm>
            <a:off x="6150445" y="1005840"/>
            <a:ext cx="5064040" cy="5308600"/>
          </a:xfrm>
          <a:prstGeom prst="rect">
            <a:avLst/>
          </a:prstGeom>
        </p:spPr>
        <p:txBody>
          <a:bodyPr/>
          <a:lstStyle>
            <a:lvl1pPr>
              <a:defRPr>
                <a:latin typeface="+mn-lt"/>
              </a:defRPr>
            </a:lvl1pPr>
            <a:lvl2pPr>
              <a:defRPr>
                <a:latin typeface="+mn-lt"/>
              </a:defRPr>
            </a:lvl2pPr>
            <a:lvl3pP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bwMode="auto">
          <a:xfrm>
            <a:off x="6008640" y="996697"/>
            <a:ext cx="0" cy="5334129"/>
          </a:xfrm>
          <a:prstGeom prst="line">
            <a:avLst/>
          </a:prstGeom>
          <a:noFill/>
          <a:ln w="9525" cap="flat" cmpd="sng" algn="ctr">
            <a:solidFill>
              <a:schemeClr val="accent3"/>
            </a:solidFill>
            <a:prstDash val="solid"/>
            <a:round/>
            <a:headEnd type="none" w="med" len="med"/>
            <a:tailEnd type="none" w="med" len="med"/>
          </a:ln>
          <a:effectLst/>
          <a:extLst>
            <a:ext uri="{909E8E84-426E-40dd-AFC4-6F175D3DCCD1}">
              <a14:hiddenFill xmlns="" xmlns:a14="http://schemas.microsoft.com/office/drawing/2010/main">
                <a:solidFill>
                  <a:srgbClr val="0005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1463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Up Layout">
    <p:spTree>
      <p:nvGrpSpPr>
        <p:cNvPr id="1" name=""/>
        <p:cNvGrpSpPr/>
        <p:nvPr/>
      </p:nvGrpSpPr>
      <p:grpSpPr>
        <a:xfrm>
          <a:off x="0" y="0"/>
          <a:ext cx="0" cy="0"/>
          <a:chOff x="0" y="0"/>
          <a:chExt cx="0" cy="0"/>
        </a:xfrm>
      </p:grpSpPr>
      <p:cxnSp>
        <p:nvCxnSpPr>
          <p:cNvPr id="7" name="Straight Connector 6"/>
          <p:cNvCxnSpPr/>
          <p:nvPr userDrawn="1"/>
        </p:nvCxnSpPr>
        <p:spPr bwMode="auto">
          <a:xfrm flipH="1">
            <a:off x="714240" y="3710164"/>
            <a:ext cx="10531033" cy="0"/>
          </a:xfrm>
          <a:prstGeom prst="line">
            <a:avLst/>
          </a:prstGeom>
          <a:noFill/>
          <a:ln w="9525" cap="flat" cmpd="sng" algn="ctr">
            <a:solidFill>
              <a:schemeClr val="accent3"/>
            </a:solidFill>
            <a:prstDash val="solid"/>
            <a:round/>
            <a:headEnd type="none" w="med" len="med"/>
            <a:tailEnd type="none" w="med" len="med"/>
          </a:ln>
          <a:effectLst/>
          <a:extLst>
            <a:ext uri="{909E8E84-426E-40dd-AFC4-6F175D3DCCD1}">
              <a14:hiddenFill xmlns="" xmlns:a14="http://schemas.microsoft.com/office/drawing/2010/main">
                <a:solidFill>
                  <a:srgbClr val="0005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Connector 7"/>
          <p:cNvCxnSpPr/>
          <p:nvPr userDrawn="1"/>
        </p:nvCxnSpPr>
        <p:spPr bwMode="auto">
          <a:xfrm>
            <a:off x="6008640" y="996697"/>
            <a:ext cx="0" cy="5334129"/>
          </a:xfrm>
          <a:prstGeom prst="line">
            <a:avLst/>
          </a:prstGeom>
          <a:noFill/>
          <a:ln w="9525" cap="flat" cmpd="sng" algn="ctr">
            <a:solidFill>
              <a:schemeClr val="accent3"/>
            </a:solidFill>
            <a:prstDash val="solid"/>
            <a:round/>
            <a:headEnd type="none" w="med" len="med"/>
            <a:tailEnd type="none" w="med" len="med"/>
          </a:ln>
          <a:effectLst/>
          <a:extLst>
            <a:ext uri="{909E8E84-426E-40dd-AFC4-6F175D3DCCD1}">
              <a14:hiddenFill xmlns="" xmlns:a14="http://schemas.microsoft.com/office/drawing/2010/main">
                <a:solidFill>
                  <a:srgbClr val="0005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Title 1"/>
          <p:cNvSpPr>
            <a:spLocks noGrp="1"/>
          </p:cNvSpPr>
          <p:nvPr>
            <p:ph type="title" hasCustomPrompt="1"/>
          </p:nvPr>
        </p:nvSpPr>
        <p:spPr>
          <a:xfrm>
            <a:off x="714240" y="364798"/>
            <a:ext cx="10531033" cy="512064"/>
          </a:xfrm>
        </p:spPr>
        <p:txBody>
          <a:bodyPr/>
          <a:lstStyle/>
          <a:p>
            <a:r>
              <a:rPr lang="en-US" dirty="0"/>
              <a:t>Click to Edit Master Title Style</a:t>
            </a:r>
          </a:p>
        </p:txBody>
      </p:sp>
      <p:sp>
        <p:nvSpPr>
          <p:cNvPr id="9" name="Slide Number Placeholder 5"/>
          <p:cNvSpPr>
            <a:spLocks noGrp="1"/>
          </p:cNvSpPr>
          <p:nvPr>
            <p:ph type="sldNum" sz="quarter" idx="21"/>
          </p:nvPr>
        </p:nvSpPr>
        <p:spPr>
          <a:xfrm>
            <a:off x="11645901" y="-143"/>
            <a:ext cx="675217" cy="504825"/>
          </a:xfrm>
          <a:prstGeom prst="rect">
            <a:avLst/>
          </a:prstGeom>
        </p:spPr>
        <p:txBody>
          <a:bodyPr/>
          <a:lstStyle>
            <a:lvl1pPr algn="l">
              <a:defRPr sz="1100" b="1" i="0">
                <a:solidFill>
                  <a:schemeClr val="bg1"/>
                </a:solidFill>
                <a:latin typeface="+mn-lt"/>
                <a:cs typeface="HelveticaNeue MediumCond"/>
              </a:defRPr>
            </a:lvl1pPr>
          </a:lstStyle>
          <a:p>
            <a:pPr>
              <a:defRPr/>
            </a:pPr>
            <a:fld id="{E075DB8A-71E0-F944-83F6-A83A2D996DB4}" type="slidenum">
              <a:rPr lang="en-US" smtClean="0"/>
              <a:pPr>
                <a:defRPr/>
              </a:pPr>
              <a:t>‹#›</a:t>
            </a:fld>
            <a:endParaRPr lang="en-US" dirty="0"/>
          </a:p>
        </p:txBody>
      </p:sp>
      <p:sp>
        <p:nvSpPr>
          <p:cNvPr id="10" name="Content Placeholder 4"/>
          <p:cNvSpPr>
            <a:spLocks noGrp="1"/>
          </p:cNvSpPr>
          <p:nvPr>
            <p:ph sz="quarter" idx="12"/>
          </p:nvPr>
        </p:nvSpPr>
        <p:spPr>
          <a:xfrm>
            <a:off x="714240" y="1005841"/>
            <a:ext cx="5172338" cy="262442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5"/>
          </p:nvPr>
        </p:nvSpPr>
        <p:spPr>
          <a:xfrm>
            <a:off x="6134782" y="1005841"/>
            <a:ext cx="5110491" cy="262442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22"/>
          </p:nvPr>
        </p:nvSpPr>
        <p:spPr>
          <a:xfrm>
            <a:off x="714240" y="3796577"/>
            <a:ext cx="5172338" cy="253424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23"/>
          </p:nvPr>
        </p:nvSpPr>
        <p:spPr>
          <a:xfrm>
            <a:off x="6134782" y="3796577"/>
            <a:ext cx="5110491" cy="253424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1667435" y="680421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9651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e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4240" y="357189"/>
            <a:ext cx="10523336" cy="498475"/>
          </a:xfrm>
        </p:spPr>
        <p:txBody>
          <a:bodyPr/>
          <a:lstStyle/>
          <a:p>
            <a:r>
              <a:rPr lang="en-US" dirty="0"/>
              <a:t>Click to Edit Master Title Style</a:t>
            </a:r>
          </a:p>
        </p:txBody>
      </p:sp>
      <p:sp>
        <p:nvSpPr>
          <p:cNvPr id="3" name="Slide Number Placeholder 5"/>
          <p:cNvSpPr>
            <a:spLocks noGrp="1"/>
          </p:cNvSpPr>
          <p:nvPr>
            <p:ph type="sldNum" sz="quarter" idx="10"/>
          </p:nvPr>
        </p:nvSpPr>
        <p:spPr>
          <a:xfrm>
            <a:off x="11645901" y="-143"/>
            <a:ext cx="675217" cy="504825"/>
          </a:xfrm>
          <a:prstGeom prst="rect">
            <a:avLst/>
          </a:prstGeom>
        </p:spPr>
        <p:txBody>
          <a:bodyPr/>
          <a:lstStyle>
            <a:lvl1pPr>
              <a:defRPr sz="1100"/>
            </a:lvl1pPr>
          </a:lstStyle>
          <a:p>
            <a:pPr>
              <a:defRPr/>
            </a:pPr>
            <a:fld id="{FF1F74E8-2156-B64F-A723-2FC713503C5D}" type="slidenum">
              <a:rPr lang="en-US" smtClean="0"/>
              <a:pPr>
                <a:defRPr/>
              </a:pPr>
              <a:t>‹#›</a:t>
            </a:fld>
            <a:endParaRPr lang="en-US" dirty="0"/>
          </a:p>
        </p:txBody>
      </p:sp>
    </p:spTree>
    <p:extLst>
      <p:ext uri="{BB962C8B-B14F-4D97-AF65-F5344CB8AC3E}">
        <p14:creationId xmlns:p14="http://schemas.microsoft.com/office/powerpoint/2010/main" val="195774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0" y="2119726"/>
            <a:ext cx="12192000" cy="498475"/>
          </a:xfrm>
        </p:spPr>
        <p:txBody>
          <a:bodyPr/>
          <a:lstStyle>
            <a:lvl1pPr algn="ctr">
              <a:defRPr/>
            </a:lvl1p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58E27D68-75D7-1046-B88F-55C44A5ED9A6}" type="slidenum">
              <a:rPr lang="en-US" smtClean="0"/>
              <a:pPr>
                <a:defRPr/>
              </a:pPr>
              <a:t>‹#›</a:t>
            </a:fld>
            <a:endParaRPr lang="en-US" dirty="0"/>
          </a:p>
        </p:txBody>
      </p:sp>
    </p:spTree>
    <p:extLst>
      <p:ext uri="{BB962C8B-B14F-4D97-AF65-F5344CB8AC3E}">
        <p14:creationId xmlns:p14="http://schemas.microsoft.com/office/powerpoint/2010/main" val="162987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Text with Takeaway">
    <p:spTree>
      <p:nvGrpSpPr>
        <p:cNvPr id="1" name=""/>
        <p:cNvGrpSpPr/>
        <p:nvPr/>
      </p:nvGrpSpPr>
      <p:grpSpPr>
        <a:xfrm>
          <a:off x="0" y="0"/>
          <a:ext cx="0" cy="0"/>
          <a:chOff x="0" y="0"/>
          <a:chExt cx="0" cy="0"/>
        </a:xfrm>
      </p:grpSpPr>
      <p:sp>
        <p:nvSpPr>
          <p:cNvPr id="5" name="Rectangle 4"/>
          <p:cNvSpPr/>
          <p:nvPr userDrawn="1"/>
        </p:nvSpPr>
        <p:spPr>
          <a:xfrm>
            <a:off x="213784" y="6364288"/>
            <a:ext cx="11978216" cy="493712"/>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ound Single Corner Rectangle 9"/>
          <p:cNvSpPr/>
          <p:nvPr userDrawn="1"/>
        </p:nvSpPr>
        <p:spPr>
          <a:xfrm>
            <a:off x="0" y="6364289"/>
            <a:ext cx="11584517" cy="504825"/>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Title 1"/>
          <p:cNvSpPr>
            <a:spLocks noGrp="1"/>
          </p:cNvSpPr>
          <p:nvPr>
            <p:ph type="title" hasCustomPrompt="1"/>
          </p:nvPr>
        </p:nvSpPr>
        <p:spPr>
          <a:xfrm>
            <a:off x="709621" y="364015"/>
            <a:ext cx="10491779" cy="511862"/>
          </a:xfrm>
        </p:spPr>
        <p:txBody>
          <a:bodyPr/>
          <a:lstStyle/>
          <a:p>
            <a:r>
              <a:rPr lang="en-US" dirty="0"/>
              <a:t>Click to Edit Master Title Style</a:t>
            </a:r>
          </a:p>
        </p:txBody>
      </p:sp>
      <p:sp>
        <p:nvSpPr>
          <p:cNvPr id="14"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8" name="Slide Number Placeholder 5"/>
          <p:cNvSpPr>
            <a:spLocks noGrp="1"/>
          </p:cNvSpPr>
          <p:nvPr>
            <p:ph type="sldNum" sz="quarter" idx="17"/>
          </p:nvPr>
        </p:nvSpPr>
        <p:spPr>
          <a:xfrm>
            <a:off x="11645901" y="-143"/>
            <a:ext cx="675217" cy="504825"/>
          </a:xfrm>
          <a:prstGeom prst="rect">
            <a:avLst/>
          </a:prstGeom>
        </p:spPr>
        <p:txBody>
          <a:bodyPr/>
          <a:lstStyle>
            <a:lvl1pPr algn="l">
              <a:defRPr sz="1000" b="1" i="0">
                <a:solidFill>
                  <a:schemeClr val="bg1"/>
                </a:solidFill>
                <a:latin typeface="+mn-lt"/>
                <a:cs typeface="HelveticaNeue MediumCond"/>
              </a:defRPr>
            </a:lvl1pPr>
          </a:lstStyle>
          <a:p>
            <a:pPr>
              <a:defRPr/>
            </a:pPr>
            <a:fld id="{6A011D3D-470C-6841-80D1-ED00CD694525}" type="slidenum">
              <a:rPr lang="en-US" smtClean="0"/>
              <a:pPr>
                <a:defRPr/>
              </a:pPr>
              <a:t>‹#›</a:t>
            </a:fld>
            <a:endParaRPr lang="en-US" dirty="0"/>
          </a:p>
        </p:txBody>
      </p:sp>
      <p:sp>
        <p:nvSpPr>
          <p:cNvPr id="9" name="Content Placeholder 4"/>
          <p:cNvSpPr>
            <a:spLocks noGrp="1"/>
          </p:cNvSpPr>
          <p:nvPr>
            <p:ph sz="quarter" idx="12"/>
          </p:nvPr>
        </p:nvSpPr>
        <p:spPr>
          <a:xfrm>
            <a:off x="709621" y="1005463"/>
            <a:ext cx="10491779" cy="5075237"/>
          </a:xfrm>
          <a:prstGeom prst="rect">
            <a:avLst/>
          </a:prstGeom>
        </p:spPr>
        <p:txBody>
          <a:bodyPr/>
          <a:lstStyle>
            <a:lvl2pPr>
              <a:buClr>
                <a:schemeClr val="accent3"/>
              </a:buClr>
              <a:defRPr/>
            </a:lvl2pPr>
            <a:lvl3pPr>
              <a:buClr>
                <a:schemeClr val="accent3"/>
              </a:buClr>
              <a:defRPr/>
            </a:lvl3pPr>
            <a:lvl4pPr marL="1600200" indent="-228600">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3"/>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76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with Takeawa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4108" y="357189"/>
            <a:ext cx="10480347" cy="498475"/>
          </a:xfrm>
        </p:spPr>
        <p:txBody>
          <a:bodyPr/>
          <a:lstStyle/>
          <a:p>
            <a:r>
              <a:rPr lang="en-US" dirty="0"/>
              <a:t>Click to Edit Master Title Style </a:t>
            </a:r>
          </a:p>
        </p:txBody>
      </p:sp>
      <p:sp>
        <p:nvSpPr>
          <p:cNvPr id="3" name="Slide Number Placeholder 2"/>
          <p:cNvSpPr>
            <a:spLocks noGrp="1"/>
          </p:cNvSpPr>
          <p:nvPr>
            <p:ph type="sldNum" sz="quarter" idx="10"/>
          </p:nvPr>
        </p:nvSpPr>
        <p:spPr>
          <a:xfrm>
            <a:off x="11645901" y="-143"/>
            <a:ext cx="675217" cy="504825"/>
          </a:xfrm>
          <a:prstGeom prst="rect">
            <a:avLst/>
          </a:prstGeom>
        </p:spPr>
        <p:txBody>
          <a:bodyPr/>
          <a:lstStyle/>
          <a:p>
            <a:pPr>
              <a:defRPr/>
            </a:pPr>
            <a:fld id="{58E27D68-75D7-1046-B88F-55C44A5ED9A6}" type="slidenum">
              <a:rPr lang="en-US" smtClean="0"/>
              <a:pPr>
                <a:defRPr/>
              </a:pPr>
              <a:t>‹#›</a:t>
            </a:fld>
            <a:endParaRPr lang="en-US" dirty="0"/>
          </a:p>
        </p:txBody>
      </p:sp>
      <p:sp>
        <p:nvSpPr>
          <p:cNvPr id="11" name="Content Placeholder 4"/>
          <p:cNvSpPr>
            <a:spLocks noGrp="1"/>
          </p:cNvSpPr>
          <p:nvPr>
            <p:ph sz="quarter" idx="12"/>
          </p:nvPr>
        </p:nvSpPr>
        <p:spPr>
          <a:xfrm>
            <a:off x="714108" y="1005840"/>
            <a:ext cx="5172300" cy="5047934"/>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6"/>
          </p:nvPr>
        </p:nvSpPr>
        <p:spPr>
          <a:xfrm>
            <a:off x="6143515" y="1005840"/>
            <a:ext cx="5050940" cy="5047934"/>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213784" y="6364288"/>
            <a:ext cx="11978216" cy="493712"/>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ound Single Corner Rectangle 15"/>
          <p:cNvSpPr/>
          <p:nvPr userDrawn="1"/>
        </p:nvSpPr>
        <p:spPr>
          <a:xfrm>
            <a:off x="0" y="6364289"/>
            <a:ext cx="11584517" cy="504825"/>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cxnSp>
        <p:nvCxnSpPr>
          <p:cNvPr id="10" name="Straight Connector 9"/>
          <p:cNvCxnSpPr/>
          <p:nvPr userDrawn="1"/>
        </p:nvCxnSpPr>
        <p:spPr bwMode="auto">
          <a:xfrm>
            <a:off x="6008640" y="996697"/>
            <a:ext cx="0" cy="5057077"/>
          </a:xfrm>
          <a:prstGeom prst="line">
            <a:avLst/>
          </a:prstGeom>
          <a:noFill/>
          <a:ln w="9525" cap="flat" cmpd="sng" algn="ctr">
            <a:solidFill>
              <a:schemeClr val="accent3"/>
            </a:solidFill>
            <a:prstDash val="solid"/>
            <a:round/>
            <a:headEnd type="none" w="med" len="med"/>
            <a:tailEnd type="none" w="med" len="med"/>
          </a:ln>
          <a:effectLst/>
          <a:extLst>
            <a:ext uri="{909E8E84-426E-40dd-AFC4-6F175D3DCCD1}">
              <a14:hiddenFill xmlns="" xmlns:a14="http://schemas.microsoft.com/office/drawing/2010/main">
                <a:solidFill>
                  <a:srgbClr val="0005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8000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5.xml"/><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theme" Target="../theme/theme6.xml"/><Relationship Id="rId1" Type="http://schemas.openxmlformats.org/officeDocument/2006/relationships/slideLayout" Target="../slideLayouts/slideLayout14.xml"/><Relationship Id="rId6" Type="http://schemas.openxmlformats.org/officeDocument/2006/relationships/image" Target="../media/image17.jpeg"/><Relationship Id="rId11" Type="http://schemas.openxmlformats.org/officeDocument/2006/relationships/image" Target="../media/image13.png"/><Relationship Id="rId5" Type="http://schemas.openxmlformats.org/officeDocument/2006/relationships/image" Target="../media/image16.jpeg"/><Relationship Id="rId10" Type="http://schemas.openxmlformats.org/officeDocument/2006/relationships/image" Target="../media/image7.png"/><Relationship Id="rId4" Type="http://schemas.openxmlformats.org/officeDocument/2006/relationships/image" Target="../media/image15.jpeg"/><Relationship Id="rId9" Type="http://schemas.openxmlformats.org/officeDocument/2006/relationships/image" Target="../media/image20.jpe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17.xml"/><Relationship Id="rId7" Type="http://schemas.openxmlformats.org/officeDocument/2006/relationships/image" Target="../media/image21.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7.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theme" Target="../theme/theme8.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2963" r="12942"/>
          <a:stretch/>
        </p:blipFill>
        <p:spPr>
          <a:xfrm>
            <a:off x="-1" y="0"/>
            <a:ext cx="4703831" cy="5857461"/>
          </a:xfrm>
          <a:prstGeom prst="rect">
            <a:avLst/>
          </a:prstGeom>
        </p:spPr>
      </p:pic>
      <p:pic>
        <p:nvPicPr>
          <p:cNvPr id="8" name="Picture 6"/>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bwMode="auto">
          <a:xfrm>
            <a:off x="8557685" y="1973264"/>
            <a:ext cx="3644900" cy="3665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descr="Picture2.jpg"/>
          <p:cNvPicPr>
            <a:picLocks noChangeAspect="1"/>
          </p:cNvPicPr>
          <p:nvPr/>
        </p:nvPicPr>
        <p:blipFill>
          <a:blip r:embed="rId5"/>
          <a:stretch>
            <a:fillRect/>
          </a:stretch>
        </p:blipFill>
        <p:spPr>
          <a:xfrm>
            <a:off x="4780115" y="-15499"/>
            <a:ext cx="7424333" cy="1905579"/>
          </a:xfrm>
          <a:prstGeom prst="rect">
            <a:avLst/>
          </a:prstGeom>
        </p:spPr>
      </p:pic>
      <p:pic>
        <p:nvPicPr>
          <p:cNvPr id="14" name="Picture 13" descr="Picture3.jpg"/>
          <p:cNvPicPr>
            <a:picLocks noChangeAspect="1"/>
          </p:cNvPicPr>
          <p:nvPr/>
        </p:nvPicPr>
        <p:blipFill>
          <a:blip r:embed="rId6"/>
          <a:stretch>
            <a:fillRect/>
          </a:stretch>
        </p:blipFill>
        <p:spPr>
          <a:xfrm>
            <a:off x="4764617" y="1973264"/>
            <a:ext cx="3668182" cy="2017500"/>
          </a:xfrm>
          <a:prstGeom prst="rect">
            <a:avLst/>
          </a:prstGeom>
        </p:spPr>
      </p:pic>
      <p:pic>
        <p:nvPicPr>
          <p:cNvPr id="15" name="Picture 14" descr="Picture5.jpg"/>
          <p:cNvPicPr>
            <a:picLocks noChangeAspect="1"/>
          </p:cNvPicPr>
          <p:nvPr/>
        </p:nvPicPr>
        <p:blipFill>
          <a:blip r:embed="rId7"/>
          <a:stretch>
            <a:fillRect/>
          </a:stretch>
        </p:blipFill>
        <p:spPr>
          <a:xfrm>
            <a:off x="4780115" y="4052743"/>
            <a:ext cx="3659684" cy="1585863"/>
          </a:xfrm>
          <a:prstGeom prst="rect">
            <a:avLst/>
          </a:prstGeom>
        </p:spPr>
      </p:pic>
      <p:pic>
        <p:nvPicPr>
          <p:cNvPr id="36" name="Picture 2" descr="\\localhost\Volumes\DMS-Server\Clients\Honeywell PPT \Honeywell - Freestanding Logos\Honeywell - Freestanding Logo RGB.pn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9668934" y="6108878"/>
            <a:ext cx="1896092" cy="353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 name="Picture 4" descr="Corner-01 copy.png"/>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1" y="3793067"/>
            <a:ext cx="12188952" cy="30528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localhost\Volumes\DMS-Server\Clients\Honeywell PPT \Honeywell - Freestanding Logos\Honeywell - Freestanding Logo RGB.pn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9668934" y="6097589"/>
            <a:ext cx="1896092" cy="353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514" r:id="rId1"/>
  </p:sldLayoutIdLst>
  <p:hf hdr="0" ft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ATail.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1"/>
            <a:ext cx="12201479" cy="6070253"/>
          </a:xfrm>
          <a:prstGeom prst="rect">
            <a:avLst/>
          </a:prstGeom>
        </p:spPr>
      </p:pic>
      <p:pic>
        <p:nvPicPr>
          <p:cNvPr id="6" name="Picture 5" descr="Corner-01 copy.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1" y="3793067"/>
            <a:ext cx="12188952" cy="30528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localhost\Volumes\DMS-Server\Clients\Honeywell PPT \Honeywell - Freestanding Logos\Honeywell - Freestanding Logo RGB.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9668934" y="6097589"/>
            <a:ext cx="1896092" cy="353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515" r:id="rId1"/>
  </p:sldLayoutIdLst>
  <p:hf hdr="0" ftr="0" dt="0"/>
  <p:txStyles>
    <p:titleStyle>
      <a:lvl1pPr algn="l" defTabSz="457200" rtl="0" eaLnBrk="0" fontAlgn="base" hangingPunct="0">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0" fontAlgn="base" hangingPunct="0">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0" fontAlgn="base" hangingPunct="0">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0" fontAlgn="base" hangingPunct="0">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0" fontAlgn="base" hangingPunct="0">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fontAlgn="base">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fontAlgn="base">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fontAlgn="base">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fontAlgn="base">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0" fontAlgn="base" hangingPunct="0">
        <a:spcBef>
          <a:spcPct val="20000"/>
        </a:spcBef>
        <a:spcAft>
          <a:spcPct val="0"/>
        </a:spcAft>
        <a:buFont typeface="Arial" charset="0"/>
        <a:defRPr kern="1200">
          <a:solidFill>
            <a:schemeClr val="tx1"/>
          </a:solidFill>
          <a:latin typeface="Helvetica 55 Roman"/>
          <a:ea typeface="Helvetica 55 Roman"/>
          <a:cs typeface="Helvetica 55 Roman"/>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Helvetica Neue"/>
          <a:ea typeface="Helvetica Neue"/>
          <a:cs typeface="Helvetica Neue"/>
        </a:defRPr>
      </a:lvl2pPr>
      <a:lvl3pPr marL="1143000" indent="-228600" algn="l" defTabSz="457200" rtl="0" eaLnBrk="0" fontAlgn="base" hangingPunct="0">
        <a:spcBef>
          <a:spcPct val="20000"/>
        </a:spcBef>
        <a:spcAft>
          <a:spcPct val="0"/>
        </a:spcAft>
        <a:buSzPct val="90000"/>
        <a:buFont typeface="Courier New" charset="0"/>
        <a:buChar char="o"/>
        <a:defRPr sz="1400" kern="1200">
          <a:solidFill>
            <a:schemeClr val="tx1"/>
          </a:solidFill>
          <a:latin typeface="Helvetica Neue"/>
          <a:ea typeface="Helvetica Neue"/>
          <a:cs typeface="Helvetica Neue"/>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corner.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4941" y="2"/>
            <a:ext cx="12192000" cy="6858000"/>
          </a:xfrm>
          <a:prstGeom prst="rect">
            <a:avLst/>
          </a:prstGeom>
        </p:spPr>
      </p:pic>
      <p:sp>
        <p:nvSpPr>
          <p:cNvPr id="3075" name="Title Placeholder 1"/>
          <p:cNvSpPr>
            <a:spLocks noGrp="1"/>
          </p:cNvSpPr>
          <p:nvPr>
            <p:ph type="title"/>
          </p:nvPr>
        </p:nvSpPr>
        <p:spPr bwMode="auto">
          <a:xfrm>
            <a:off x="713317" y="357189"/>
            <a:ext cx="1047996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9" name="Slide Number Placeholder 5"/>
          <p:cNvSpPr>
            <a:spLocks noGrp="1"/>
          </p:cNvSpPr>
          <p:nvPr>
            <p:ph type="sldNum" sz="quarter" idx="4"/>
          </p:nvPr>
        </p:nvSpPr>
        <p:spPr>
          <a:xfrm>
            <a:off x="11645901" y="2"/>
            <a:ext cx="675217" cy="504825"/>
          </a:xfrm>
          <a:prstGeom prst="rect">
            <a:avLst/>
          </a:prstGeom>
        </p:spPr>
        <p:txBody>
          <a:bodyPr vert="horz" lIns="91440" tIns="45720" rIns="91440" bIns="45720" rtlCol="0" anchor="ctr"/>
          <a:lstStyle>
            <a:lvl1pPr algn="l" eaLnBrk="1" fontAlgn="auto" hangingPunct="1">
              <a:spcBef>
                <a:spcPts val="0"/>
              </a:spcBef>
              <a:spcAft>
                <a:spcPts val="0"/>
              </a:spcAft>
              <a:defRPr sz="1100" b="1" i="0">
                <a:solidFill>
                  <a:schemeClr val="bg1"/>
                </a:solidFill>
                <a:latin typeface="+mn-lt"/>
                <a:cs typeface="HelveticaNeue MediumCond"/>
              </a:defRPr>
            </a:lvl1pPr>
          </a:lstStyle>
          <a:p>
            <a:pPr>
              <a:defRPr/>
            </a:pPr>
            <a:fld id="{58E27D68-75D7-1046-B88F-55C44A5ED9A6}" type="slidenum">
              <a:rPr lang="en-US" smtClean="0"/>
              <a:pPr>
                <a:defRPr/>
              </a:pPr>
              <a:t>‹#›</a:t>
            </a:fld>
            <a:endParaRPr lang="en-US" dirty="0"/>
          </a:p>
        </p:txBody>
      </p:sp>
      <p:pic>
        <p:nvPicPr>
          <p:cNvPr id="11" name="Picture 10" descr="\\localhost\Volumes\DMS-Server\Clients\Honeywell PPT \Honeywell - Freestanding Logos\Honeywell - Freestanding Logo RGB.pn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388601" y="6519863"/>
            <a:ext cx="1370935" cy="259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23"/>
          <p:cNvSpPr>
            <a:spLocks noChangeArrowheads="1"/>
          </p:cNvSpPr>
          <p:nvPr/>
        </p:nvSpPr>
        <p:spPr bwMode="auto">
          <a:xfrm>
            <a:off x="730692" y="6585829"/>
            <a:ext cx="3506088"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3"/>
                </a:solidFill>
                <a:cs typeface="Arial" panose="020B0604020202020204" pitchFamily="34" charset="0"/>
              </a:rPr>
              <a:t>Honeywell Confidential - © 2016 by Honeywell International Inc. All rights reserved. </a:t>
            </a:r>
          </a:p>
        </p:txBody>
      </p:sp>
    </p:spTree>
  </p:cSld>
  <p:clrMap bg1="lt1" tx1="dk1" bg2="lt2" tx2="dk2" accent1="accent1" accent2="accent2" accent3="accent3" accent4="accent4" accent5="accent5" accent6="accent6" hlink="hlink" folHlink="folHlink"/>
  <p:sldLayoutIdLst>
    <p:sldLayoutId id="2147493511" r:id="rId1"/>
    <p:sldLayoutId id="2147493512" r:id="rId2"/>
    <p:sldLayoutId id="2147493517" r:id="rId3"/>
    <p:sldLayoutId id="2147493513" r:id="rId4"/>
    <p:sldLayoutId id="2147493530" r:id="rId5"/>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16-9 wTKaway.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12207360" cy="6866640"/>
          </a:xfrm>
          <a:prstGeom prst="rect">
            <a:avLst/>
          </a:prstGeom>
        </p:spPr>
      </p:pic>
      <p:sp>
        <p:nvSpPr>
          <p:cNvPr id="3075" name="Title Placeholder 1"/>
          <p:cNvSpPr>
            <a:spLocks noGrp="1"/>
          </p:cNvSpPr>
          <p:nvPr>
            <p:ph type="title"/>
          </p:nvPr>
        </p:nvSpPr>
        <p:spPr bwMode="auto">
          <a:xfrm>
            <a:off x="713317" y="357189"/>
            <a:ext cx="10508865"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3076" name="Rectangle 23"/>
          <p:cNvSpPr>
            <a:spLocks noChangeArrowheads="1"/>
          </p:cNvSpPr>
          <p:nvPr/>
        </p:nvSpPr>
        <p:spPr bwMode="auto">
          <a:xfrm>
            <a:off x="730692" y="6164234"/>
            <a:ext cx="3506088"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3"/>
                </a:solidFill>
                <a:cs typeface="Arial" panose="020B0604020202020204" pitchFamily="34" charset="0"/>
              </a:rPr>
              <a:t>Honeywell Confidential - © 2016 by Honeywell International Inc. All rights reserved. </a:t>
            </a:r>
          </a:p>
        </p:txBody>
      </p:sp>
      <p:sp>
        <p:nvSpPr>
          <p:cNvPr id="9" name="Slide Number Placeholder 5"/>
          <p:cNvSpPr>
            <a:spLocks noGrp="1"/>
          </p:cNvSpPr>
          <p:nvPr>
            <p:ph type="sldNum" sz="quarter" idx="4"/>
          </p:nvPr>
        </p:nvSpPr>
        <p:spPr>
          <a:xfrm>
            <a:off x="11645901" y="2"/>
            <a:ext cx="675217" cy="504825"/>
          </a:xfrm>
          <a:prstGeom prst="rect">
            <a:avLst/>
          </a:prstGeom>
        </p:spPr>
        <p:txBody>
          <a:bodyPr vert="horz" lIns="91440" tIns="45720" rIns="91440" bIns="45720" rtlCol="0" anchor="ctr"/>
          <a:lstStyle>
            <a:lvl1pPr algn="l" eaLnBrk="1" fontAlgn="auto" hangingPunct="1">
              <a:spcBef>
                <a:spcPts val="0"/>
              </a:spcBef>
              <a:spcAft>
                <a:spcPts val="0"/>
              </a:spcAft>
              <a:defRPr sz="1100" b="1" i="0">
                <a:solidFill>
                  <a:schemeClr val="bg1"/>
                </a:solidFill>
                <a:latin typeface="+mn-lt"/>
                <a:cs typeface="HelveticaNeue MediumCond"/>
              </a:defRPr>
            </a:lvl1pPr>
          </a:lstStyle>
          <a:p>
            <a:pPr>
              <a:defRPr/>
            </a:pPr>
            <a:fld id="{58E27D68-75D7-1046-B88F-55C44A5ED9A6}" type="slidenum">
              <a:rPr lang="en-US" smtClean="0"/>
              <a:pPr>
                <a:defRPr/>
              </a:pPr>
              <a:t>‹#›</a:t>
            </a:fld>
            <a:endParaRPr lang="en-US" dirty="0"/>
          </a:p>
        </p:txBody>
      </p:sp>
    </p:spTree>
    <p:extLst>
      <p:ext uri="{BB962C8B-B14F-4D97-AF65-F5344CB8AC3E}">
        <p14:creationId xmlns:p14="http://schemas.microsoft.com/office/powerpoint/2010/main" val="3896589691"/>
      </p:ext>
    </p:extLst>
  </p:cSld>
  <p:clrMap bg1="lt1" tx1="dk1" bg2="lt2" tx2="dk2" accent1="accent1" accent2="accent2" accent3="accent3" accent4="accent4" accent5="accent5" accent6="accent6" hlink="hlink" folHlink="folHlink"/>
  <p:sldLayoutIdLst>
    <p:sldLayoutId id="2147493523" r:id="rId1"/>
    <p:sldLayoutId id="2147493525" r:id="rId2"/>
    <p:sldLayoutId id="2147493527" r:id="rId3"/>
    <p:sldLayoutId id="2147493529" r:id="rId4"/>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5" descr="Untitled.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642"/>
            <a:ext cx="12201144" cy="6070099"/>
          </a:xfrm>
          <a:prstGeom prst="rect">
            <a:avLst/>
          </a:prstGeom>
        </p:spPr>
      </p:pic>
      <p:pic>
        <p:nvPicPr>
          <p:cNvPr id="2051" name="Picture 5" descr="Corner-01 copy.png"/>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0" y="3792538"/>
            <a:ext cx="12188825" cy="305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723200" y="5959015"/>
            <a:ext cx="1788000" cy="516858"/>
          </a:xfrm>
          <a:prstGeom prst="rect">
            <a:avLst/>
          </a:prstGeom>
        </p:spPr>
      </p:pic>
    </p:spTree>
    <p:extLst>
      <p:ext uri="{BB962C8B-B14F-4D97-AF65-F5344CB8AC3E}">
        <p14:creationId xmlns:p14="http://schemas.microsoft.com/office/powerpoint/2010/main" val="2747171112"/>
      </p:ext>
    </p:extLst>
  </p:cSld>
  <p:clrMap bg1="lt1" tx1="dk1" bg2="lt2" tx2="dk2" accent1="accent1" accent2="accent2" accent3="accent3" accent4="accent4" accent5="accent5" accent6="accent6" hlink="hlink" folHlink="folHlink"/>
  <p:sldLayoutIdLst>
    <p:sldLayoutId id="2147493532" r:id="rId1"/>
    <p:sldLayoutId id="2147493533" r:id="rId2"/>
  </p:sldLayoutIdLst>
  <p:hf hdr="0" ft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31708530823_523ed4fa90_o_crop.jpg"/>
          <p:cNvPicPr>
            <a:picLocks noChangeAspect="1"/>
          </p:cNvPicPr>
          <p:nvPr/>
        </p:nvPicPr>
        <p:blipFill rotWithShape="1">
          <a:blip r:embed="rId3" cstate="print">
            <a:alphaModFix/>
            <a:extLst>
              <a:ext uri="{28A0092B-C50C-407E-A947-70E740481C1C}">
                <a14:useLocalDpi xmlns:a14="http://schemas.microsoft.com/office/drawing/2010/main"/>
              </a:ext>
            </a:extLst>
          </a:blip>
          <a:srcRect/>
          <a:stretch/>
        </p:blipFill>
        <p:spPr>
          <a:xfrm>
            <a:off x="0" y="-1"/>
            <a:ext cx="4229101" cy="5624123"/>
          </a:xfrm>
          <a:prstGeom prst="rect">
            <a:avLst/>
          </a:prstGeom>
        </p:spPr>
      </p:pic>
      <p:pic>
        <p:nvPicPr>
          <p:cNvPr id="13" name="Picture 2" descr="https://www.security.honeywell.com/hsc/images/Lyric-Gateway-Living-Room3_hi.jpg"/>
          <p:cNvPicPr>
            <a:picLocks noChangeAspect="1" noChangeArrowheads="1"/>
          </p:cNvPicPr>
          <p:nvPr/>
        </p:nvPicPr>
        <p:blipFill rotWithShape="1">
          <a:blip r:embed="rId4" cstate="print">
            <a:alphaModFix/>
            <a:extLst>
              <a:ext uri="{28A0092B-C50C-407E-A947-70E740481C1C}">
                <a14:useLocalDpi xmlns:a14="http://schemas.microsoft.com/office/drawing/2010/main"/>
              </a:ext>
            </a:extLst>
          </a:blip>
          <a:srcRect/>
          <a:stretch/>
        </p:blipFill>
        <p:spPr bwMode="auto">
          <a:xfrm>
            <a:off x="6664663" y="0"/>
            <a:ext cx="5527337" cy="1918805"/>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15"/>
          <p:cNvPicPr>
            <a:picLocks noChangeAspect="1"/>
          </p:cNvPicPr>
          <p:nvPr/>
        </p:nvPicPr>
        <p:blipFill rotWithShape="1">
          <a:blip r:embed="rId5" cstate="print">
            <a:alphaModFix/>
            <a:extLst>
              <a:ext uri="{28A0092B-C50C-407E-A947-70E740481C1C}">
                <a14:useLocalDpi xmlns:a14="http://schemas.microsoft.com/office/drawing/2010/main"/>
              </a:ext>
            </a:extLst>
          </a:blip>
          <a:srcRect/>
          <a:stretch/>
        </p:blipFill>
        <p:spPr>
          <a:xfrm>
            <a:off x="4327849" y="0"/>
            <a:ext cx="2242286" cy="1918805"/>
          </a:xfrm>
          <a:prstGeom prst="rect">
            <a:avLst/>
          </a:prstGeom>
        </p:spPr>
      </p:pic>
      <p:pic>
        <p:nvPicPr>
          <p:cNvPr id="14" name="Picture 13"/>
          <p:cNvPicPr>
            <a:picLocks noChangeAspect="1"/>
          </p:cNvPicPr>
          <p:nvPr/>
        </p:nvPicPr>
        <p:blipFill rotWithShape="1">
          <a:blip r:embed="rId6" cstate="print">
            <a:alphaModFix/>
            <a:extLst>
              <a:ext uri="{28A0092B-C50C-407E-A947-70E740481C1C}">
                <a14:useLocalDpi xmlns:a14="http://schemas.microsoft.com/office/drawing/2010/main"/>
              </a:ext>
            </a:extLst>
          </a:blip>
          <a:srcRect/>
          <a:stretch/>
        </p:blipFill>
        <p:spPr>
          <a:xfrm>
            <a:off x="9925620" y="2018238"/>
            <a:ext cx="2283842" cy="3596801"/>
          </a:xfrm>
          <a:prstGeom prst="rect">
            <a:avLst/>
          </a:prstGeom>
          <a:noFill/>
          <a:ln>
            <a:noFill/>
          </a:ln>
        </p:spPr>
      </p:pic>
      <p:pic>
        <p:nvPicPr>
          <p:cNvPr id="17" name="Picture 16"/>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4330701" y="2016880"/>
            <a:ext cx="2239434" cy="3598160"/>
          </a:xfrm>
          <a:prstGeom prst="rect">
            <a:avLst/>
          </a:prstGeom>
        </p:spPr>
      </p:pic>
      <p:pic>
        <p:nvPicPr>
          <p:cNvPr id="18" name="Picture 2" descr="GoDirect"/>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6670600" y="3923177"/>
            <a:ext cx="3154141" cy="1696026"/>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18"/>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flipH="1">
            <a:off x="6670601" y="2018239"/>
            <a:ext cx="3154141" cy="1799519"/>
          </a:xfrm>
          <a:prstGeom prst="rect">
            <a:avLst/>
          </a:prstGeom>
        </p:spPr>
      </p:pic>
      <p:pic>
        <p:nvPicPr>
          <p:cNvPr id="8" name="Picture 5" descr="Corner-01 copy.png"/>
          <p:cNvPicPr>
            <a:picLocks noChangeAspect="1"/>
          </p:cNvPicPr>
          <p:nvPr/>
        </p:nvPicPr>
        <p:blipFill>
          <a:blip r:embed="rId10">
            <a:extLst>
              <a:ext uri="{28A0092B-C50C-407E-A947-70E740481C1C}">
                <a14:useLocalDpi xmlns:a14="http://schemas.microsoft.com/office/drawing/2010/main"/>
              </a:ext>
            </a:extLst>
          </a:blip>
          <a:srcRect/>
          <a:stretch>
            <a:fillRect/>
          </a:stretch>
        </p:blipFill>
        <p:spPr bwMode="auto">
          <a:xfrm>
            <a:off x="-17129" y="3820128"/>
            <a:ext cx="12209129" cy="305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9723200" y="5959015"/>
            <a:ext cx="1788000" cy="516858"/>
          </a:xfrm>
          <a:prstGeom prst="rect">
            <a:avLst/>
          </a:prstGeom>
        </p:spPr>
      </p:pic>
    </p:spTree>
    <p:extLst>
      <p:ext uri="{BB962C8B-B14F-4D97-AF65-F5344CB8AC3E}">
        <p14:creationId xmlns:p14="http://schemas.microsoft.com/office/powerpoint/2010/main" val="1519975242"/>
      </p:ext>
    </p:extLst>
  </p:cSld>
  <p:clrMap bg1="lt1" tx1="dk1" bg2="lt2" tx2="dk2" accent1="accent1" accent2="accent2" accent3="accent3" accent4="accent4" accent5="accent5" accent6="accent6" hlink="hlink" folHlink="folHlink"/>
  <p:sldLayoutIdLst>
    <p:sldLayoutId id="2147493535"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381863" y="0"/>
            <a:ext cx="1810137" cy="1810137"/>
          </a:xfrm>
          <a:prstGeom prst="rect">
            <a:avLst/>
          </a:prstGeom>
        </p:spPr>
      </p:pic>
      <p:sp>
        <p:nvSpPr>
          <p:cNvPr id="3075" name="Title Placeholder 1"/>
          <p:cNvSpPr>
            <a:spLocks noGrp="1"/>
          </p:cNvSpPr>
          <p:nvPr>
            <p:ph type="title"/>
          </p:nvPr>
        </p:nvSpPr>
        <p:spPr bwMode="auto">
          <a:xfrm>
            <a:off x="712788" y="357188"/>
            <a:ext cx="10480675"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9" name="Slide Number Placeholder 5"/>
          <p:cNvSpPr>
            <a:spLocks noGrp="1"/>
          </p:cNvSpPr>
          <p:nvPr>
            <p:ph type="sldNum" sz="quarter" idx="4"/>
          </p:nvPr>
        </p:nvSpPr>
        <p:spPr>
          <a:xfrm>
            <a:off x="11645900" y="0"/>
            <a:ext cx="674688" cy="504825"/>
          </a:xfrm>
          <a:prstGeom prst="rect">
            <a:avLst/>
          </a:prstGeom>
        </p:spPr>
        <p:txBody>
          <a:bodyPr vert="horz" lIns="91440" tIns="45720" rIns="91440" bIns="45720" rtlCol="0" anchor="ctr"/>
          <a:lstStyle>
            <a:lvl1pPr algn="l" eaLnBrk="1" fontAlgn="auto" hangingPunct="1">
              <a:spcBef>
                <a:spcPts val="0"/>
              </a:spcBef>
              <a:spcAft>
                <a:spcPts val="0"/>
              </a:spcAft>
              <a:defRPr sz="1100" b="1" i="0">
                <a:solidFill>
                  <a:schemeClr val="bg1"/>
                </a:solidFill>
                <a:latin typeface="+mn-lt"/>
                <a:cs typeface="HelveticaNeue MediumCond"/>
              </a:defRPr>
            </a:lvl1pPr>
          </a:lstStyle>
          <a:p>
            <a:pPr>
              <a:defRPr/>
            </a:pPr>
            <a:fld id="{C05CE228-874B-4B88-8E7B-BE8A2097705B}" type="slidenum">
              <a:rPr lang="en-US"/>
              <a:pPr>
                <a:defRPr/>
              </a:pPr>
              <a:t>‹#›</a:t>
            </a:fld>
            <a:endParaRPr lang="en-US" dirty="0"/>
          </a:p>
        </p:txBody>
      </p:sp>
      <p:sp>
        <p:nvSpPr>
          <p:cNvPr id="10" name="Rectangle 23"/>
          <p:cNvSpPr>
            <a:spLocks noChangeArrowheads="1"/>
          </p:cNvSpPr>
          <p:nvPr/>
        </p:nvSpPr>
        <p:spPr bwMode="auto">
          <a:xfrm>
            <a:off x="4200081" y="6656832"/>
            <a:ext cx="3506088" cy="200055"/>
          </a:xfrm>
          <a:prstGeom prst="rect">
            <a:avLst/>
          </a:prstGeom>
          <a:noFill/>
          <a:ln>
            <a:noFill/>
          </a:ln>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3"/>
                </a:solidFill>
                <a:cs typeface="Arial" panose="020B0604020202020204" pitchFamily="34" charset="0"/>
              </a:rPr>
              <a:t>Honeywell Confidential - © 2017 by Honeywell International Inc. All rights reserved. </a:t>
            </a:r>
          </a:p>
        </p:txBody>
      </p:sp>
      <p:sp>
        <p:nvSpPr>
          <p:cNvPr id="2" name="Footer Placeholder 1"/>
          <p:cNvSpPr>
            <a:spLocks noGrp="1"/>
          </p:cNvSpPr>
          <p:nvPr>
            <p:ph type="ftr" sz="quarter" idx="3"/>
          </p:nvPr>
        </p:nvSpPr>
        <p:spPr>
          <a:xfrm>
            <a:off x="712788" y="6656832"/>
            <a:ext cx="1248739" cy="276999"/>
          </a:xfrm>
          <a:prstGeom prst="rect">
            <a:avLst/>
          </a:prstGeom>
        </p:spPr>
        <p:txBody>
          <a:bodyPr vert="horz" wrap="square" lIns="91440" tIns="45720" rIns="91440" bIns="45720" rtlCol="0" anchor="t" anchorCtr="0">
            <a:spAutoFit/>
          </a:bodyPr>
          <a:lstStyle>
            <a:lvl1pPr algn="ctr">
              <a:defRPr sz="1200">
                <a:solidFill>
                  <a:schemeClr val="tx1">
                    <a:tint val="75000"/>
                  </a:schemeClr>
                </a:solidFill>
              </a:defRPr>
            </a:lvl1pPr>
          </a:lstStyle>
          <a:p>
            <a:endParaRPr lang="en-US" dirty="0"/>
          </a:p>
        </p:txBody>
      </p:sp>
      <p:pic>
        <p:nvPicPr>
          <p:cNvPr id="7" name="Picture 6"/>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692956" y="6329244"/>
            <a:ext cx="1280160" cy="356616"/>
          </a:xfrm>
          <a:prstGeom prst="rect">
            <a:avLst/>
          </a:prstGeom>
        </p:spPr>
      </p:pic>
    </p:spTree>
    <p:extLst>
      <p:ext uri="{BB962C8B-B14F-4D97-AF65-F5344CB8AC3E}">
        <p14:creationId xmlns:p14="http://schemas.microsoft.com/office/powerpoint/2010/main" val="136726393"/>
      </p:ext>
    </p:extLst>
  </p:cSld>
  <p:clrMap bg1="lt1" tx1="dk1" bg2="lt2" tx2="dk2" accent1="accent1" accent2="accent2" accent3="accent3" accent4="accent4" accent5="accent5" accent6="accent6" hlink="hlink" folHlink="folHlink"/>
  <p:sldLayoutIdLst>
    <p:sldLayoutId id="2147493537" r:id="rId1"/>
    <p:sldLayoutId id="2147493538" r:id="rId2"/>
    <p:sldLayoutId id="2147493539" r:id="rId3"/>
    <p:sldLayoutId id="2147493540" r:id="rId4"/>
    <p:sldLayoutId id="2147493541" r:id="rId5"/>
  </p:sldLayoutIdLst>
  <p:hf hdr="0" ftr="0" dt="0"/>
  <p:txStyles>
    <p:titleStyle>
      <a:lvl1pPr algn="l" defTabSz="457200" rtl="0" eaLnBrk="1" fontAlgn="base" hangingPunct="1">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1" fontAlgn="base" hangingPunct="1">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1" fontAlgn="base" hangingPunct="1">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1" fontAlgn="base" hangingPunct="1">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1" fontAlgn="base" hangingPunct="1">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1" fontAlgn="base" hangingPunct="1">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1" fontAlgn="base" hangingPunct="1">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81863" y="0"/>
            <a:ext cx="1810137" cy="1810137"/>
          </a:xfrm>
          <a:prstGeom prst="rect">
            <a:avLst/>
          </a:prstGeom>
        </p:spPr>
      </p:pic>
      <p:sp>
        <p:nvSpPr>
          <p:cNvPr id="4099" name="Title Placeholder 1"/>
          <p:cNvSpPr>
            <a:spLocks noGrp="1"/>
          </p:cNvSpPr>
          <p:nvPr>
            <p:ph type="title"/>
          </p:nvPr>
        </p:nvSpPr>
        <p:spPr bwMode="auto">
          <a:xfrm>
            <a:off x="712788" y="357188"/>
            <a:ext cx="105092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3076" name="Rectangle 23"/>
          <p:cNvSpPr>
            <a:spLocks noChangeArrowheads="1"/>
          </p:cNvSpPr>
          <p:nvPr/>
        </p:nvSpPr>
        <p:spPr bwMode="auto">
          <a:xfrm>
            <a:off x="4214369" y="6162039"/>
            <a:ext cx="3506088" cy="200055"/>
          </a:xfrm>
          <a:prstGeom prst="rect">
            <a:avLst/>
          </a:prstGeom>
          <a:noFill/>
          <a:ln>
            <a:noFill/>
          </a:ln>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3"/>
                </a:solidFill>
                <a:cs typeface="Arial" panose="020B0604020202020204" pitchFamily="34" charset="0"/>
              </a:rPr>
              <a:t>Honeywell Confidential - © 2017 by Honeywell International Inc. All rights reserved. </a:t>
            </a:r>
          </a:p>
        </p:txBody>
      </p:sp>
      <p:sp>
        <p:nvSpPr>
          <p:cNvPr id="9" name="Slide Number Placeholder 5"/>
          <p:cNvSpPr>
            <a:spLocks noGrp="1"/>
          </p:cNvSpPr>
          <p:nvPr>
            <p:ph type="sldNum" sz="quarter" idx="4"/>
          </p:nvPr>
        </p:nvSpPr>
        <p:spPr>
          <a:xfrm>
            <a:off x="11645900" y="0"/>
            <a:ext cx="674688" cy="504825"/>
          </a:xfrm>
          <a:prstGeom prst="rect">
            <a:avLst/>
          </a:prstGeom>
        </p:spPr>
        <p:txBody>
          <a:bodyPr vert="horz" lIns="91440" tIns="45720" rIns="91440" bIns="45720" rtlCol="0" anchor="ctr"/>
          <a:lstStyle>
            <a:lvl1pPr algn="l" eaLnBrk="1" fontAlgn="auto" hangingPunct="1">
              <a:spcBef>
                <a:spcPts val="0"/>
              </a:spcBef>
              <a:spcAft>
                <a:spcPts val="0"/>
              </a:spcAft>
              <a:defRPr sz="1100" b="1" i="0">
                <a:solidFill>
                  <a:schemeClr val="bg1"/>
                </a:solidFill>
                <a:latin typeface="+mn-lt"/>
                <a:cs typeface="HelveticaNeue MediumCond"/>
              </a:defRPr>
            </a:lvl1pPr>
          </a:lstStyle>
          <a:p>
            <a:pPr>
              <a:defRPr/>
            </a:pPr>
            <a:fld id="{C7F57E65-5E51-47D0-99CC-FC05E212C347}" type="slidenum">
              <a:rPr lang="en-US"/>
              <a:pPr>
                <a:defRPr/>
              </a:pPr>
              <a:t>‹#›</a:t>
            </a:fld>
            <a:endParaRPr lang="en-US" dirty="0"/>
          </a:p>
        </p:txBody>
      </p:sp>
      <p:sp>
        <p:nvSpPr>
          <p:cNvPr id="3" name="Footer Placeholder 2"/>
          <p:cNvSpPr>
            <a:spLocks noGrp="1"/>
          </p:cNvSpPr>
          <p:nvPr>
            <p:ph type="ftr" sz="quarter" idx="3"/>
          </p:nvPr>
        </p:nvSpPr>
        <p:spPr>
          <a:xfrm>
            <a:off x="712788" y="6147014"/>
            <a:ext cx="1490916" cy="200025"/>
          </a:xfrm>
          <a:prstGeom prst="rect">
            <a:avLst/>
          </a:prstGeom>
        </p:spPr>
        <p:txBody>
          <a:bodyPr vert="horz" wrap="square" lIns="91440" tIns="45720" rIns="91440" bIns="45720" rtlCol="0" anchor="t" anchorCtr="0">
            <a:spAutoFit/>
          </a:bodyPr>
          <a:lstStyle>
            <a:lvl1pPr algn="ctr">
              <a:defRPr sz="1200">
                <a:solidFill>
                  <a:schemeClr val="tx1">
                    <a:tint val="75000"/>
                  </a:schemeClr>
                </a:solidFill>
              </a:defRPr>
            </a:lvl1pPr>
          </a:lstStyle>
          <a:p>
            <a:endParaRPr lang="en-US" dirty="0"/>
          </a:p>
        </p:txBody>
      </p:sp>
      <p:sp>
        <p:nvSpPr>
          <p:cNvPr id="8" name="Round Single Corner Rectangle 7"/>
          <p:cNvSpPr/>
          <p:nvPr/>
        </p:nvSpPr>
        <p:spPr>
          <a:xfrm>
            <a:off x="0" y="6377149"/>
            <a:ext cx="11583988" cy="504825"/>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2"/>
              </a:solidFill>
            </a:endParaRPr>
          </a:p>
        </p:txBody>
      </p:sp>
    </p:spTree>
    <p:extLst>
      <p:ext uri="{BB962C8B-B14F-4D97-AF65-F5344CB8AC3E}">
        <p14:creationId xmlns:p14="http://schemas.microsoft.com/office/powerpoint/2010/main" val="1591020522"/>
      </p:ext>
    </p:extLst>
  </p:cSld>
  <p:clrMap bg1="lt1" tx1="dk1" bg2="lt2" tx2="dk2" accent1="accent1" accent2="accent2" accent3="accent3" accent4="accent4" accent5="accent5" accent6="accent6" hlink="hlink" folHlink="folHlink"/>
  <p:sldLayoutIdLst>
    <p:sldLayoutId id="2147493543" r:id="rId1"/>
    <p:sldLayoutId id="2147493544" r:id="rId2"/>
    <p:sldLayoutId id="2147493545" r:id="rId3"/>
    <p:sldLayoutId id="2147493546" r:id="rId4"/>
  </p:sldLayoutIdLst>
  <p:hf hdr="0" ftr="0" dt="0"/>
  <p:txStyles>
    <p:titleStyle>
      <a:lvl1pPr algn="l" defTabSz="457200" rtl="0" eaLnBrk="1" fontAlgn="base" hangingPunct="1">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1" fontAlgn="base" hangingPunct="1">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1" fontAlgn="base" hangingPunct="1">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1" fontAlgn="base" hangingPunct="1">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1" fontAlgn="base" hangingPunct="1">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eaLnBrk="1" fontAlgn="base" hangingPunct="1">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1" fontAlgn="base" hangingPunct="1">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1" fontAlgn="base" hangingPunct="1">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5.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err="1"/>
              <a:t>KSMWest</a:t>
            </a:r>
            <a:r>
              <a:rPr lang="en-US" dirty="0"/>
              <a:t> H1 interface</a:t>
            </a:r>
          </a:p>
        </p:txBody>
      </p:sp>
      <p:sp>
        <p:nvSpPr>
          <p:cNvPr id="3" name="Text Placeholder 2"/>
          <p:cNvSpPr>
            <a:spLocks noGrp="1"/>
          </p:cNvSpPr>
          <p:nvPr>
            <p:ph type="body" sz="quarter" idx="12"/>
          </p:nvPr>
        </p:nvSpPr>
        <p:spPr/>
        <p:txBody>
          <a:bodyPr/>
          <a:lstStyle/>
          <a:p>
            <a:r>
              <a:rPr lang="en-US" dirty="0"/>
              <a:t>Electricity Metering Solutions</a:t>
            </a:r>
          </a:p>
        </p:txBody>
      </p:sp>
      <p:sp>
        <p:nvSpPr>
          <p:cNvPr id="4" name="Content Placeholder 3"/>
          <p:cNvSpPr>
            <a:spLocks noGrp="1"/>
          </p:cNvSpPr>
          <p:nvPr>
            <p:ph sz="quarter" idx="10"/>
          </p:nvPr>
        </p:nvSpPr>
        <p:spPr/>
        <p:txBody>
          <a:bodyPr/>
          <a:lstStyle/>
          <a:p>
            <a:r>
              <a:rPr lang="en-US" dirty="0" err="1"/>
              <a:t>KSMWest</a:t>
            </a:r>
            <a:r>
              <a:rPr lang="en-US" dirty="0"/>
              <a:t> </a:t>
            </a:r>
          </a:p>
        </p:txBody>
      </p:sp>
      <p:sp>
        <p:nvSpPr>
          <p:cNvPr id="5" name="Text Placeholder 4"/>
          <p:cNvSpPr>
            <a:spLocks noGrp="1"/>
          </p:cNvSpPr>
          <p:nvPr>
            <p:ph type="body" sz="quarter" idx="11"/>
          </p:nvPr>
        </p:nvSpPr>
        <p:spPr/>
        <p:txBody>
          <a:bodyPr/>
          <a:lstStyle/>
          <a:p>
            <a:r>
              <a:rPr lang="en-US" dirty="0"/>
              <a:t>08.05.2018</a:t>
            </a:r>
          </a:p>
        </p:txBody>
      </p:sp>
    </p:spTree>
    <p:extLst>
      <p:ext uri="{BB962C8B-B14F-4D97-AF65-F5344CB8AC3E}">
        <p14:creationId xmlns:p14="http://schemas.microsoft.com/office/powerpoint/2010/main" val="920045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351741"/>
            <a:ext cx="12192000" cy="498475"/>
          </a:xfrm>
        </p:spPr>
        <p:txBody>
          <a:bodyPr/>
          <a:lstStyle/>
          <a:p>
            <a:r>
              <a:rPr lang="en-US" dirty="0"/>
              <a:t>Thank you!</a:t>
            </a:r>
            <a:br>
              <a:rPr lang="en-US" dirty="0"/>
            </a:br>
            <a:endParaRPr lang="en-US" dirty="0"/>
          </a:p>
        </p:txBody>
      </p:sp>
      <p:sp>
        <p:nvSpPr>
          <p:cNvPr id="3" name="Slide Number Placeholder 2"/>
          <p:cNvSpPr>
            <a:spLocks noGrp="1"/>
          </p:cNvSpPr>
          <p:nvPr>
            <p:ph type="sldNum" sz="quarter" idx="10"/>
          </p:nvPr>
        </p:nvSpPr>
        <p:spPr/>
        <p:txBody>
          <a:bodyPr/>
          <a:lstStyle/>
          <a:p>
            <a:pPr>
              <a:defRPr/>
            </a:pPr>
            <a:fld id="{0C998C0A-3FDF-A343-89AA-469E5F1A16BE}" type="slidenum">
              <a:rPr lang="en-US" smtClean="0"/>
              <a:pPr>
                <a:defRPr/>
              </a:pPr>
              <a:t>9</a:t>
            </a:fld>
            <a:endParaRPr lang="en-US" dirty="0"/>
          </a:p>
        </p:txBody>
      </p:sp>
    </p:spTree>
    <p:extLst>
      <p:ext uri="{BB962C8B-B14F-4D97-AF65-F5344CB8AC3E}">
        <p14:creationId xmlns:p14="http://schemas.microsoft.com/office/powerpoint/2010/main" val="310698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Overview M-Bus - </a:t>
            </a:r>
            <a:r>
              <a:rPr lang="de-DE" dirty="0" err="1"/>
              <a:t>Physical</a:t>
            </a:r>
            <a:r>
              <a:rPr lang="de-DE" dirty="0"/>
              <a:t> Layer</a:t>
            </a:r>
            <a:endParaRPr lang="en-US" altLang="en-US" dirty="0"/>
          </a:p>
        </p:txBody>
      </p:sp>
      <p:sp>
        <p:nvSpPr>
          <p:cNvPr id="4" name="Slide Number Placeholder 3"/>
          <p:cNvSpPr>
            <a:spLocks noGrp="1"/>
          </p:cNvSpPr>
          <p:nvPr>
            <p:ph type="sldNum" sz="quarter" idx="13"/>
          </p:nvPr>
        </p:nvSpPr>
        <p:spPr/>
        <p:txBody>
          <a:bodyPr/>
          <a:lstStyle/>
          <a:p>
            <a:fld id="{6A011D3D-470C-6841-80D1-ED00CD694525}" type="slidenum">
              <a:rPr lang="en-US"/>
              <a:pPr/>
              <a:t>1</a:t>
            </a:fld>
            <a:endParaRPr lang="en-US" dirty="0"/>
          </a:p>
        </p:txBody>
      </p:sp>
      <p:pic>
        <p:nvPicPr>
          <p:cNvPr id="56" name="Grafik 55"/>
          <p:cNvPicPr>
            <a:picLocks noChangeAspect="1"/>
          </p:cNvPicPr>
          <p:nvPr/>
        </p:nvPicPr>
        <p:blipFill>
          <a:blip r:embed="rId2"/>
          <a:stretch>
            <a:fillRect/>
          </a:stretch>
        </p:blipFill>
        <p:spPr>
          <a:xfrm>
            <a:off x="5365959" y="607115"/>
            <a:ext cx="4980952" cy="1666667"/>
          </a:xfrm>
          <a:prstGeom prst="rect">
            <a:avLst/>
          </a:prstGeom>
        </p:spPr>
      </p:pic>
      <p:sp>
        <p:nvSpPr>
          <p:cNvPr id="57" name="Rechteck 56"/>
          <p:cNvSpPr/>
          <p:nvPr/>
        </p:nvSpPr>
        <p:spPr>
          <a:xfrm>
            <a:off x="450078" y="1230632"/>
            <a:ext cx="5101754" cy="1200329"/>
          </a:xfrm>
          <a:prstGeom prst="rect">
            <a:avLst/>
          </a:prstGeom>
        </p:spPr>
        <p:txBody>
          <a:bodyPr wrap="square">
            <a:spAutoFit/>
          </a:bodyPr>
          <a:lstStyle/>
          <a:p>
            <a:r>
              <a:rPr lang="de-DE" dirty="0">
                <a:latin typeface="Times New Roman" panose="02020603050405020304" pitchFamily="18" charset="0"/>
                <a:ea typeface="Times New Roman" panose="02020603050405020304" pitchFamily="18" charset="0"/>
              </a:rPr>
              <a:t>The M-Bus </a:t>
            </a:r>
            <a:r>
              <a:rPr lang="de-DE" dirty="0" err="1">
                <a:latin typeface="Times New Roman" panose="02020603050405020304" pitchFamily="18" charset="0"/>
                <a:ea typeface="Times New Roman" panose="02020603050405020304" pitchFamily="18" charset="0"/>
              </a:rPr>
              <a:t>consists</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of</a:t>
            </a:r>
            <a:r>
              <a:rPr lang="de-DE" dirty="0">
                <a:latin typeface="Times New Roman" panose="02020603050405020304" pitchFamily="18" charset="0"/>
                <a:ea typeface="Times New Roman" panose="02020603050405020304" pitchFamily="18" charset="0"/>
              </a:rPr>
              <a:t> </a:t>
            </a:r>
          </a:p>
          <a:p>
            <a:pPr marL="285750" indent="-285750">
              <a:buFontTx/>
              <a:buChar char="-"/>
            </a:pPr>
            <a:r>
              <a:rPr lang="de-DE" dirty="0">
                <a:latin typeface="Times New Roman" panose="02020603050405020304" pitchFamily="18" charset="0"/>
                <a:ea typeface="Times New Roman" panose="02020603050405020304" pitchFamily="18" charset="0"/>
              </a:rPr>
              <a:t>The </a:t>
            </a:r>
            <a:r>
              <a:rPr lang="de-DE" dirty="0" err="1">
                <a:latin typeface="Times New Roman" panose="02020603050405020304" pitchFamily="18" charset="0"/>
                <a:ea typeface="Times New Roman" panose="02020603050405020304" pitchFamily="18" charset="0"/>
              </a:rPr>
              <a:t>master</a:t>
            </a:r>
            <a:r>
              <a:rPr lang="de-DE" dirty="0">
                <a:latin typeface="Times New Roman" panose="02020603050405020304" pitchFamily="18" charset="0"/>
                <a:ea typeface="Times New Roman" panose="02020603050405020304" pitchFamily="18" charset="0"/>
              </a:rPr>
              <a:t>, </a:t>
            </a:r>
          </a:p>
          <a:p>
            <a:pPr marL="285750" indent="-285750">
              <a:buFontTx/>
              <a:buChar char="-"/>
            </a:pPr>
            <a:r>
              <a:rPr lang="de-DE" dirty="0">
                <a:latin typeface="Times New Roman" panose="02020603050405020304" pitchFamily="18" charset="0"/>
                <a:ea typeface="Times New Roman" panose="02020603050405020304" pitchFamily="18" charset="0"/>
              </a:rPr>
              <a:t>A </a:t>
            </a:r>
            <a:r>
              <a:rPr lang="de-DE" dirty="0" err="1">
                <a:latin typeface="Times New Roman" panose="02020603050405020304" pitchFamily="18" charset="0"/>
                <a:ea typeface="Times New Roman" panose="02020603050405020304" pitchFamily="18" charset="0"/>
              </a:rPr>
              <a:t>number</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of</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slaves</a:t>
            </a:r>
            <a:endParaRPr lang="de-DE" dirty="0">
              <a:latin typeface="Times New Roman" panose="02020603050405020304" pitchFamily="18" charset="0"/>
              <a:ea typeface="Times New Roman" panose="02020603050405020304" pitchFamily="18" charset="0"/>
            </a:endParaRPr>
          </a:p>
          <a:p>
            <a:pPr marL="285750" indent="-285750">
              <a:buFontTx/>
              <a:buChar char="-"/>
            </a:pPr>
            <a:r>
              <a:rPr lang="de-DE" dirty="0">
                <a:latin typeface="Times New Roman" panose="02020603050405020304" pitchFamily="18" charset="0"/>
                <a:ea typeface="Times New Roman" panose="02020603050405020304" pitchFamily="18" charset="0"/>
              </a:rPr>
              <a:t>A </a:t>
            </a:r>
            <a:r>
              <a:rPr lang="de-DE" dirty="0" err="1">
                <a:latin typeface="Times New Roman" panose="02020603050405020304" pitchFamily="18" charset="0"/>
                <a:ea typeface="Times New Roman" panose="02020603050405020304" pitchFamily="18" charset="0"/>
              </a:rPr>
              <a:t>two-wire</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connecting</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cable</a:t>
            </a:r>
            <a:endParaRPr lang="de-DE" dirty="0"/>
          </a:p>
        </p:txBody>
      </p:sp>
      <p:pic>
        <p:nvPicPr>
          <p:cNvPr id="58" name="Grafik 57"/>
          <p:cNvPicPr>
            <a:picLocks noChangeAspect="1"/>
          </p:cNvPicPr>
          <p:nvPr/>
        </p:nvPicPr>
        <p:blipFill>
          <a:blip r:embed="rId3"/>
          <a:stretch>
            <a:fillRect/>
          </a:stretch>
        </p:blipFill>
        <p:spPr>
          <a:xfrm>
            <a:off x="6614445" y="3139819"/>
            <a:ext cx="5178752" cy="2606468"/>
          </a:xfrm>
          <a:prstGeom prst="rect">
            <a:avLst/>
          </a:prstGeom>
        </p:spPr>
      </p:pic>
      <p:sp>
        <p:nvSpPr>
          <p:cNvPr id="59" name="Rechteck 58"/>
          <p:cNvSpPr/>
          <p:nvPr/>
        </p:nvSpPr>
        <p:spPr>
          <a:xfrm>
            <a:off x="450078" y="2819532"/>
            <a:ext cx="6096000" cy="3247043"/>
          </a:xfrm>
          <a:prstGeom prst="rect">
            <a:avLst/>
          </a:prstGeom>
        </p:spPr>
        <p:txBody>
          <a:bodyPr>
            <a:spAutoFit/>
          </a:bodyPr>
          <a:lstStyle/>
          <a:p>
            <a:pPr algn="just">
              <a:lnSpc>
                <a:spcPts val="1800"/>
              </a:lnSpc>
              <a:spcBef>
                <a:spcPts val="600"/>
              </a:spcBef>
              <a:spcAft>
                <a:spcPts val="0"/>
              </a:spcAft>
            </a:pPr>
            <a:r>
              <a:rPr lang="de-DE" b="1" dirty="0">
                <a:latin typeface="Times New Roman" panose="02020603050405020304" pitchFamily="18" charset="0"/>
                <a:ea typeface="Times New Roman" panose="02020603050405020304" pitchFamily="18" charset="0"/>
              </a:rPr>
              <a:t>Master </a:t>
            </a:r>
            <a:r>
              <a:rPr lang="de-DE" b="1" dirty="0" err="1">
                <a:latin typeface="Times New Roman" panose="02020603050405020304" pitchFamily="18" charset="0"/>
                <a:ea typeface="Times New Roman" panose="02020603050405020304" pitchFamily="18" charset="0"/>
              </a:rPr>
              <a:t>to</a:t>
            </a:r>
            <a:r>
              <a:rPr lang="de-DE" b="1" dirty="0">
                <a:latin typeface="Times New Roman" panose="02020603050405020304" pitchFamily="18" charset="0"/>
                <a:ea typeface="Times New Roman" panose="02020603050405020304" pitchFamily="18" charset="0"/>
              </a:rPr>
              <a:t> Slave </a:t>
            </a:r>
            <a:r>
              <a:rPr lang="de-DE" dirty="0">
                <a:latin typeface="Times New Roman" panose="02020603050405020304" pitchFamily="18" charset="0"/>
                <a:ea typeface="Times New Roman" panose="02020603050405020304" pitchFamily="18" charset="0"/>
              </a:rPr>
              <a:t>=&gt; The </a:t>
            </a:r>
            <a:r>
              <a:rPr lang="de-DE" dirty="0" err="1">
                <a:latin typeface="Times New Roman" panose="02020603050405020304" pitchFamily="18" charset="0"/>
                <a:ea typeface="Times New Roman" panose="02020603050405020304" pitchFamily="18" charset="0"/>
              </a:rPr>
              <a:t>transfer</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of</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bits</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from</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master</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to</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slave</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is</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accomplished</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by</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means</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of</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voltage</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level</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shifts</a:t>
            </a:r>
            <a:r>
              <a:rPr lang="de-DE" dirty="0">
                <a:latin typeface="Times New Roman" panose="02020603050405020304" pitchFamily="18" charset="0"/>
                <a:ea typeface="Times New Roman" panose="02020603050405020304" pitchFamily="18" charset="0"/>
              </a:rPr>
              <a:t>. </a:t>
            </a:r>
          </a:p>
          <a:p>
            <a:pPr marL="285750" indent="-285750" algn="just">
              <a:lnSpc>
                <a:spcPts val="1800"/>
              </a:lnSpc>
              <a:spcBef>
                <a:spcPts val="600"/>
              </a:spcBef>
              <a:spcAft>
                <a:spcPts val="0"/>
              </a:spcAft>
              <a:buFontTx/>
              <a:buChar char="-"/>
            </a:pPr>
            <a:r>
              <a:rPr lang="de-DE" sz="1600" dirty="0">
                <a:latin typeface="Times New Roman" panose="02020603050405020304" pitchFamily="18" charset="0"/>
                <a:ea typeface="Times New Roman" panose="02020603050405020304" pitchFamily="18" charset="0"/>
              </a:rPr>
              <a:t>A </a:t>
            </a:r>
            <a:r>
              <a:rPr lang="de-DE" sz="1600" dirty="0" err="1">
                <a:latin typeface="Times New Roman" panose="02020603050405020304" pitchFamily="18" charset="0"/>
                <a:ea typeface="Times New Roman" panose="02020603050405020304" pitchFamily="18" charset="0"/>
              </a:rPr>
              <a:t>logical</a:t>
            </a:r>
            <a:r>
              <a:rPr lang="de-DE" sz="1600" dirty="0">
                <a:latin typeface="Times New Roman" panose="02020603050405020304" pitchFamily="18" charset="0"/>
                <a:ea typeface="Times New Roman" panose="02020603050405020304" pitchFamily="18" charset="0"/>
              </a:rPr>
              <a:t> "1" (Mark) </a:t>
            </a:r>
            <a:r>
              <a:rPr lang="de-DE" sz="1600" dirty="0" err="1">
                <a:latin typeface="Times New Roman" panose="02020603050405020304" pitchFamily="18" charset="0"/>
                <a:ea typeface="Times New Roman" panose="02020603050405020304" pitchFamily="18" charset="0"/>
              </a:rPr>
              <a:t>corresponds</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to</a:t>
            </a:r>
            <a:r>
              <a:rPr lang="de-DE" sz="1600" dirty="0">
                <a:latin typeface="Times New Roman" panose="02020603050405020304" pitchFamily="18" charset="0"/>
                <a:ea typeface="Times New Roman" panose="02020603050405020304" pitchFamily="18" charset="0"/>
              </a:rPr>
              <a:t> a nominal </a:t>
            </a:r>
            <a:r>
              <a:rPr lang="de-DE" sz="1600" dirty="0" err="1">
                <a:latin typeface="Times New Roman" panose="02020603050405020304" pitchFamily="18" charset="0"/>
                <a:ea typeface="Times New Roman" panose="02020603050405020304" pitchFamily="18" charset="0"/>
              </a:rPr>
              <a:t>voltage</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of</a:t>
            </a:r>
            <a:r>
              <a:rPr lang="de-DE" sz="1600" dirty="0">
                <a:latin typeface="Times New Roman" panose="02020603050405020304" pitchFamily="18" charset="0"/>
                <a:ea typeface="Times New Roman" panose="02020603050405020304" pitchFamily="18" charset="0"/>
              </a:rPr>
              <a:t> +36 V</a:t>
            </a:r>
          </a:p>
          <a:p>
            <a:pPr marL="285750" indent="-285750" algn="just">
              <a:lnSpc>
                <a:spcPts val="1800"/>
              </a:lnSpc>
              <a:spcBef>
                <a:spcPts val="600"/>
              </a:spcBef>
              <a:spcAft>
                <a:spcPts val="0"/>
              </a:spcAft>
              <a:buFontTx/>
              <a:buChar char="-"/>
            </a:pPr>
            <a:r>
              <a:rPr lang="de-DE" sz="1600" dirty="0">
                <a:latin typeface="Times New Roman" panose="02020603050405020304" pitchFamily="18" charset="0"/>
                <a:ea typeface="Times New Roman" panose="02020603050405020304" pitchFamily="18" charset="0"/>
              </a:rPr>
              <a:t>A </a:t>
            </a:r>
            <a:r>
              <a:rPr lang="de-DE" sz="1600" dirty="0" err="1">
                <a:latin typeface="Times New Roman" panose="02020603050405020304" pitchFamily="18" charset="0"/>
                <a:ea typeface="Times New Roman" panose="02020603050405020304" pitchFamily="18" charset="0"/>
              </a:rPr>
              <a:t>logical</a:t>
            </a:r>
            <a:r>
              <a:rPr lang="de-DE" sz="1600" dirty="0">
                <a:latin typeface="Times New Roman" panose="02020603050405020304" pitchFamily="18" charset="0"/>
                <a:ea typeface="Times New Roman" panose="02020603050405020304" pitchFamily="18" charset="0"/>
              </a:rPr>
              <a:t> "0" (Space) </a:t>
            </a:r>
            <a:r>
              <a:rPr lang="de-DE" sz="1600" dirty="0" err="1">
                <a:latin typeface="Times New Roman" panose="02020603050405020304" pitchFamily="18" charset="0"/>
                <a:ea typeface="Times New Roman" panose="02020603050405020304" pitchFamily="18" charset="0"/>
              </a:rPr>
              <a:t>reduces</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the</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bus</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voltage</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by</a:t>
            </a:r>
            <a:r>
              <a:rPr lang="de-DE" sz="1600" dirty="0">
                <a:latin typeface="Times New Roman" panose="02020603050405020304" pitchFamily="18" charset="0"/>
                <a:ea typeface="Times New Roman" panose="02020603050405020304" pitchFamily="18" charset="0"/>
              </a:rPr>
              <a:t> 12 V </a:t>
            </a:r>
            <a:r>
              <a:rPr lang="de-DE" sz="1600" dirty="0" err="1">
                <a:latin typeface="Times New Roman" panose="02020603050405020304" pitchFamily="18" charset="0"/>
                <a:ea typeface="Times New Roman" panose="02020603050405020304" pitchFamily="18" charset="0"/>
              </a:rPr>
              <a:t>to</a:t>
            </a:r>
            <a:r>
              <a:rPr lang="de-DE" sz="1600" dirty="0">
                <a:latin typeface="Times New Roman" panose="02020603050405020304" pitchFamily="18" charset="0"/>
                <a:ea typeface="Times New Roman" panose="02020603050405020304" pitchFamily="18" charset="0"/>
              </a:rPr>
              <a:t> a nominal +24 V</a:t>
            </a:r>
          </a:p>
          <a:p>
            <a:pPr algn="just">
              <a:lnSpc>
                <a:spcPts val="1800"/>
              </a:lnSpc>
              <a:spcBef>
                <a:spcPts val="600"/>
              </a:spcBef>
              <a:spcAft>
                <a:spcPts val="0"/>
              </a:spcAft>
            </a:pPr>
            <a:r>
              <a:rPr lang="de-DE" b="1" dirty="0">
                <a:latin typeface="Times New Roman" panose="02020603050405020304" pitchFamily="18" charset="0"/>
                <a:ea typeface="Times New Roman" panose="02020603050405020304" pitchFamily="18" charset="0"/>
              </a:rPr>
              <a:t>Slave </a:t>
            </a:r>
            <a:r>
              <a:rPr lang="de-DE" b="1" dirty="0" err="1">
                <a:latin typeface="Times New Roman" panose="02020603050405020304" pitchFamily="18" charset="0"/>
                <a:ea typeface="Times New Roman" panose="02020603050405020304" pitchFamily="18" charset="0"/>
              </a:rPr>
              <a:t>to</a:t>
            </a:r>
            <a:r>
              <a:rPr lang="de-DE" b="1" dirty="0">
                <a:latin typeface="Times New Roman" panose="02020603050405020304" pitchFamily="18" charset="0"/>
                <a:ea typeface="Times New Roman" panose="02020603050405020304" pitchFamily="18" charset="0"/>
              </a:rPr>
              <a:t> Master </a:t>
            </a:r>
            <a:r>
              <a:rPr lang="de-DE" dirty="0">
                <a:latin typeface="Times New Roman" panose="02020603050405020304" pitchFamily="18" charset="0"/>
                <a:ea typeface="Times New Roman" panose="02020603050405020304" pitchFamily="18" charset="0"/>
              </a:rPr>
              <a:t>=&gt; The </a:t>
            </a:r>
            <a:r>
              <a:rPr lang="de-DE" dirty="0" err="1">
                <a:latin typeface="Times New Roman" panose="02020603050405020304" pitchFamily="18" charset="0"/>
                <a:ea typeface="Times New Roman" panose="02020603050405020304" pitchFamily="18" charset="0"/>
              </a:rPr>
              <a:t>transfer</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of</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bits</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from</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slave</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to</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master</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slave</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is</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accomplished</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by</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means</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of</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modulating</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the</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current</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consumption</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of</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the</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slave</a:t>
            </a:r>
            <a:r>
              <a:rPr lang="de-DE" dirty="0">
                <a:latin typeface="Times New Roman" panose="02020603050405020304" pitchFamily="18" charset="0"/>
                <a:ea typeface="Times New Roman" panose="02020603050405020304" pitchFamily="18" charset="0"/>
              </a:rPr>
              <a:t>. </a:t>
            </a:r>
          </a:p>
          <a:p>
            <a:pPr marL="285750" indent="-285750" algn="just">
              <a:lnSpc>
                <a:spcPts val="1800"/>
              </a:lnSpc>
              <a:spcBef>
                <a:spcPts val="600"/>
              </a:spcBef>
              <a:spcAft>
                <a:spcPts val="0"/>
              </a:spcAft>
              <a:buFontTx/>
              <a:buChar char="-"/>
            </a:pPr>
            <a:r>
              <a:rPr lang="de-DE" sz="1600" dirty="0">
                <a:latin typeface="Times New Roman" panose="02020603050405020304" pitchFamily="18" charset="0"/>
                <a:ea typeface="Times New Roman" panose="02020603050405020304" pitchFamily="18" charset="0"/>
              </a:rPr>
              <a:t>A </a:t>
            </a:r>
            <a:r>
              <a:rPr lang="de-DE" sz="1600" dirty="0" err="1">
                <a:latin typeface="Times New Roman" panose="02020603050405020304" pitchFamily="18" charset="0"/>
                <a:ea typeface="Times New Roman" panose="02020603050405020304" pitchFamily="18" charset="0"/>
              </a:rPr>
              <a:t>logical</a:t>
            </a:r>
            <a:r>
              <a:rPr lang="de-DE" sz="1600" dirty="0">
                <a:latin typeface="Times New Roman" panose="02020603050405020304" pitchFamily="18" charset="0"/>
                <a:ea typeface="Times New Roman" panose="02020603050405020304" pitchFamily="18" charset="0"/>
              </a:rPr>
              <a:t> "1" (Mark) </a:t>
            </a:r>
            <a:r>
              <a:rPr lang="de-DE" sz="1600" dirty="0" err="1">
                <a:latin typeface="Times New Roman" panose="02020603050405020304" pitchFamily="18" charset="0"/>
                <a:ea typeface="Times New Roman" panose="02020603050405020304" pitchFamily="18" charset="0"/>
              </a:rPr>
              <a:t>is</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represented</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by</a:t>
            </a:r>
            <a:r>
              <a:rPr lang="de-DE" sz="1600" dirty="0">
                <a:latin typeface="Times New Roman" panose="02020603050405020304" pitchFamily="18" charset="0"/>
                <a:ea typeface="Times New Roman" panose="02020603050405020304" pitchFamily="18" charset="0"/>
              </a:rPr>
              <a:t> a </a:t>
            </a:r>
            <a:r>
              <a:rPr lang="de-DE" sz="1600" dirty="0" err="1">
                <a:latin typeface="Times New Roman" panose="02020603050405020304" pitchFamily="18" charset="0"/>
                <a:ea typeface="Times New Roman" panose="02020603050405020304" pitchFamily="18" charset="0"/>
              </a:rPr>
              <a:t>constant</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current</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of</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up</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to</a:t>
            </a:r>
            <a:r>
              <a:rPr lang="de-DE" sz="1600" dirty="0">
                <a:latin typeface="Times New Roman" panose="02020603050405020304" pitchFamily="18" charset="0"/>
                <a:ea typeface="Times New Roman" panose="02020603050405020304" pitchFamily="18" charset="0"/>
              </a:rPr>
              <a:t> 1.5 mA, </a:t>
            </a:r>
          </a:p>
          <a:p>
            <a:pPr marL="285750" indent="-285750" algn="just">
              <a:lnSpc>
                <a:spcPts val="1800"/>
              </a:lnSpc>
              <a:spcBef>
                <a:spcPts val="600"/>
              </a:spcBef>
              <a:spcAft>
                <a:spcPts val="0"/>
              </a:spcAft>
              <a:buFontTx/>
              <a:buChar char="-"/>
            </a:pPr>
            <a:r>
              <a:rPr lang="de-DE" sz="1600" dirty="0">
                <a:latin typeface="Times New Roman" panose="02020603050405020304" pitchFamily="18" charset="0"/>
                <a:ea typeface="Times New Roman" panose="02020603050405020304" pitchFamily="18" charset="0"/>
              </a:rPr>
              <a:t>A </a:t>
            </a:r>
            <a:r>
              <a:rPr lang="de-DE" sz="1600" dirty="0" err="1">
                <a:latin typeface="Times New Roman" panose="02020603050405020304" pitchFamily="18" charset="0"/>
                <a:ea typeface="Times New Roman" panose="02020603050405020304" pitchFamily="18" charset="0"/>
              </a:rPr>
              <a:t>logical</a:t>
            </a:r>
            <a:r>
              <a:rPr lang="de-DE" sz="1600" dirty="0">
                <a:latin typeface="Times New Roman" panose="02020603050405020304" pitchFamily="18" charset="0"/>
                <a:ea typeface="Times New Roman" panose="02020603050405020304" pitchFamily="18" charset="0"/>
              </a:rPr>
              <a:t> "0" (Space) </a:t>
            </a:r>
            <a:r>
              <a:rPr lang="de-DE" sz="1600" dirty="0" err="1">
                <a:latin typeface="Times New Roman" panose="02020603050405020304" pitchFamily="18" charset="0"/>
                <a:ea typeface="Times New Roman" panose="02020603050405020304" pitchFamily="18" charset="0"/>
              </a:rPr>
              <a:t>is</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represented</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by</a:t>
            </a:r>
            <a:r>
              <a:rPr lang="de-DE" sz="1600" dirty="0">
                <a:latin typeface="Times New Roman" panose="02020603050405020304" pitchFamily="18" charset="0"/>
                <a:ea typeface="Times New Roman" panose="02020603050405020304" pitchFamily="18" charset="0"/>
              </a:rPr>
              <a:t> an </a:t>
            </a:r>
            <a:r>
              <a:rPr lang="de-DE" sz="1600" dirty="0" err="1">
                <a:latin typeface="Times New Roman" panose="02020603050405020304" pitchFamily="18" charset="0"/>
                <a:ea typeface="Times New Roman" panose="02020603050405020304" pitchFamily="18" charset="0"/>
              </a:rPr>
              <a:t>increased</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current</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drain</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requirement</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by</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the</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slave</a:t>
            </a:r>
            <a:r>
              <a:rPr lang="de-DE" sz="1600" dirty="0">
                <a:latin typeface="Times New Roman" panose="02020603050405020304" pitchFamily="18" charset="0"/>
                <a:ea typeface="Times New Roman" panose="02020603050405020304" pitchFamily="18" charset="0"/>
              </a:rPr>
              <a:t> </a:t>
            </a:r>
            <a:r>
              <a:rPr lang="de-DE" sz="1600" dirty="0" err="1">
                <a:latin typeface="Times New Roman" panose="02020603050405020304" pitchFamily="18" charset="0"/>
                <a:ea typeface="Times New Roman" panose="02020603050405020304" pitchFamily="18" charset="0"/>
              </a:rPr>
              <a:t>of</a:t>
            </a:r>
            <a:r>
              <a:rPr lang="de-DE" sz="1600" dirty="0">
                <a:latin typeface="Times New Roman" panose="02020603050405020304" pitchFamily="18" charset="0"/>
                <a:ea typeface="Times New Roman" panose="02020603050405020304" pitchFamily="18" charset="0"/>
              </a:rPr>
              <a:t> additional 11-20 mA. </a:t>
            </a:r>
            <a:endParaRPr lang="de-DE"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4523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Overview M-Bus - </a:t>
            </a:r>
            <a:r>
              <a:rPr lang="de-DE" dirty="0"/>
              <a:t>Data Link Layer</a:t>
            </a:r>
            <a:endParaRPr lang="en-US" altLang="en-US" dirty="0"/>
          </a:p>
        </p:txBody>
      </p:sp>
      <p:sp>
        <p:nvSpPr>
          <p:cNvPr id="4" name="Slide Number Placeholder 3"/>
          <p:cNvSpPr>
            <a:spLocks noGrp="1"/>
          </p:cNvSpPr>
          <p:nvPr>
            <p:ph type="sldNum" sz="quarter" idx="13"/>
          </p:nvPr>
        </p:nvSpPr>
        <p:spPr/>
        <p:txBody>
          <a:bodyPr/>
          <a:lstStyle/>
          <a:p>
            <a:fld id="{6A011D3D-470C-6841-80D1-ED00CD694525}" type="slidenum">
              <a:rPr lang="en-US"/>
              <a:pPr/>
              <a:t>2</a:t>
            </a:fld>
            <a:endParaRPr lang="en-US" dirty="0"/>
          </a:p>
        </p:txBody>
      </p:sp>
      <p:sp>
        <p:nvSpPr>
          <p:cNvPr id="57" name="Rechteck 56"/>
          <p:cNvSpPr/>
          <p:nvPr/>
        </p:nvSpPr>
        <p:spPr>
          <a:xfrm>
            <a:off x="561173" y="1230632"/>
            <a:ext cx="5101754" cy="5355312"/>
          </a:xfrm>
          <a:prstGeom prst="rect">
            <a:avLst/>
          </a:prstGeom>
        </p:spPr>
        <p:txBody>
          <a:bodyPr wrap="square">
            <a:spAutoFit/>
          </a:bodyPr>
          <a:lstStyle/>
          <a:p>
            <a:r>
              <a:rPr lang="de-DE" dirty="0" err="1">
                <a:latin typeface="Times New Roman" panose="02020603050405020304" pitchFamily="18" charset="0"/>
                <a:ea typeface="Times New Roman" panose="02020603050405020304" pitchFamily="18" charset="0"/>
              </a:rPr>
              <a:t>Telegram</a:t>
            </a:r>
            <a:r>
              <a:rPr lang="de-DE" dirty="0">
                <a:latin typeface="Times New Roman" panose="02020603050405020304" pitchFamily="18" charset="0"/>
                <a:ea typeface="Times New Roman" panose="02020603050405020304" pitchFamily="18" charset="0"/>
              </a:rPr>
              <a:t> </a:t>
            </a:r>
            <a:r>
              <a:rPr lang="de-DE" dirty="0" err="1">
                <a:latin typeface="Times New Roman" panose="02020603050405020304" pitchFamily="18" charset="0"/>
                <a:ea typeface="Times New Roman" panose="02020603050405020304" pitchFamily="18" charset="0"/>
              </a:rPr>
              <a:t>format</a:t>
            </a:r>
            <a:r>
              <a:rPr lang="de-DE" dirty="0">
                <a:latin typeface="Times New Roman" panose="02020603050405020304" pitchFamily="18" charset="0"/>
                <a:ea typeface="Times New Roman" panose="02020603050405020304" pitchFamily="18" charset="0"/>
              </a:rPr>
              <a:t> - </a:t>
            </a:r>
            <a:r>
              <a:rPr lang="de-DE" dirty="0"/>
              <a:t>FT 1.2 </a:t>
            </a:r>
            <a:r>
              <a:rPr lang="de-DE" dirty="0" err="1"/>
              <a:t>according</a:t>
            </a:r>
            <a:r>
              <a:rPr lang="de-DE" dirty="0"/>
              <a:t> </a:t>
            </a:r>
            <a:r>
              <a:rPr lang="de-DE" dirty="0" err="1"/>
              <a:t>to</a:t>
            </a:r>
            <a:r>
              <a:rPr lang="de-DE" dirty="0"/>
              <a:t> IEC 870-5</a:t>
            </a:r>
            <a:r>
              <a:rPr lang="de-DE" dirty="0">
                <a:latin typeface="Times New Roman" panose="02020603050405020304" pitchFamily="18" charset="0"/>
                <a:ea typeface="Times New Roman" panose="02020603050405020304" pitchFamily="18" charset="0"/>
              </a:rPr>
              <a:t>:</a:t>
            </a:r>
          </a:p>
          <a:p>
            <a:r>
              <a:rPr lang="de-DE" sz="1200" dirty="0">
                <a:latin typeface="Times New Roman" panose="02020603050405020304" pitchFamily="18" charset="0"/>
                <a:ea typeface="Times New Roman" panose="02020603050405020304" pitchFamily="18" charset="0"/>
              </a:rPr>
              <a:t>=&gt; </a:t>
            </a:r>
            <a:r>
              <a:rPr lang="en-US" sz="1200" dirty="0">
                <a:latin typeface="Times New Roman" panose="02020603050405020304" pitchFamily="18" charset="0"/>
                <a:ea typeface="Times New Roman" panose="02020603050405020304" pitchFamily="18" charset="0"/>
              </a:rPr>
              <a:t>The format class FT 1.2 specifies three different telegram formats, which can be recognized by means of special start characters</a:t>
            </a:r>
            <a:endParaRPr lang="de-DE" sz="1200" dirty="0">
              <a:latin typeface="Times New Roman" panose="02020603050405020304" pitchFamily="18" charset="0"/>
              <a:ea typeface="Times New Roman" panose="02020603050405020304" pitchFamily="18" charset="0"/>
            </a:endParaRPr>
          </a:p>
          <a:p>
            <a:endParaRPr lang="de-DE" dirty="0">
              <a:latin typeface="Times New Roman" panose="02020603050405020304" pitchFamily="18" charset="0"/>
              <a:ea typeface="Times New Roman" panose="02020603050405020304" pitchFamily="18" charset="0"/>
            </a:endParaRPr>
          </a:p>
          <a:p>
            <a:endParaRPr lang="de-DE" dirty="0">
              <a:latin typeface="Times New Roman" panose="02020603050405020304" pitchFamily="18" charset="0"/>
              <a:ea typeface="Times New Roman" panose="02020603050405020304" pitchFamily="18" charset="0"/>
            </a:endParaRPr>
          </a:p>
          <a:p>
            <a:r>
              <a:rPr lang="de-DE" sz="1200" b="1" dirty="0"/>
              <a:t>Single </a:t>
            </a:r>
            <a:r>
              <a:rPr lang="de-DE" sz="1200" b="1" dirty="0" err="1"/>
              <a:t>Character</a:t>
            </a:r>
            <a:endParaRPr lang="de-DE" sz="1200" dirty="0"/>
          </a:p>
          <a:p>
            <a:r>
              <a:rPr lang="de-DE" sz="1200" dirty="0"/>
              <a:t>This </a:t>
            </a:r>
            <a:r>
              <a:rPr lang="de-DE" sz="1200" dirty="0" err="1"/>
              <a:t>format</a:t>
            </a:r>
            <a:r>
              <a:rPr lang="de-DE" sz="1200" dirty="0"/>
              <a:t> </a:t>
            </a:r>
            <a:r>
              <a:rPr lang="de-DE" sz="1200" dirty="0" err="1"/>
              <a:t>consists</a:t>
            </a:r>
            <a:r>
              <a:rPr lang="de-DE" sz="1200" dirty="0"/>
              <a:t> </a:t>
            </a:r>
            <a:r>
              <a:rPr lang="de-DE" sz="1200" dirty="0" err="1"/>
              <a:t>of</a:t>
            </a:r>
            <a:r>
              <a:rPr lang="de-DE" sz="1200" dirty="0"/>
              <a:t> a </a:t>
            </a:r>
            <a:r>
              <a:rPr lang="de-DE" sz="1200" dirty="0" err="1"/>
              <a:t>single</a:t>
            </a:r>
            <a:r>
              <a:rPr lang="de-DE" sz="1200" dirty="0"/>
              <a:t> </a:t>
            </a:r>
            <a:r>
              <a:rPr lang="de-DE" sz="1200" dirty="0" err="1"/>
              <a:t>character</a:t>
            </a:r>
            <a:r>
              <a:rPr lang="de-DE" sz="1200" dirty="0"/>
              <a:t>, </a:t>
            </a:r>
            <a:r>
              <a:rPr lang="de-DE" sz="1200" dirty="0" err="1"/>
              <a:t>namely</a:t>
            </a:r>
            <a:r>
              <a:rPr lang="de-DE" sz="1200" dirty="0"/>
              <a:t> </a:t>
            </a:r>
            <a:r>
              <a:rPr lang="de-DE" sz="1200" dirty="0" err="1"/>
              <a:t>the</a:t>
            </a:r>
            <a:r>
              <a:rPr lang="de-DE" sz="1200" dirty="0"/>
              <a:t> E5h (</a:t>
            </a:r>
            <a:r>
              <a:rPr lang="de-DE" sz="1200" dirty="0" err="1"/>
              <a:t>decimal</a:t>
            </a:r>
            <a:r>
              <a:rPr lang="de-DE" sz="1200" dirty="0"/>
              <a:t> 229), </a:t>
            </a:r>
            <a:r>
              <a:rPr lang="de-DE" sz="1200" dirty="0" err="1"/>
              <a:t>and</a:t>
            </a:r>
            <a:r>
              <a:rPr lang="de-DE" sz="1200" dirty="0"/>
              <a:t> </a:t>
            </a:r>
            <a:r>
              <a:rPr lang="de-DE" sz="1200" dirty="0" err="1"/>
              <a:t>serves</a:t>
            </a:r>
            <a:r>
              <a:rPr lang="de-DE" sz="1200" dirty="0"/>
              <a:t> </a:t>
            </a:r>
            <a:r>
              <a:rPr lang="de-DE" sz="1200" dirty="0" err="1"/>
              <a:t>to</a:t>
            </a:r>
            <a:r>
              <a:rPr lang="de-DE" sz="1200" dirty="0"/>
              <a:t> </a:t>
            </a:r>
            <a:r>
              <a:rPr lang="de-DE" sz="1200" dirty="0" err="1"/>
              <a:t>acknowledge</a:t>
            </a:r>
            <a:r>
              <a:rPr lang="de-DE" sz="1200" dirty="0"/>
              <a:t> </a:t>
            </a:r>
            <a:r>
              <a:rPr lang="de-DE" sz="1200" dirty="0" err="1"/>
              <a:t>receipt</a:t>
            </a:r>
            <a:r>
              <a:rPr lang="de-DE" sz="1200" dirty="0"/>
              <a:t> </a:t>
            </a:r>
            <a:r>
              <a:rPr lang="de-DE" sz="1200" dirty="0" err="1"/>
              <a:t>of</a:t>
            </a:r>
            <a:r>
              <a:rPr lang="de-DE" sz="1200" dirty="0"/>
              <a:t> </a:t>
            </a:r>
            <a:r>
              <a:rPr lang="de-DE" sz="1200" dirty="0" err="1"/>
              <a:t>transmissions</a:t>
            </a:r>
            <a:r>
              <a:rPr lang="de-DE" sz="1200" dirty="0"/>
              <a:t>.</a:t>
            </a:r>
          </a:p>
          <a:p>
            <a:endParaRPr lang="de-DE" sz="1200" b="1" dirty="0"/>
          </a:p>
          <a:p>
            <a:r>
              <a:rPr lang="de-DE" sz="1200" b="1" dirty="0"/>
              <a:t>Short Frame</a:t>
            </a:r>
            <a:endParaRPr lang="de-DE" sz="1200" dirty="0"/>
          </a:p>
          <a:p>
            <a:r>
              <a:rPr lang="de-DE" sz="1200" dirty="0"/>
              <a:t>This </a:t>
            </a:r>
            <a:r>
              <a:rPr lang="de-DE" sz="1200" dirty="0" err="1"/>
              <a:t>format</a:t>
            </a:r>
            <a:r>
              <a:rPr lang="de-DE" sz="1200" dirty="0"/>
              <a:t> </a:t>
            </a:r>
            <a:r>
              <a:rPr lang="de-DE" sz="1200" dirty="0" err="1"/>
              <a:t>with</a:t>
            </a:r>
            <a:r>
              <a:rPr lang="de-DE" sz="1200" dirty="0"/>
              <a:t> a </a:t>
            </a:r>
            <a:r>
              <a:rPr lang="de-DE" sz="1200" dirty="0" err="1"/>
              <a:t>fixed</a:t>
            </a:r>
            <a:r>
              <a:rPr lang="de-DE" sz="1200" dirty="0"/>
              <a:t> </a:t>
            </a:r>
            <a:r>
              <a:rPr lang="de-DE" sz="1200" dirty="0" err="1"/>
              <a:t>length</a:t>
            </a:r>
            <a:r>
              <a:rPr lang="de-DE" sz="1200" dirty="0"/>
              <a:t> </a:t>
            </a:r>
            <a:r>
              <a:rPr lang="de-DE" sz="1200" dirty="0" err="1"/>
              <a:t>begins</a:t>
            </a:r>
            <a:r>
              <a:rPr lang="de-DE" sz="1200" dirty="0"/>
              <a:t> </a:t>
            </a:r>
            <a:r>
              <a:rPr lang="de-DE" sz="1200" dirty="0" err="1"/>
              <a:t>with</a:t>
            </a:r>
            <a:r>
              <a:rPr lang="de-DE" sz="1200" dirty="0"/>
              <a:t> </a:t>
            </a:r>
            <a:r>
              <a:rPr lang="de-DE" sz="1200" dirty="0" err="1"/>
              <a:t>the</a:t>
            </a:r>
            <a:r>
              <a:rPr lang="de-DE" sz="1200" dirty="0"/>
              <a:t> </a:t>
            </a:r>
            <a:r>
              <a:rPr lang="de-DE" sz="1200" dirty="0" err="1"/>
              <a:t>start</a:t>
            </a:r>
            <a:r>
              <a:rPr lang="de-DE" sz="1200" dirty="0"/>
              <a:t> </a:t>
            </a:r>
            <a:r>
              <a:rPr lang="de-DE" sz="1200" dirty="0" err="1"/>
              <a:t>character</a:t>
            </a:r>
            <a:r>
              <a:rPr lang="de-DE" sz="1200" dirty="0"/>
              <a:t> 10h, </a:t>
            </a:r>
            <a:r>
              <a:rPr lang="de-DE" sz="1200" dirty="0" err="1"/>
              <a:t>and</a:t>
            </a:r>
            <a:r>
              <a:rPr lang="de-DE" sz="1200" dirty="0"/>
              <a:t> </a:t>
            </a:r>
            <a:r>
              <a:rPr lang="de-DE" sz="1200" dirty="0" err="1"/>
              <a:t>besides</a:t>
            </a:r>
            <a:r>
              <a:rPr lang="de-DE" sz="1200" dirty="0"/>
              <a:t> </a:t>
            </a:r>
            <a:r>
              <a:rPr lang="de-DE" sz="1200" dirty="0" err="1"/>
              <a:t>the</a:t>
            </a:r>
            <a:r>
              <a:rPr lang="de-DE" sz="1200" dirty="0"/>
              <a:t> C </a:t>
            </a:r>
            <a:r>
              <a:rPr lang="de-DE" sz="1200" dirty="0" err="1"/>
              <a:t>and</a:t>
            </a:r>
            <a:r>
              <a:rPr lang="de-DE" sz="1200" dirty="0"/>
              <a:t> A </a:t>
            </a:r>
            <a:r>
              <a:rPr lang="de-DE" sz="1200" dirty="0" err="1"/>
              <a:t>fields</a:t>
            </a:r>
            <a:r>
              <a:rPr lang="de-DE" sz="1200" dirty="0"/>
              <a:t> </a:t>
            </a:r>
            <a:r>
              <a:rPr lang="de-DE" sz="1200" dirty="0" err="1"/>
              <a:t>includes</a:t>
            </a:r>
            <a:r>
              <a:rPr lang="de-DE" sz="1200" dirty="0"/>
              <a:t> </a:t>
            </a:r>
            <a:r>
              <a:rPr lang="de-DE" sz="1200" dirty="0" err="1"/>
              <a:t>the</a:t>
            </a:r>
            <a:r>
              <a:rPr lang="de-DE" sz="1200" dirty="0"/>
              <a:t> check </a:t>
            </a:r>
            <a:r>
              <a:rPr lang="de-DE" sz="1200" dirty="0" err="1"/>
              <a:t>sum</a:t>
            </a:r>
            <a:r>
              <a:rPr lang="de-DE" sz="1200" dirty="0"/>
              <a:t> (</a:t>
            </a:r>
            <a:r>
              <a:rPr lang="de-DE" sz="1200" dirty="0" err="1"/>
              <a:t>this</a:t>
            </a:r>
            <a:r>
              <a:rPr lang="de-DE" sz="1200" dirty="0"/>
              <a:t> </a:t>
            </a:r>
            <a:r>
              <a:rPr lang="de-DE" sz="1200" dirty="0" err="1"/>
              <a:t>is</a:t>
            </a:r>
            <a:r>
              <a:rPr lang="de-DE" sz="1200" dirty="0"/>
              <a:t> </a:t>
            </a:r>
            <a:r>
              <a:rPr lang="de-DE" sz="1200" dirty="0" err="1"/>
              <a:t>made</a:t>
            </a:r>
            <a:r>
              <a:rPr lang="de-DE" sz="1200" dirty="0"/>
              <a:t> </a:t>
            </a:r>
            <a:r>
              <a:rPr lang="de-DE" sz="1200" dirty="0" err="1"/>
              <a:t>up</a:t>
            </a:r>
            <a:r>
              <a:rPr lang="de-DE" sz="1200" dirty="0"/>
              <a:t> </a:t>
            </a:r>
            <a:r>
              <a:rPr lang="de-DE" sz="1200" dirty="0" err="1"/>
              <a:t>from</a:t>
            </a:r>
            <a:r>
              <a:rPr lang="de-DE" sz="1200" dirty="0"/>
              <a:t> </a:t>
            </a:r>
            <a:r>
              <a:rPr lang="de-DE" sz="1200" dirty="0" err="1"/>
              <a:t>the</a:t>
            </a:r>
            <a:r>
              <a:rPr lang="de-DE" sz="1200" dirty="0"/>
              <a:t> </a:t>
            </a:r>
            <a:r>
              <a:rPr lang="de-DE" sz="1200" dirty="0" err="1"/>
              <a:t>two</a:t>
            </a:r>
            <a:r>
              <a:rPr lang="de-DE" sz="1200" dirty="0"/>
              <a:t> last </a:t>
            </a:r>
            <a:r>
              <a:rPr lang="de-DE" sz="1200" dirty="0" err="1"/>
              <a:t>mentioned</a:t>
            </a:r>
            <a:r>
              <a:rPr lang="de-DE" sz="1200" dirty="0"/>
              <a:t> </a:t>
            </a:r>
            <a:r>
              <a:rPr lang="de-DE" sz="1200" dirty="0" err="1"/>
              <a:t>characters</a:t>
            </a:r>
            <a:r>
              <a:rPr lang="de-DE" sz="1200" dirty="0"/>
              <a:t>), </a:t>
            </a:r>
            <a:r>
              <a:rPr lang="de-DE" sz="1200" dirty="0" err="1"/>
              <a:t>and</a:t>
            </a:r>
            <a:r>
              <a:rPr lang="de-DE" sz="1200" dirty="0"/>
              <a:t> </a:t>
            </a:r>
            <a:r>
              <a:rPr lang="de-DE" sz="1200" dirty="0" err="1"/>
              <a:t>the</a:t>
            </a:r>
            <a:r>
              <a:rPr lang="de-DE" sz="1200" dirty="0"/>
              <a:t> </a:t>
            </a:r>
            <a:r>
              <a:rPr lang="de-DE" sz="1200" dirty="0" err="1"/>
              <a:t>stop</a:t>
            </a:r>
            <a:r>
              <a:rPr lang="de-DE" sz="1200" dirty="0"/>
              <a:t> </a:t>
            </a:r>
            <a:r>
              <a:rPr lang="de-DE" sz="1200" dirty="0" err="1"/>
              <a:t>character</a:t>
            </a:r>
            <a:r>
              <a:rPr lang="de-DE" sz="1200" dirty="0"/>
              <a:t> 16h.</a:t>
            </a:r>
          </a:p>
          <a:p>
            <a:endParaRPr lang="de-DE" sz="1200" b="1" dirty="0"/>
          </a:p>
          <a:p>
            <a:r>
              <a:rPr lang="de-DE" sz="1200" b="1" dirty="0"/>
              <a:t>Long Frame</a:t>
            </a:r>
            <a:endParaRPr lang="de-DE" sz="1200" dirty="0"/>
          </a:p>
          <a:p>
            <a:r>
              <a:rPr lang="de-DE" sz="1200" dirty="0" err="1"/>
              <a:t>With</a:t>
            </a:r>
            <a:r>
              <a:rPr lang="de-DE" sz="1200" dirty="0"/>
              <a:t> </a:t>
            </a:r>
            <a:r>
              <a:rPr lang="de-DE" sz="1200" dirty="0" err="1"/>
              <a:t>the</a:t>
            </a:r>
            <a:r>
              <a:rPr lang="de-DE" sz="1200" dirty="0"/>
              <a:t> </a:t>
            </a:r>
            <a:r>
              <a:rPr lang="de-DE" sz="1200" dirty="0" err="1"/>
              <a:t>long</a:t>
            </a:r>
            <a:r>
              <a:rPr lang="de-DE" sz="1200" dirty="0"/>
              <a:t> </a:t>
            </a:r>
            <a:r>
              <a:rPr lang="de-DE" sz="1200" dirty="0" err="1"/>
              <a:t>frame</a:t>
            </a:r>
            <a:r>
              <a:rPr lang="de-DE" sz="1200" dirty="0"/>
              <a:t>, after </a:t>
            </a:r>
            <a:r>
              <a:rPr lang="de-DE" sz="1200" dirty="0" err="1"/>
              <a:t>the</a:t>
            </a:r>
            <a:r>
              <a:rPr lang="de-DE" sz="1200" dirty="0"/>
              <a:t> </a:t>
            </a:r>
            <a:r>
              <a:rPr lang="de-DE" sz="1200" dirty="0" err="1"/>
              <a:t>start</a:t>
            </a:r>
            <a:r>
              <a:rPr lang="de-DE" sz="1200" dirty="0"/>
              <a:t> </a:t>
            </a:r>
            <a:r>
              <a:rPr lang="de-DE" sz="1200" dirty="0" err="1"/>
              <a:t>character</a:t>
            </a:r>
            <a:r>
              <a:rPr lang="de-DE" sz="1200" dirty="0"/>
              <a:t> 68h, </a:t>
            </a:r>
            <a:r>
              <a:rPr lang="de-DE" sz="1200" dirty="0" err="1"/>
              <a:t>the</a:t>
            </a:r>
            <a:r>
              <a:rPr lang="de-DE" sz="1200" dirty="0"/>
              <a:t> </a:t>
            </a:r>
            <a:r>
              <a:rPr lang="de-DE" sz="1200" dirty="0" err="1"/>
              <a:t>length</a:t>
            </a:r>
            <a:r>
              <a:rPr lang="de-DE" sz="1200" dirty="0"/>
              <a:t> </a:t>
            </a:r>
            <a:r>
              <a:rPr lang="de-DE" sz="1200" dirty="0" err="1"/>
              <a:t>field</a:t>
            </a:r>
            <a:r>
              <a:rPr lang="de-DE" sz="1200" dirty="0"/>
              <a:t> (L </a:t>
            </a:r>
            <a:r>
              <a:rPr lang="de-DE" sz="1200" dirty="0" err="1"/>
              <a:t>field</a:t>
            </a:r>
            <a:r>
              <a:rPr lang="de-DE" sz="1200" dirty="0"/>
              <a:t>) </a:t>
            </a:r>
            <a:r>
              <a:rPr lang="de-DE" sz="1200" dirty="0" err="1"/>
              <a:t>is</a:t>
            </a:r>
            <a:r>
              <a:rPr lang="de-DE" sz="1200" dirty="0"/>
              <a:t> </a:t>
            </a:r>
            <a:r>
              <a:rPr lang="de-DE" sz="1200" dirty="0" err="1"/>
              <a:t>first</a:t>
            </a:r>
            <a:r>
              <a:rPr lang="de-DE" sz="1200" dirty="0"/>
              <a:t> </a:t>
            </a:r>
            <a:r>
              <a:rPr lang="de-DE" sz="1200" dirty="0" err="1"/>
              <a:t>transmitted</a:t>
            </a:r>
            <a:r>
              <a:rPr lang="de-DE" sz="1200" dirty="0"/>
              <a:t> </a:t>
            </a:r>
            <a:r>
              <a:rPr lang="de-DE" sz="1200" dirty="0" err="1"/>
              <a:t>twice</a:t>
            </a:r>
            <a:r>
              <a:rPr lang="de-DE" sz="1200" dirty="0"/>
              <a:t>, </a:t>
            </a:r>
            <a:r>
              <a:rPr lang="de-DE" sz="1200" dirty="0" err="1"/>
              <a:t>followed</a:t>
            </a:r>
            <a:r>
              <a:rPr lang="de-DE" sz="1200" dirty="0"/>
              <a:t> </a:t>
            </a:r>
            <a:r>
              <a:rPr lang="de-DE" sz="1200" dirty="0" err="1"/>
              <a:t>by</a:t>
            </a:r>
            <a:r>
              <a:rPr lang="de-DE" sz="1200" dirty="0"/>
              <a:t> </a:t>
            </a:r>
            <a:r>
              <a:rPr lang="de-DE" sz="1200" dirty="0" err="1"/>
              <a:t>the</a:t>
            </a:r>
            <a:r>
              <a:rPr lang="de-DE" sz="1200" dirty="0"/>
              <a:t> </a:t>
            </a:r>
            <a:r>
              <a:rPr lang="de-DE" sz="1200" dirty="0" err="1"/>
              <a:t>start</a:t>
            </a:r>
            <a:r>
              <a:rPr lang="de-DE" sz="1200" dirty="0"/>
              <a:t> </a:t>
            </a:r>
            <a:r>
              <a:rPr lang="de-DE" sz="1200" dirty="0" err="1"/>
              <a:t>character</a:t>
            </a:r>
            <a:r>
              <a:rPr lang="de-DE" sz="1200" dirty="0"/>
              <a:t> </a:t>
            </a:r>
            <a:r>
              <a:rPr lang="de-DE" sz="1200" dirty="0" err="1"/>
              <a:t>once</a:t>
            </a:r>
            <a:r>
              <a:rPr lang="de-DE" sz="1200" dirty="0"/>
              <a:t> </a:t>
            </a:r>
            <a:r>
              <a:rPr lang="de-DE" sz="1200" dirty="0" err="1"/>
              <a:t>again</a:t>
            </a:r>
            <a:r>
              <a:rPr lang="de-DE" sz="1200" dirty="0"/>
              <a:t>. After </a:t>
            </a:r>
            <a:r>
              <a:rPr lang="de-DE" sz="1200" dirty="0" err="1"/>
              <a:t>this</a:t>
            </a:r>
            <a:r>
              <a:rPr lang="de-DE" sz="1200" dirty="0"/>
              <a:t>, </a:t>
            </a:r>
            <a:r>
              <a:rPr lang="de-DE" sz="1200" dirty="0" err="1"/>
              <a:t>there</a:t>
            </a:r>
            <a:r>
              <a:rPr lang="de-DE" sz="1200" dirty="0"/>
              <a:t> follow </a:t>
            </a:r>
            <a:r>
              <a:rPr lang="de-DE" sz="1200" dirty="0" err="1"/>
              <a:t>the</a:t>
            </a:r>
            <a:r>
              <a:rPr lang="de-DE" sz="1200" dirty="0"/>
              <a:t> </a:t>
            </a:r>
            <a:r>
              <a:rPr lang="de-DE" sz="1200" dirty="0" err="1"/>
              <a:t>function</a:t>
            </a:r>
            <a:r>
              <a:rPr lang="de-DE" sz="1200" dirty="0"/>
              <a:t> </a:t>
            </a:r>
            <a:r>
              <a:rPr lang="de-DE" sz="1200" dirty="0" err="1"/>
              <a:t>field</a:t>
            </a:r>
            <a:r>
              <a:rPr lang="de-DE" sz="1200" dirty="0"/>
              <a:t> (C </a:t>
            </a:r>
            <a:r>
              <a:rPr lang="de-DE" sz="1200" dirty="0" err="1"/>
              <a:t>field</a:t>
            </a:r>
            <a:r>
              <a:rPr lang="de-DE" sz="1200" dirty="0"/>
              <a:t>), </a:t>
            </a:r>
            <a:r>
              <a:rPr lang="de-DE" sz="1200" dirty="0" err="1"/>
              <a:t>the</a:t>
            </a:r>
            <a:r>
              <a:rPr lang="de-DE" sz="1200" dirty="0"/>
              <a:t> </a:t>
            </a:r>
            <a:r>
              <a:rPr lang="de-DE" sz="1200" dirty="0" err="1"/>
              <a:t>address</a:t>
            </a:r>
            <a:r>
              <a:rPr lang="de-DE" sz="1200" dirty="0"/>
              <a:t> </a:t>
            </a:r>
            <a:r>
              <a:rPr lang="de-DE" sz="1200" dirty="0" err="1"/>
              <a:t>field</a:t>
            </a:r>
            <a:r>
              <a:rPr lang="de-DE" sz="1200" dirty="0"/>
              <a:t> (A </a:t>
            </a:r>
            <a:r>
              <a:rPr lang="de-DE" sz="1200" dirty="0" err="1"/>
              <a:t>field</a:t>
            </a:r>
            <a:r>
              <a:rPr lang="de-DE" sz="1200" dirty="0"/>
              <a:t>) </a:t>
            </a:r>
            <a:r>
              <a:rPr lang="de-DE" sz="1200" dirty="0" err="1"/>
              <a:t>and</a:t>
            </a:r>
            <a:r>
              <a:rPr lang="de-DE" sz="1200" dirty="0"/>
              <a:t> </a:t>
            </a:r>
            <a:r>
              <a:rPr lang="de-DE" sz="1200" dirty="0" err="1"/>
              <a:t>the</a:t>
            </a:r>
            <a:r>
              <a:rPr lang="de-DE" sz="1200" dirty="0"/>
              <a:t> </a:t>
            </a:r>
            <a:r>
              <a:rPr lang="de-DE" sz="1200" dirty="0" err="1"/>
              <a:t>control</a:t>
            </a:r>
            <a:r>
              <a:rPr lang="de-DE" sz="1200" dirty="0"/>
              <a:t> </a:t>
            </a:r>
            <a:r>
              <a:rPr lang="de-DE" sz="1200" dirty="0" err="1"/>
              <a:t>information</a:t>
            </a:r>
            <a:r>
              <a:rPr lang="de-DE" sz="1200" dirty="0"/>
              <a:t> </a:t>
            </a:r>
            <a:r>
              <a:rPr lang="de-DE" sz="1200" dirty="0" err="1"/>
              <a:t>field</a:t>
            </a:r>
            <a:r>
              <a:rPr lang="de-DE" sz="1200" dirty="0"/>
              <a:t> (CI </a:t>
            </a:r>
            <a:r>
              <a:rPr lang="de-DE" sz="1200" dirty="0" err="1"/>
              <a:t>field</a:t>
            </a:r>
            <a:r>
              <a:rPr lang="de-DE" sz="1200" dirty="0"/>
              <a:t>). The L </a:t>
            </a:r>
            <a:r>
              <a:rPr lang="de-DE" sz="1200" dirty="0" err="1"/>
              <a:t>field</a:t>
            </a:r>
            <a:r>
              <a:rPr lang="de-DE" sz="1200" dirty="0"/>
              <a:t> </a:t>
            </a:r>
            <a:r>
              <a:rPr lang="de-DE" sz="1200" dirty="0" err="1"/>
              <a:t>gives</a:t>
            </a:r>
            <a:r>
              <a:rPr lang="de-DE" sz="1200" dirty="0"/>
              <a:t> </a:t>
            </a:r>
            <a:r>
              <a:rPr lang="de-DE" sz="1200" dirty="0" err="1"/>
              <a:t>the</a:t>
            </a:r>
            <a:r>
              <a:rPr lang="de-DE" sz="1200" dirty="0"/>
              <a:t> </a:t>
            </a:r>
            <a:r>
              <a:rPr lang="de-DE" sz="1200" dirty="0" err="1"/>
              <a:t>quantity</a:t>
            </a:r>
            <a:r>
              <a:rPr lang="de-DE" sz="1200" dirty="0"/>
              <a:t> </a:t>
            </a:r>
            <a:r>
              <a:rPr lang="de-DE" sz="1200" dirty="0" err="1"/>
              <a:t>of</a:t>
            </a:r>
            <a:r>
              <a:rPr lang="de-DE" sz="1200" dirty="0"/>
              <a:t> </a:t>
            </a:r>
            <a:r>
              <a:rPr lang="de-DE" sz="1200" dirty="0" err="1"/>
              <a:t>the</a:t>
            </a:r>
            <a:r>
              <a:rPr lang="de-DE" sz="1200" dirty="0"/>
              <a:t> </a:t>
            </a:r>
            <a:r>
              <a:rPr lang="de-DE" sz="1200" dirty="0" err="1"/>
              <a:t>user</a:t>
            </a:r>
            <a:r>
              <a:rPr lang="de-DE" sz="1200" dirty="0"/>
              <a:t> </a:t>
            </a:r>
            <a:r>
              <a:rPr lang="de-DE" sz="1200" dirty="0" err="1"/>
              <a:t>data</a:t>
            </a:r>
            <a:r>
              <a:rPr lang="de-DE" sz="1200" dirty="0"/>
              <a:t> </a:t>
            </a:r>
            <a:r>
              <a:rPr lang="de-DE" sz="1200" dirty="0" err="1"/>
              <a:t>inputs</a:t>
            </a:r>
            <a:r>
              <a:rPr lang="de-DE" sz="1200" dirty="0"/>
              <a:t> plus 3 (</a:t>
            </a:r>
            <a:r>
              <a:rPr lang="de-DE" sz="1200" dirty="0" err="1"/>
              <a:t>for</a:t>
            </a:r>
            <a:r>
              <a:rPr lang="de-DE" sz="1200" dirty="0"/>
              <a:t> C,A,CI). After </a:t>
            </a:r>
            <a:r>
              <a:rPr lang="de-DE" sz="1200" dirty="0" err="1"/>
              <a:t>the</a:t>
            </a:r>
            <a:r>
              <a:rPr lang="de-DE" sz="1200" dirty="0"/>
              <a:t> </a:t>
            </a:r>
            <a:r>
              <a:rPr lang="de-DE" sz="1200" dirty="0" err="1"/>
              <a:t>user</a:t>
            </a:r>
            <a:r>
              <a:rPr lang="de-DE" sz="1200" dirty="0"/>
              <a:t> </a:t>
            </a:r>
            <a:r>
              <a:rPr lang="de-DE" sz="1200" dirty="0" err="1"/>
              <a:t>data</a:t>
            </a:r>
            <a:r>
              <a:rPr lang="de-DE" sz="1200" dirty="0"/>
              <a:t> </a:t>
            </a:r>
            <a:r>
              <a:rPr lang="de-DE" sz="1200" dirty="0" err="1"/>
              <a:t>inputs</a:t>
            </a:r>
            <a:r>
              <a:rPr lang="de-DE" sz="1200" dirty="0"/>
              <a:t>, </a:t>
            </a:r>
            <a:r>
              <a:rPr lang="de-DE" sz="1200" dirty="0" err="1"/>
              <a:t>the</a:t>
            </a:r>
            <a:r>
              <a:rPr lang="de-DE" sz="1200" dirty="0"/>
              <a:t> check </a:t>
            </a:r>
            <a:r>
              <a:rPr lang="de-DE" sz="1200" dirty="0" err="1"/>
              <a:t>sum</a:t>
            </a:r>
            <a:r>
              <a:rPr lang="de-DE" sz="1200" dirty="0"/>
              <a:t> </a:t>
            </a:r>
            <a:r>
              <a:rPr lang="de-DE" sz="1200" dirty="0" err="1"/>
              <a:t>is</a:t>
            </a:r>
            <a:r>
              <a:rPr lang="de-DE" sz="1200" dirty="0"/>
              <a:t> </a:t>
            </a:r>
            <a:r>
              <a:rPr lang="de-DE" sz="1200" dirty="0" err="1"/>
              <a:t>transmitted</a:t>
            </a:r>
            <a:r>
              <a:rPr lang="de-DE" sz="1200" dirty="0"/>
              <a:t>, </a:t>
            </a:r>
            <a:r>
              <a:rPr lang="de-DE" sz="1200" dirty="0" err="1"/>
              <a:t>which</a:t>
            </a:r>
            <a:r>
              <a:rPr lang="de-DE" sz="1200" dirty="0"/>
              <a:t> </a:t>
            </a:r>
            <a:r>
              <a:rPr lang="de-DE" sz="1200" dirty="0" err="1"/>
              <a:t>is</a:t>
            </a:r>
            <a:r>
              <a:rPr lang="de-DE" sz="1200" dirty="0"/>
              <a:t> </a:t>
            </a:r>
            <a:r>
              <a:rPr lang="de-DE" sz="1200" dirty="0" err="1"/>
              <a:t>built</a:t>
            </a:r>
            <a:r>
              <a:rPr lang="de-DE" sz="1200" dirty="0"/>
              <a:t> </a:t>
            </a:r>
            <a:r>
              <a:rPr lang="de-DE" sz="1200" dirty="0" err="1"/>
              <a:t>up</a:t>
            </a:r>
            <a:r>
              <a:rPr lang="de-DE" sz="1200" dirty="0"/>
              <a:t> </a:t>
            </a:r>
            <a:r>
              <a:rPr lang="de-DE" sz="1200" dirty="0" err="1"/>
              <a:t>over</a:t>
            </a:r>
            <a:r>
              <a:rPr lang="de-DE" sz="1200" dirty="0"/>
              <a:t> </a:t>
            </a:r>
            <a:r>
              <a:rPr lang="de-DE" sz="1200" dirty="0" err="1"/>
              <a:t>the</a:t>
            </a:r>
            <a:r>
              <a:rPr lang="de-DE" sz="1200" dirty="0"/>
              <a:t> same </a:t>
            </a:r>
            <a:r>
              <a:rPr lang="de-DE" sz="1200" dirty="0" err="1"/>
              <a:t>area</a:t>
            </a:r>
            <a:r>
              <a:rPr lang="de-DE" sz="1200" dirty="0"/>
              <a:t> </a:t>
            </a:r>
            <a:r>
              <a:rPr lang="de-DE" sz="1200" dirty="0" err="1"/>
              <a:t>as</a:t>
            </a:r>
            <a:r>
              <a:rPr lang="de-DE" sz="1200" dirty="0"/>
              <a:t> </a:t>
            </a:r>
            <a:r>
              <a:rPr lang="de-DE" sz="1200" dirty="0" err="1"/>
              <a:t>the</a:t>
            </a:r>
            <a:r>
              <a:rPr lang="de-DE" sz="1200" dirty="0"/>
              <a:t> </a:t>
            </a:r>
            <a:r>
              <a:rPr lang="de-DE" sz="1200" dirty="0" err="1"/>
              <a:t>length</a:t>
            </a:r>
            <a:r>
              <a:rPr lang="de-DE" sz="1200" dirty="0"/>
              <a:t> </a:t>
            </a:r>
            <a:r>
              <a:rPr lang="de-DE" sz="1200" dirty="0" err="1"/>
              <a:t>field</a:t>
            </a:r>
            <a:r>
              <a:rPr lang="de-DE" sz="1200" dirty="0"/>
              <a:t>, </a:t>
            </a:r>
            <a:r>
              <a:rPr lang="de-DE" sz="1200" dirty="0" err="1"/>
              <a:t>and</a:t>
            </a:r>
            <a:r>
              <a:rPr lang="de-DE" sz="1200" dirty="0"/>
              <a:t> in </a:t>
            </a:r>
            <a:r>
              <a:rPr lang="de-DE" sz="1200" dirty="0" err="1"/>
              <a:t>conclusion</a:t>
            </a:r>
            <a:r>
              <a:rPr lang="de-DE" sz="1200" dirty="0"/>
              <a:t> </a:t>
            </a:r>
            <a:r>
              <a:rPr lang="de-DE" sz="1200" dirty="0" err="1"/>
              <a:t>the</a:t>
            </a:r>
            <a:r>
              <a:rPr lang="de-DE" sz="1200" dirty="0"/>
              <a:t> </a:t>
            </a:r>
            <a:r>
              <a:rPr lang="de-DE" sz="1200" dirty="0" err="1"/>
              <a:t>stop</a:t>
            </a:r>
            <a:r>
              <a:rPr lang="de-DE" sz="1200" dirty="0"/>
              <a:t> </a:t>
            </a:r>
            <a:r>
              <a:rPr lang="de-DE" sz="1200" dirty="0" err="1"/>
              <a:t>character</a:t>
            </a:r>
            <a:r>
              <a:rPr lang="de-DE" sz="1200" dirty="0"/>
              <a:t> 16h </a:t>
            </a:r>
            <a:r>
              <a:rPr lang="de-DE" sz="1200" dirty="0" err="1"/>
              <a:t>is</a:t>
            </a:r>
            <a:r>
              <a:rPr lang="de-DE" sz="1200" dirty="0"/>
              <a:t> </a:t>
            </a:r>
            <a:r>
              <a:rPr lang="de-DE" sz="1200" dirty="0" err="1"/>
              <a:t>transmitted</a:t>
            </a:r>
            <a:r>
              <a:rPr lang="de-DE" sz="1200" dirty="0"/>
              <a:t>.</a:t>
            </a:r>
          </a:p>
          <a:p>
            <a:endParaRPr lang="de-DE" sz="1200" b="1" dirty="0"/>
          </a:p>
          <a:p>
            <a:r>
              <a:rPr lang="de-DE" sz="1200" b="1" dirty="0"/>
              <a:t>Control Frame</a:t>
            </a:r>
            <a:endParaRPr lang="de-DE" sz="1200" dirty="0"/>
          </a:p>
          <a:p>
            <a:r>
              <a:rPr lang="de-DE" sz="1200" dirty="0"/>
              <a:t>The </a:t>
            </a:r>
            <a:r>
              <a:rPr lang="de-DE" sz="1200" dirty="0" err="1"/>
              <a:t>control</a:t>
            </a:r>
            <a:r>
              <a:rPr lang="de-DE" sz="1200" dirty="0"/>
              <a:t> </a:t>
            </a:r>
            <a:r>
              <a:rPr lang="de-DE" sz="1200" dirty="0" err="1"/>
              <a:t>sentence</a:t>
            </a:r>
            <a:r>
              <a:rPr lang="de-DE" sz="1200" dirty="0"/>
              <a:t> </a:t>
            </a:r>
            <a:r>
              <a:rPr lang="de-DE" sz="1200" dirty="0" err="1"/>
              <a:t>conforms</a:t>
            </a:r>
            <a:r>
              <a:rPr lang="de-DE" sz="1200" dirty="0"/>
              <a:t> </a:t>
            </a:r>
            <a:r>
              <a:rPr lang="de-DE" sz="1200" dirty="0" err="1"/>
              <a:t>to</a:t>
            </a:r>
            <a:r>
              <a:rPr lang="de-DE" sz="1200" dirty="0"/>
              <a:t> </a:t>
            </a:r>
            <a:r>
              <a:rPr lang="de-DE" sz="1200" dirty="0" err="1"/>
              <a:t>the</a:t>
            </a:r>
            <a:r>
              <a:rPr lang="de-DE" sz="1200" dirty="0"/>
              <a:t> </a:t>
            </a:r>
            <a:r>
              <a:rPr lang="de-DE" sz="1200" dirty="0" err="1"/>
              <a:t>long</a:t>
            </a:r>
            <a:r>
              <a:rPr lang="de-DE" sz="1200" dirty="0"/>
              <a:t> </a:t>
            </a:r>
            <a:r>
              <a:rPr lang="de-DE" sz="1200" dirty="0" err="1"/>
              <a:t>sentence</a:t>
            </a:r>
            <a:r>
              <a:rPr lang="de-DE" sz="1200" dirty="0"/>
              <a:t> </a:t>
            </a:r>
            <a:r>
              <a:rPr lang="de-DE" sz="1200" dirty="0" err="1"/>
              <a:t>without</a:t>
            </a:r>
            <a:r>
              <a:rPr lang="de-DE" sz="1200" dirty="0"/>
              <a:t> </a:t>
            </a:r>
            <a:r>
              <a:rPr lang="de-DE" sz="1200" dirty="0" err="1"/>
              <a:t>user</a:t>
            </a:r>
            <a:r>
              <a:rPr lang="de-DE" sz="1200" dirty="0"/>
              <a:t> </a:t>
            </a:r>
            <a:r>
              <a:rPr lang="de-DE" sz="1200" dirty="0" err="1"/>
              <a:t>data</a:t>
            </a:r>
            <a:r>
              <a:rPr lang="de-DE" sz="1200" dirty="0"/>
              <a:t>, </a:t>
            </a:r>
            <a:r>
              <a:rPr lang="de-DE" sz="1200" dirty="0" err="1"/>
              <a:t>with</a:t>
            </a:r>
            <a:r>
              <a:rPr lang="de-DE" sz="1200" dirty="0"/>
              <a:t> an L </a:t>
            </a:r>
            <a:r>
              <a:rPr lang="de-DE" sz="1200" dirty="0" err="1"/>
              <a:t>field</a:t>
            </a:r>
            <a:r>
              <a:rPr lang="de-DE" sz="1200" dirty="0"/>
              <a:t> </a:t>
            </a:r>
            <a:r>
              <a:rPr lang="de-DE" sz="1200" dirty="0" err="1"/>
              <a:t>from</a:t>
            </a:r>
            <a:r>
              <a:rPr lang="de-DE" sz="1200" dirty="0"/>
              <a:t> </a:t>
            </a:r>
            <a:r>
              <a:rPr lang="de-DE" sz="1200" dirty="0" err="1"/>
              <a:t>the</a:t>
            </a:r>
            <a:r>
              <a:rPr lang="de-DE" sz="1200" dirty="0"/>
              <a:t> </a:t>
            </a:r>
            <a:r>
              <a:rPr lang="de-DE" sz="1200" dirty="0" err="1"/>
              <a:t>contents</a:t>
            </a:r>
            <a:r>
              <a:rPr lang="de-DE" sz="1200" dirty="0"/>
              <a:t> </a:t>
            </a:r>
            <a:r>
              <a:rPr lang="de-DE" sz="1200" dirty="0" err="1"/>
              <a:t>of</a:t>
            </a:r>
            <a:r>
              <a:rPr lang="de-DE" sz="1200" dirty="0"/>
              <a:t> 3. The check </a:t>
            </a:r>
            <a:r>
              <a:rPr lang="de-DE" sz="1200" dirty="0" err="1"/>
              <a:t>sum</a:t>
            </a:r>
            <a:r>
              <a:rPr lang="de-DE" sz="1200" dirty="0"/>
              <a:t> </a:t>
            </a:r>
            <a:r>
              <a:rPr lang="de-DE" sz="1200" dirty="0" err="1"/>
              <a:t>is</a:t>
            </a:r>
            <a:r>
              <a:rPr lang="de-DE" sz="1200" dirty="0"/>
              <a:t> </a:t>
            </a:r>
            <a:r>
              <a:rPr lang="de-DE" sz="1200" dirty="0" err="1"/>
              <a:t>calculated</a:t>
            </a:r>
            <a:r>
              <a:rPr lang="de-DE" sz="1200" dirty="0"/>
              <a:t> at </a:t>
            </a:r>
            <a:r>
              <a:rPr lang="de-DE" sz="1200" dirty="0" err="1"/>
              <a:t>this</a:t>
            </a:r>
            <a:r>
              <a:rPr lang="de-DE" sz="1200" dirty="0"/>
              <a:t> </a:t>
            </a:r>
            <a:r>
              <a:rPr lang="de-DE" sz="1200" dirty="0" err="1"/>
              <a:t>point</a:t>
            </a:r>
            <a:r>
              <a:rPr lang="de-DE" sz="1200" dirty="0"/>
              <a:t> </a:t>
            </a:r>
            <a:r>
              <a:rPr lang="de-DE" sz="1200" dirty="0" err="1"/>
              <a:t>from</a:t>
            </a:r>
            <a:r>
              <a:rPr lang="de-DE" sz="1200" dirty="0"/>
              <a:t> </a:t>
            </a:r>
            <a:r>
              <a:rPr lang="de-DE" sz="1200" dirty="0" err="1"/>
              <a:t>the</a:t>
            </a:r>
            <a:r>
              <a:rPr lang="de-DE" sz="1200" dirty="0"/>
              <a:t> </a:t>
            </a:r>
            <a:r>
              <a:rPr lang="de-DE" sz="1200" dirty="0" err="1"/>
              <a:t>fields</a:t>
            </a:r>
            <a:r>
              <a:rPr lang="de-DE" sz="1200" dirty="0"/>
              <a:t> C, A </a:t>
            </a:r>
            <a:r>
              <a:rPr lang="de-DE" sz="1200" dirty="0" err="1"/>
              <a:t>and</a:t>
            </a:r>
            <a:r>
              <a:rPr lang="de-DE" sz="1200" dirty="0"/>
              <a:t> CI.</a:t>
            </a:r>
          </a:p>
        </p:txBody>
      </p:sp>
      <p:pic>
        <p:nvPicPr>
          <p:cNvPr id="3" name="Grafik 2"/>
          <p:cNvPicPr>
            <a:picLocks noChangeAspect="1"/>
          </p:cNvPicPr>
          <p:nvPr/>
        </p:nvPicPr>
        <p:blipFill>
          <a:blip r:embed="rId2"/>
          <a:stretch>
            <a:fillRect/>
          </a:stretch>
        </p:blipFill>
        <p:spPr>
          <a:xfrm>
            <a:off x="5662927" y="1761457"/>
            <a:ext cx="6086475" cy="3762375"/>
          </a:xfrm>
          <a:prstGeom prst="rect">
            <a:avLst/>
          </a:prstGeom>
        </p:spPr>
      </p:pic>
    </p:spTree>
    <p:extLst>
      <p:ext uri="{BB962C8B-B14F-4D97-AF65-F5344CB8AC3E}">
        <p14:creationId xmlns:p14="http://schemas.microsoft.com/office/powerpoint/2010/main" val="421887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Overview M-Bus - </a:t>
            </a:r>
            <a:r>
              <a:rPr lang="de-DE" dirty="0"/>
              <a:t>Data Link Layer</a:t>
            </a:r>
            <a:endParaRPr lang="en-US" altLang="en-US" dirty="0"/>
          </a:p>
        </p:txBody>
      </p:sp>
      <p:sp>
        <p:nvSpPr>
          <p:cNvPr id="4" name="Slide Number Placeholder 3"/>
          <p:cNvSpPr>
            <a:spLocks noGrp="1"/>
          </p:cNvSpPr>
          <p:nvPr>
            <p:ph type="sldNum" sz="quarter" idx="13"/>
          </p:nvPr>
        </p:nvSpPr>
        <p:spPr/>
        <p:txBody>
          <a:bodyPr/>
          <a:lstStyle/>
          <a:p>
            <a:fld id="{6A011D3D-470C-6841-80D1-ED00CD694525}" type="slidenum">
              <a:rPr lang="en-US"/>
              <a:pPr/>
              <a:t>3</a:t>
            </a:fld>
            <a:endParaRPr lang="en-US" dirty="0"/>
          </a:p>
        </p:txBody>
      </p:sp>
      <p:sp>
        <p:nvSpPr>
          <p:cNvPr id="57" name="Rechteck 56"/>
          <p:cNvSpPr/>
          <p:nvPr/>
        </p:nvSpPr>
        <p:spPr>
          <a:xfrm>
            <a:off x="424441" y="882095"/>
            <a:ext cx="5101754" cy="5632311"/>
          </a:xfrm>
          <a:prstGeom prst="rect">
            <a:avLst/>
          </a:prstGeom>
        </p:spPr>
        <p:txBody>
          <a:bodyPr wrap="square">
            <a:spAutoFit/>
          </a:bodyPr>
          <a:lstStyle/>
          <a:p>
            <a:r>
              <a:rPr lang="en-US" sz="1200" b="1" dirty="0"/>
              <a:t>C Field (Control Field)</a:t>
            </a:r>
          </a:p>
          <a:p>
            <a:r>
              <a:rPr lang="en-US" sz="1200" dirty="0"/>
              <a:t>The control field specifies the direction of data flow, and is responsible for various additional tasks in both the calling and replying directions.</a:t>
            </a:r>
          </a:p>
          <a:p>
            <a:endParaRPr lang="en-US" sz="1200" dirty="0"/>
          </a:p>
          <a:p>
            <a:r>
              <a:rPr lang="en-US" sz="1200" b="1" dirty="0"/>
              <a:t>A Field (Address Field)</a:t>
            </a:r>
          </a:p>
          <a:p>
            <a:r>
              <a:rPr lang="en-US" sz="1200" dirty="0"/>
              <a:t>The address field serves to address the recipient in the calling direction, and to identify the sender of information in the receiving direction. The size of this field is one Byte, and can therefore take values from 0 to 255. </a:t>
            </a:r>
          </a:p>
          <a:p>
            <a:pPr marL="171450" indent="-171450">
              <a:buFontTx/>
              <a:buChar char="-"/>
            </a:pPr>
            <a:r>
              <a:rPr lang="en-US" sz="1200" dirty="0"/>
              <a:t>Address 0: indicates an </a:t>
            </a:r>
            <a:r>
              <a:rPr lang="en-US" sz="1200" dirty="0" err="1"/>
              <a:t>unconfigured</a:t>
            </a:r>
            <a:r>
              <a:rPr lang="en-US" sz="1200" dirty="0"/>
              <a:t> slave </a:t>
            </a:r>
          </a:p>
          <a:p>
            <a:pPr marL="171450" indent="-171450">
              <a:buFontTx/>
              <a:buChar char="-"/>
            </a:pPr>
            <a:r>
              <a:rPr lang="en-US" sz="1200" dirty="0"/>
              <a:t>Address 1-250: can be allocated to the individual slaves</a:t>
            </a:r>
          </a:p>
          <a:p>
            <a:pPr marL="171450" indent="-171450">
              <a:buFontTx/>
              <a:buChar char="-"/>
            </a:pPr>
            <a:r>
              <a:rPr lang="en-US" sz="1200" dirty="0"/>
              <a:t>Address 251-252: reserved</a:t>
            </a:r>
          </a:p>
          <a:p>
            <a:pPr marL="171450" indent="-171450">
              <a:buFontTx/>
              <a:buChar char="-"/>
            </a:pPr>
            <a:r>
              <a:rPr lang="en-US" sz="1200" dirty="0"/>
              <a:t>Address 253: Network Layer addressing used instead of Data Link Layer addressing</a:t>
            </a:r>
          </a:p>
          <a:p>
            <a:pPr marL="171450" indent="-171450">
              <a:buFontTx/>
              <a:buChar char="-"/>
            </a:pPr>
            <a:r>
              <a:rPr lang="en-US" sz="1200" dirty="0"/>
              <a:t>Address 254: broadcast - all slaves reply with their own addresses</a:t>
            </a:r>
          </a:p>
          <a:p>
            <a:pPr marL="171450" indent="-171450">
              <a:buFontTx/>
              <a:buChar char="-"/>
            </a:pPr>
            <a:r>
              <a:rPr lang="en-US" sz="1200" dirty="0"/>
              <a:t>Address 255: broadcast - none of the slaves reply</a:t>
            </a:r>
          </a:p>
          <a:p>
            <a:endParaRPr lang="en-US" sz="1200" dirty="0"/>
          </a:p>
          <a:p>
            <a:r>
              <a:rPr lang="en-US" sz="1200" b="1" dirty="0"/>
              <a:t>CI Field (control information field)</a:t>
            </a:r>
          </a:p>
          <a:p>
            <a:r>
              <a:rPr lang="en-US" sz="1200" dirty="0"/>
              <a:t>The control information field is already a part of the Application Layer, The control information allows the implementation of a variety of actions in the master or the slaves.</a:t>
            </a:r>
          </a:p>
          <a:p>
            <a:endParaRPr lang="en-US" sz="1200" dirty="0"/>
          </a:p>
          <a:p>
            <a:r>
              <a:rPr lang="en-US" sz="1200" b="1" dirty="0"/>
              <a:t>Check Sum</a:t>
            </a:r>
          </a:p>
          <a:p>
            <a:r>
              <a:rPr lang="en-US" sz="1200" dirty="0"/>
              <a:t>The Check Sum is calculated from the arithmetical sum of the data mentioned above, without taking carry digits into account. </a:t>
            </a:r>
          </a:p>
          <a:p>
            <a:endParaRPr lang="en-US" sz="1200" dirty="0"/>
          </a:p>
          <a:p>
            <a:endParaRPr lang="en-US" sz="1200" dirty="0"/>
          </a:p>
          <a:p>
            <a:endParaRPr lang="en-US" sz="1200" dirty="0"/>
          </a:p>
          <a:p>
            <a:endParaRPr lang="en-US" sz="1200" dirty="0"/>
          </a:p>
          <a:p>
            <a:endParaRPr lang="de-DE" sz="1200" dirty="0"/>
          </a:p>
        </p:txBody>
      </p:sp>
      <p:pic>
        <p:nvPicPr>
          <p:cNvPr id="5" name="Grafik 4"/>
          <p:cNvPicPr>
            <a:picLocks noChangeAspect="1"/>
          </p:cNvPicPr>
          <p:nvPr/>
        </p:nvPicPr>
        <p:blipFill>
          <a:blip r:embed="rId2"/>
          <a:stretch>
            <a:fillRect/>
          </a:stretch>
        </p:blipFill>
        <p:spPr>
          <a:xfrm>
            <a:off x="5881821" y="1303126"/>
            <a:ext cx="5829300" cy="885825"/>
          </a:xfrm>
          <a:prstGeom prst="rect">
            <a:avLst/>
          </a:prstGeom>
        </p:spPr>
      </p:pic>
      <p:pic>
        <p:nvPicPr>
          <p:cNvPr id="6" name="Grafik 5"/>
          <p:cNvPicPr>
            <a:picLocks noChangeAspect="1"/>
          </p:cNvPicPr>
          <p:nvPr/>
        </p:nvPicPr>
        <p:blipFill>
          <a:blip r:embed="rId3"/>
          <a:stretch>
            <a:fillRect/>
          </a:stretch>
        </p:blipFill>
        <p:spPr>
          <a:xfrm>
            <a:off x="5853246" y="2501782"/>
            <a:ext cx="5857875" cy="2743200"/>
          </a:xfrm>
          <a:prstGeom prst="rect">
            <a:avLst/>
          </a:prstGeom>
        </p:spPr>
      </p:pic>
      <p:sp>
        <p:nvSpPr>
          <p:cNvPr id="7" name="Rechteck 6"/>
          <p:cNvSpPr/>
          <p:nvPr/>
        </p:nvSpPr>
        <p:spPr>
          <a:xfrm>
            <a:off x="5881821" y="2210587"/>
            <a:ext cx="5880969" cy="307777"/>
          </a:xfrm>
          <a:prstGeom prst="rect">
            <a:avLst/>
          </a:prstGeom>
        </p:spPr>
        <p:txBody>
          <a:bodyPr wrap="none">
            <a:spAutoFit/>
          </a:bodyPr>
          <a:lstStyle/>
          <a:p>
            <a:r>
              <a:rPr lang="en-US" sz="1400" dirty="0">
                <a:latin typeface="Times New Roman" panose="02020603050405020304" pitchFamily="18" charset="0"/>
                <a:ea typeface="Times New Roman" panose="02020603050405020304" pitchFamily="18" charset="0"/>
              </a:rPr>
              <a:t>Control Codes of the M-Bus Protocol (F : FCB-Bit, A : ACD-Bit, D : DFC-Bit)</a:t>
            </a:r>
            <a:endParaRPr lang="de-DE" sz="1400" dirty="0"/>
          </a:p>
        </p:txBody>
      </p:sp>
      <p:sp>
        <p:nvSpPr>
          <p:cNvPr id="9" name="Rechteck 8"/>
          <p:cNvSpPr/>
          <p:nvPr/>
        </p:nvSpPr>
        <p:spPr>
          <a:xfrm>
            <a:off x="5881821" y="1018574"/>
            <a:ext cx="2178802" cy="307777"/>
          </a:xfrm>
          <a:prstGeom prst="rect">
            <a:avLst/>
          </a:prstGeom>
        </p:spPr>
        <p:txBody>
          <a:bodyPr wrap="none">
            <a:spAutoFit/>
          </a:bodyPr>
          <a:lstStyle/>
          <a:p>
            <a:r>
              <a:rPr lang="de-DE" sz="1400" dirty="0" err="1">
                <a:latin typeface="Times New Roman" panose="02020603050405020304" pitchFamily="18" charset="0"/>
                <a:ea typeface="Times New Roman" panose="02020603050405020304" pitchFamily="18" charset="0"/>
              </a:rPr>
              <a:t>Coding</a:t>
            </a:r>
            <a:r>
              <a:rPr lang="de-DE" sz="1400" dirty="0">
                <a:latin typeface="Times New Roman" panose="02020603050405020304" pitchFamily="18" charset="0"/>
                <a:ea typeface="Times New Roman" panose="02020603050405020304" pitchFamily="18" charset="0"/>
              </a:rPr>
              <a:t> </a:t>
            </a:r>
            <a:r>
              <a:rPr lang="de-DE" sz="1400" dirty="0" err="1">
                <a:latin typeface="Times New Roman" panose="02020603050405020304" pitchFamily="18" charset="0"/>
                <a:ea typeface="Times New Roman" panose="02020603050405020304" pitchFamily="18" charset="0"/>
              </a:rPr>
              <a:t>of</a:t>
            </a:r>
            <a:r>
              <a:rPr lang="de-DE" sz="1400" dirty="0">
                <a:latin typeface="Times New Roman" panose="02020603050405020304" pitchFamily="18" charset="0"/>
                <a:ea typeface="Times New Roman" panose="02020603050405020304" pitchFamily="18" charset="0"/>
              </a:rPr>
              <a:t> </a:t>
            </a:r>
            <a:r>
              <a:rPr lang="de-DE" sz="1400" dirty="0" err="1">
                <a:latin typeface="Times New Roman" panose="02020603050405020304" pitchFamily="18" charset="0"/>
                <a:ea typeface="Times New Roman" panose="02020603050405020304" pitchFamily="18" charset="0"/>
              </a:rPr>
              <a:t>the</a:t>
            </a:r>
            <a:r>
              <a:rPr lang="de-DE" sz="1400" dirty="0">
                <a:latin typeface="Times New Roman" panose="02020603050405020304" pitchFamily="18" charset="0"/>
                <a:ea typeface="Times New Roman" panose="02020603050405020304" pitchFamily="18" charset="0"/>
              </a:rPr>
              <a:t> Control Field</a:t>
            </a:r>
            <a:endParaRPr lang="de-DE" sz="1400" dirty="0"/>
          </a:p>
        </p:txBody>
      </p:sp>
    </p:spTree>
    <p:extLst>
      <p:ext uri="{BB962C8B-B14F-4D97-AF65-F5344CB8AC3E}">
        <p14:creationId xmlns:p14="http://schemas.microsoft.com/office/powerpoint/2010/main" val="371429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Overview M-Bus – </a:t>
            </a:r>
            <a:r>
              <a:rPr lang="de-DE" dirty="0"/>
              <a:t>Transport  Layer</a:t>
            </a:r>
            <a:endParaRPr lang="en-US" altLang="en-US" dirty="0"/>
          </a:p>
        </p:txBody>
      </p:sp>
      <p:sp>
        <p:nvSpPr>
          <p:cNvPr id="4" name="Slide Number Placeholder 3"/>
          <p:cNvSpPr>
            <a:spLocks noGrp="1"/>
          </p:cNvSpPr>
          <p:nvPr>
            <p:ph type="sldNum" sz="quarter" idx="13"/>
          </p:nvPr>
        </p:nvSpPr>
        <p:spPr/>
        <p:txBody>
          <a:bodyPr/>
          <a:lstStyle/>
          <a:p>
            <a:fld id="{6A011D3D-470C-6841-80D1-ED00CD694525}" type="slidenum">
              <a:rPr lang="en-US"/>
              <a:pPr/>
              <a:t>4</a:t>
            </a:fld>
            <a:endParaRPr lang="en-US" dirty="0"/>
          </a:p>
        </p:txBody>
      </p:sp>
      <p:sp>
        <p:nvSpPr>
          <p:cNvPr id="57" name="Rechteck 56"/>
          <p:cNvSpPr/>
          <p:nvPr/>
        </p:nvSpPr>
        <p:spPr>
          <a:xfrm>
            <a:off x="424441" y="1326351"/>
            <a:ext cx="5101754" cy="3231654"/>
          </a:xfrm>
          <a:prstGeom prst="rect">
            <a:avLst/>
          </a:prstGeom>
        </p:spPr>
        <p:txBody>
          <a:bodyPr wrap="square">
            <a:spAutoFit/>
          </a:bodyPr>
          <a:lstStyle/>
          <a:p>
            <a:r>
              <a:rPr lang="en-US" sz="1200" dirty="0"/>
              <a:t>The M-Bus transport layer allows several application layers to co-exist over the M-Bus lower layers. </a:t>
            </a:r>
          </a:p>
          <a:p>
            <a:r>
              <a:rPr lang="en-US" sz="1200" dirty="0"/>
              <a:t>These may be:</a:t>
            </a:r>
          </a:p>
          <a:p>
            <a:pPr marL="171450" indent="-171450">
              <a:buFontTx/>
              <a:buChar char="-"/>
            </a:pPr>
            <a:r>
              <a:rPr lang="en-US" sz="1200" dirty="0"/>
              <a:t>the M-Bus dedicated AL</a:t>
            </a:r>
          </a:p>
          <a:p>
            <a:pPr marL="171450" indent="-171450">
              <a:buFontTx/>
              <a:buChar char="-"/>
            </a:pPr>
            <a:r>
              <a:rPr lang="en-US" sz="1200" dirty="0"/>
              <a:t>the DLMS/COSEM AL</a:t>
            </a:r>
          </a:p>
          <a:p>
            <a:pPr marL="171450" indent="-171450">
              <a:buFontTx/>
              <a:buChar char="-"/>
            </a:pPr>
            <a:r>
              <a:rPr lang="en-US" sz="1200" dirty="0"/>
              <a:t>some other AL that may be specified in the future.</a:t>
            </a:r>
          </a:p>
          <a:p>
            <a:endParaRPr lang="en-US" sz="1200" dirty="0"/>
          </a:p>
          <a:p>
            <a:r>
              <a:rPr lang="en-US" sz="1200" dirty="0"/>
              <a:t>The AL used is selected by the Control Information (CI) field of the M-Bus frame.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de-DE" sz="1200" dirty="0"/>
          </a:p>
        </p:txBody>
      </p:sp>
      <p:sp>
        <p:nvSpPr>
          <p:cNvPr id="9" name="Rechteck 8"/>
          <p:cNvSpPr/>
          <p:nvPr/>
        </p:nvSpPr>
        <p:spPr>
          <a:xfrm>
            <a:off x="6994037" y="1024579"/>
            <a:ext cx="1386918" cy="307777"/>
          </a:xfrm>
          <a:prstGeom prst="rect">
            <a:avLst/>
          </a:prstGeom>
        </p:spPr>
        <p:txBody>
          <a:bodyPr wrap="none">
            <a:spAutoFit/>
          </a:bodyPr>
          <a:lstStyle/>
          <a:p>
            <a:r>
              <a:rPr lang="en-US" sz="1400" b="1" dirty="0"/>
              <a:t>CI field values</a:t>
            </a:r>
            <a:endParaRPr lang="de-DE" sz="1400" dirty="0"/>
          </a:p>
        </p:txBody>
      </p:sp>
      <p:graphicFrame>
        <p:nvGraphicFramePr>
          <p:cNvPr id="8" name="Tabelle 7"/>
          <p:cNvGraphicFramePr>
            <a:graphicFrameLocks noGrp="1"/>
          </p:cNvGraphicFramePr>
          <p:nvPr>
            <p:extLst>
              <p:ext uri="{D42A27DB-BD31-4B8C-83A1-F6EECF244321}">
                <p14:modId xmlns:p14="http://schemas.microsoft.com/office/powerpoint/2010/main" val="1086449589"/>
              </p:ext>
            </p:extLst>
          </p:nvPr>
        </p:nvGraphicFramePr>
        <p:xfrm>
          <a:off x="5670756" y="1326351"/>
          <a:ext cx="4265986" cy="5377706"/>
        </p:xfrm>
        <a:graphic>
          <a:graphicData uri="http://schemas.openxmlformats.org/drawingml/2006/table">
            <a:tbl>
              <a:tblPr/>
              <a:tblGrid>
                <a:gridCol w="599436">
                  <a:extLst>
                    <a:ext uri="{9D8B030D-6E8A-4147-A177-3AD203B41FA5}">
                      <a16:colId xmlns:a16="http://schemas.microsoft.com/office/drawing/2014/main" val="20000"/>
                    </a:ext>
                  </a:extLst>
                </a:gridCol>
                <a:gridCol w="3666550">
                  <a:extLst>
                    <a:ext uri="{9D8B030D-6E8A-4147-A177-3AD203B41FA5}">
                      <a16:colId xmlns:a16="http://schemas.microsoft.com/office/drawing/2014/main" val="20001"/>
                    </a:ext>
                  </a:extLst>
                </a:gridCol>
              </a:tblGrid>
              <a:tr h="122082">
                <a:tc>
                  <a:txBody>
                    <a:bodyPr/>
                    <a:lstStyle/>
                    <a:p>
                      <a:pPr algn="l" fontAlgn="b"/>
                      <a:r>
                        <a:rPr lang="de-DE" sz="600" b="1" i="0" u="none" strike="noStrike" dirty="0">
                          <a:solidFill>
                            <a:srgbClr val="000000"/>
                          </a:solidFill>
                          <a:effectLst/>
                          <a:latin typeface="Calibri" panose="020F0502020204030204" pitchFamily="34" charset="0"/>
                        </a:rPr>
                        <a:t>CI</a:t>
                      </a:r>
                    </a:p>
                  </a:txBody>
                  <a:tcPr marL="4939" marR="4939" marT="49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de-DE" sz="600" b="1" i="0" u="none" strike="noStrike" dirty="0" err="1">
                          <a:solidFill>
                            <a:srgbClr val="000000"/>
                          </a:solidFill>
                          <a:effectLst/>
                          <a:latin typeface="Calibri" panose="020F0502020204030204" pitchFamily="34" charset="0"/>
                        </a:rPr>
                        <a:t>Application</a:t>
                      </a:r>
                      <a:endParaRPr lang="de-DE" sz="600" b="1" i="0" u="none" strike="noStrike" dirty="0">
                        <a:solidFill>
                          <a:srgbClr val="000000"/>
                        </a:solidFill>
                        <a:effectLst/>
                        <a:latin typeface="Calibri" panose="020F0502020204030204" pitchFamily="34" charset="0"/>
                      </a:endParaRPr>
                    </a:p>
                  </a:txBody>
                  <a:tcPr marL="4939" marR="4939" marT="49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00"/>
                  </a:ext>
                </a:extLst>
              </a:tr>
              <a:tr h="244163">
                <a:tc>
                  <a:txBody>
                    <a:bodyPr/>
                    <a:lstStyle/>
                    <a:p>
                      <a:pPr algn="ctr" fontAlgn="t"/>
                      <a:r>
                        <a:rPr lang="de-DE" sz="600" b="0" i="0" u="none" strike="noStrike">
                          <a:solidFill>
                            <a:srgbClr val="000000"/>
                          </a:solidFill>
                          <a:effectLst/>
                          <a:latin typeface="Calibri" panose="020F0502020204030204" pitchFamily="34" charset="0"/>
                        </a:rPr>
                        <a:t>00h-1Fh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600" b="0" i="0" u="none" strike="noStrike">
                          <a:solidFill>
                            <a:srgbClr val="000000"/>
                          </a:solidFill>
                          <a:effectLst/>
                          <a:latin typeface="Calibri" panose="020F0502020204030204" pitchFamily="34" charset="0"/>
                        </a:rPr>
                        <a:t>DLMS/COSEM M-Bus based TL</a:t>
                      </a:r>
                      <a:br>
                        <a:rPr lang="en-US" sz="600" b="0" i="0" u="none" strike="noStrike">
                          <a:solidFill>
                            <a:srgbClr val="000000"/>
                          </a:solidFill>
                          <a:effectLst/>
                          <a:latin typeface="Calibri" panose="020F0502020204030204" pitchFamily="34" charset="0"/>
                        </a:rPr>
                      </a:br>
                      <a:r>
                        <a:rPr lang="en-US" sz="600" b="0" i="0" u="none" strike="noStrike">
                          <a:solidFill>
                            <a:srgbClr val="000000"/>
                          </a:solidFill>
                          <a:effectLst/>
                          <a:latin typeface="Calibri" panose="020F0502020204030204" pitchFamily="34" charset="0"/>
                        </a:rPr>
                        <a:t>No M-Bus Data Header is present</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122082">
                <a:tc>
                  <a:txBody>
                    <a:bodyPr/>
                    <a:lstStyle/>
                    <a:p>
                      <a:pPr algn="ctr" fontAlgn="t"/>
                      <a:r>
                        <a:rPr lang="de-DE" sz="600" b="0" i="0" u="none" strike="noStrike">
                          <a:solidFill>
                            <a:srgbClr val="000000"/>
                          </a:solidFill>
                          <a:effectLst/>
                          <a:latin typeface="Calibri" panose="020F0502020204030204" pitchFamily="34" charset="0"/>
                        </a:rPr>
                        <a:t>20h-4Fh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 for DLMS-based applications</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2082">
                <a:tc>
                  <a:txBody>
                    <a:bodyPr/>
                    <a:lstStyle/>
                    <a:p>
                      <a:pPr algn="ctr" fontAlgn="t"/>
                      <a:r>
                        <a:rPr lang="de-DE" sz="600" b="0" i="0" u="none" strike="noStrike">
                          <a:solidFill>
                            <a:srgbClr val="000000"/>
                          </a:solidFill>
                          <a:effectLst/>
                          <a:latin typeface="Calibri" panose="020F0502020204030204" pitchFamily="34" charset="0"/>
                        </a:rPr>
                        <a:t>50h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dirty="0" err="1">
                          <a:solidFill>
                            <a:srgbClr val="000000"/>
                          </a:solidFill>
                          <a:effectLst/>
                          <a:latin typeface="Calibri" panose="020F0502020204030204" pitchFamily="34" charset="0"/>
                        </a:rPr>
                        <a:t>application</a:t>
                      </a:r>
                      <a:r>
                        <a:rPr lang="de-DE" sz="600" b="0" i="0" u="none" strike="noStrike" dirty="0">
                          <a:solidFill>
                            <a:srgbClr val="000000"/>
                          </a:solidFill>
                          <a:effectLst/>
                          <a:latin typeface="Calibri" panose="020F0502020204030204" pitchFamily="34" charset="0"/>
                        </a:rPr>
                        <a:t> </a:t>
                      </a:r>
                      <a:r>
                        <a:rPr lang="de-DE" sz="600" b="0" i="0" u="none" strike="noStrike" dirty="0" err="1">
                          <a:solidFill>
                            <a:srgbClr val="000000"/>
                          </a:solidFill>
                          <a:effectLst/>
                          <a:latin typeface="Calibri" panose="020F0502020204030204" pitchFamily="34" charset="0"/>
                        </a:rPr>
                        <a:t>reset</a:t>
                      </a:r>
                      <a:endParaRPr lang="de-DE" sz="600" b="0" i="0" u="none" strike="noStrike" dirty="0">
                        <a:solidFill>
                          <a:srgbClr val="000000"/>
                        </a:solidFill>
                        <a:effectLst/>
                        <a:latin typeface="Calibri" panose="020F0502020204030204" pitchFamily="34" charset="0"/>
                      </a:endParaRP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2082">
                <a:tc>
                  <a:txBody>
                    <a:bodyPr/>
                    <a:lstStyle/>
                    <a:p>
                      <a:pPr algn="ctr" fontAlgn="t"/>
                      <a:r>
                        <a:rPr lang="de-DE" sz="600" b="0" i="0" u="none" strike="noStrike">
                          <a:solidFill>
                            <a:srgbClr val="000000"/>
                          </a:solidFill>
                          <a:effectLst/>
                          <a:latin typeface="Calibri" panose="020F0502020204030204" pitchFamily="34" charset="0"/>
                        </a:rPr>
                        <a:t>51h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data send (master to slave)</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22082">
                <a:tc>
                  <a:txBody>
                    <a:bodyPr/>
                    <a:lstStyle/>
                    <a:p>
                      <a:pPr algn="ctr" fontAlgn="t"/>
                      <a:r>
                        <a:rPr lang="de-DE" sz="600" b="0" i="0" u="none" strike="noStrike">
                          <a:solidFill>
                            <a:srgbClr val="000000"/>
                          </a:solidFill>
                          <a:effectLst/>
                          <a:latin typeface="Calibri" panose="020F0502020204030204" pitchFamily="34" charset="0"/>
                        </a:rPr>
                        <a:t>52h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selection of slaves</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22082">
                <a:tc>
                  <a:txBody>
                    <a:bodyPr/>
                    <a:lstStyle/>
                    <a:p>
                      <a:pPr algn="ctr" fontAlgn="t"/>
                      <a:r>
                        <a:rPr lang="de-DE" sz="600" b="0" i="0" u="none" strike="noStrike">
                          <a:solidFill>
                            <a:srgbClr val="000000"/>
                          </a:solidFill>
                          <a:effectLst/>
                          <a:latin typeface="Calibri" panose="020F0502020204030204" pitchFamily="34" charset="0"/>
                        </a:rPr>
                        <a:t>53h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22082">
                <a:tc>
                  <a:txBody>
                    <a:bodyPr/>
                    <a:lstStyle/>
                    <a:p>
                      <a:pPr algn="ctr" fontAlgn="t"/>
                      <a:r>
                        <a:rPr lang="de-DE" sz="600" b="0" i="0" u="none" strike="noStrike">
                          <a:solidFill>
                            <a:srgbClr val="000000"/>
                          </a:solidFill>
                          <a:effectLst/>
                          <a:latin typeface="Calibri" panose="020F0502020204030204" pitchFamily="34" charset="0"/>
                        </a:rPr>
                        <a:t>54h-58h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 for DLMS-based applications</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22082">
                <a:tc>
                  <a:txBody>
                    <a:bodyPr/>
                    <a:lstStyle/>
                    <a:p>
                      <a:pPr algn="ctr" fontAlgn="t"/>
                      <a:r>
                        <a:rPr lang="de-DE" sz="600" b="0" i="0" u="none" strike="noStrike">
                          <a:solidFill>
                            <a:srgbClr val="000000"/>
                          </a:solidFill>
                          <a:effectLst/>
                          <a:latin typeface="Calibri" panose="020F0502020204030204" pitchFamily="34" charset="0"/>
                        </a:rPr>
                        <a:t>55h-5Bh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22082">
                <a:tc>
                  <a:txBody>
                    <a:bodyPr/>
                    <a:lstStyle/>
                    <a:p>
                      <a:pPr algn="ctr" fontAlgn="t"/>
                      <a:r>
                        <a:rPr lang="de-DE" sz="600" b="0" i="0" u="none" strike="noStrike">
                          <a:solidFill>
                            <a:srgbClr val="000000"/>
                          </a:solidFill>
                          <a:effectLst/>
                          <a:latin typeface="Calibri" panose="020F0502020204030204" pitchFamily="34" charset="0"/>
                        </a:rPr>
                        <a:t>5Ch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synchronise action</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4163">
                <a:tc>
                  <a:txBody>
                    <a:bodyPr/>
                    <a:lstStyle/>
                    <a:p>
                      <a:pPr algn="ctr" fontAlgn="t"/>
                      <a:r>
                        <a:rPr lang="de-DE" sz="600" b="0" i="0" u="none" strike="noStrike">
                          <a:solidFill>
                            <a:srgbClr val="000000"/>
                          </a:solidFill>
                          <a:effectLst/>
                          <a:latin typeface="Calibri" panose="020F0502020204030204" pitchFamily="34" charset="0"/>
                        </a:rPr>
                        <a:t>60h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600" b="0" i="0" u="none" strike="noStrike">
                          <a:solidFill>
                            <a:srgbClr val="000000"/>
                          </a:solidFill>
                          <a:effectLst/>
                          <a:latin typeface="Calibri" panose="020F0502020204030204" pitchFamily="34" charset="0"/>
                        </a:rPr>
                        <a:t>DLMS/COSEM M-Bus based TL</a:t>
                      </a:r>
                      <a:br>
                        <a:rPr lang="en-US" sz="600" b="0" i="0" u="none" strike="noStrike">
                          <a:solidFill>
                            <a:srgbClr val="000000"/>
                          </a:solidFill>
                          <a:effectLst/>
                          <a:latin typeface="Calibri" panose="020F0502020204030204" pitchFamily="34" charset="0"/>
                        </a:rPr>
                      </a:br>
                      <a:r>
                        <a:rPr lang="en-US" sz="600" b="0" i="0" u="none" strike="noStrike">
                          <a:solidFill>
                            <a:srgbClr val="000000"/>
                          </a:solidFill>
                          <a:effectLst/>
                          <a:latin typeface="Calibri" panose="020F0502020204030204" pitchFamily="34" charset="0"/>
                        </a:rPr>
                        <a:t>Long M-Bus Data Header present, direction master to slave</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r h="244163">
                <a:tc>
                  <a:txBody>
                    <a:bodyPr/>
                    <a:lstStyle/>
                    <a:p>
                      <a:pPr algn="ctr" fontAlgn="t"/>
                      <a:r>
                        <a:rPr lang="de-DE" sz="600" b="0" i="0" u="none" strike="noStrike">
                          <a:solidFill>
                            <a:srgbClr val="000000"/>
                          </a:solidFill>
                          <a:effectLst/>
                          <a:latin typeface="Calibri" panose="020F0502020204030204" pitchFamily="34" charset="0"/>
                        </a:rPr>
                        <a:t>61h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600" b="0" i="0" u="none" strike="noStrike">
                          <a:solidFill>
                            <a:srgbClr val="000000"/>
                          </a:solidFill>
                          <a:effectLst/>
                          <a:latin typeface="Calibri" panose="020F0502020204030204" pitchFamily="34" charset="0"/>
                        </a:rPr>
                        <a:t>DLMS/COSEM M-Bus based TL</a:t>
                      </a:r>
                      <a:br>
                        <a:rPr lang="en-US" sz="600" b="0" i="0" u="none" strike="noStrike">
                          <a:solidFill>
                            <a:srgbClr val="000000"/>
                          </a:solidFill>
                          <a:effectLst/>
                          <a:latin typeface="Calibri" panose="020F0502020204030204" pitchFamily="34" charset="0"/>
                        </a:rPr>
                      </a:br>
                      <a:r>
                        <a:rPr lang="en-US" sz="600" b="0" i="0" u="none" strike="noStrike">
                          <a:solidFill>
                            <a:srgbClr val="000000"/>
                          </a:solidFill>
                          <a:effectLst/>
                          <a:latin typeface="Calibri" panose="020F0502020204030204" pitchFamily="34" charset="0"/>
                        </a:rPr>
                        <a:t>Short M-Bus Data Header present, direction master to slave</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1"/>
                  </a:ext>
                </a:extLst>
              </a:tr>
              <a:tr h="122082">
                <a:tc>
                  <a:txBody>
                    <a:bodyPr/>
                    <a:lstStyle/>
                    <a:p>
                      <a:pPr algn="ctr" fontAlgn="t"/>
                      <a:r>
                        <a:rPr lang="de-DE" sz="600" b="0" i="0" u="none" strike="noStrike">
                          <a:solidFill>
                            <a:srgbClr val="000000"/>
                          </a:solidFill>
                          <a:effectLst/>
                          <a:latin typeface="Calibri" panose="020F0502020204030204" pitchFamily="34" charset="0"/>
                        </a:rPr>
                        <a:t>62h-6Fh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22082">
                <a:tc>
                  <a:txBody>
                    <a:bodyPr/>
                    <a:lstStyle/>
                    <a:p>
                      <a:pPr algn="ctr" fontAlgn="t"/>
                      <a:r>
                        <a:rPr lang="de-DE" sz="600" b="0" i="0" u="none" strike="noStrike">
                          <a:solidFill>
                            <a:srgbClr val="000000"/>
                          </a:solidFill>
                          <a:effectLst/>
                          <a:latin typeface="Calibri" panose="020F0502020204030204" pitchFamily="34" charset="0"/>
                        </a:rPr>
                        <a:t>70h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slave to master: report of application errors</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22082">
                <a:tc>
                  <a:txBody>
                    <a:bodyPr/>
                    <a:lstStyle/>
                    <a:p>
                      <a:pPr algn="ctr" fontAlgn="t"/>
                      <a:r>
                        <a:rPr lang="de-DE" sz="600" b="0" i="0" u="none" strike="noStrike">
                          <a:solidFill>
                            <a:srgbClr val="000000"/>
                          </a:solidFill>
                          <a:effectLst/>
                          <a:latin typeface="Calibri" panose="020F0502020204030204" pitchFamily="34" charset="0"/>
                        </a:rPr>
                        <a:t>71h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slave to master: report of alarms</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22082">
                <a:tc>
                  <a:txBody>
                    <a:bodyPr/>
                    <a:lstStyle/>
                    <a:p>
                      <a:pPr algn="ctr" fontAlgn="t"/>
                      <a:r>
                        <a:rPr lang="de-DE" sz="600" b="0" i="0" u="none" strike="noStrike">
                          <a:solidFill>
                            <a:srgbClr val="000000"/>
                          </a:solidFill>
                          <a:effectLst/>
                          <a:latin typeface="Calibri" panose="020F0502020204030204" pitchFamily="34" charset="0"/>
                        </a:rPr>
                        <a:t>72h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slave to master: 12 byte header followed by variable format data</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22082">
                <a:tc>
                  <a:txBody>
                    <a:bodyPr/>
                    <a:lstStyle/>
                    <a:p>
                      <a:pPr algn="ctr" fontAlgn="t"/>
                      <a:r>
                        <a:rPr lang="de-DE" sz="600" b="0" i="0" u="none" strike="noStrike">
                          <a:solidFill>
                            <a:srgbClr val="000000"/>
                          </a:solidFill>
                          <a:effectLst/>
                          <a:latin typeface="Calibri" panose="020F0502020204030204" pitchFamily="34" charset="0"/>
                        </a:rPr>
                        <a:t>73h-77h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22082">
                <a:tc>
                  <a:txBody>
                    <a:bodyPr/>
                    <a:lstStyle/>
                    <a:p>
                      <a:pPr algn="ctr" fontAlgn="t"/>
                      <a:r>
                        <a:rPr lang="de-DE" sz="600" b="0" i="0" u="none" strike="noStrike">
                          <a:solidFill>
                            <a:srgbClr val="000000"/>
                          </a:solidFill>
                          <a:effectLst/>
                          <a:latin typeface="Calibri" panose="020F0502020204030204" pitchFamily="34" charset="0"/>
                        </a:rPr>
                        <a:t>78h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slave to master: Variable data format response without header</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22082">
                <a:tc>
                  <a:txBody>
                    <a:bodyPr/>
                    <a:lstStyle/>
                    <a:p>
                      <a:pPr algn="ctr" fontAlgn="t"/>
                      <a:r>
                        <a:rPr lang="de-DE" sz="600" b="0" i="0" u="none" strike="noStrike">
                          <a:solidFill>
                            <a:srgbClr val="000000"/>
                          </a:solidFill>
                          <a:effectLst/>
                          <a:latin typeface="Calibri" panose="020F0502020204030204" pitchFamily="34" charset="0"/>
                        </a:rPr>
                        <a:t>79h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22082">
                <a:tc>
                  <a:txBody>
                    <a:bodyPr/>
                    <a:lstStyle/>
                    <a:p>
                      <a:pPr algn="ctr" fontAlgn="t"/>
                      <a:r>
                        <a:rPr lang="de-DE" sz="600" b="0" i="0" u="none" strike="noStrike">
                          <a:solidFill>
                            <a:srgbClr val="000000"/>
                          </a:solidFill>
                          <a:effectLst/>
                          <a:latin typeface="Calibri" panose="020F0502020204030204" pitchFamily="34" charset="0"/>
                        </a:rPr>
                        <a:t>7Ah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slave to master: 4 byte header followed by Variable data format response</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22082">
                <a:tc>
                  <a:txBody>
                    <a:bodyPr/>
                    <a:lstStyle/>
                    <a:p>
                      <a:pPr algn="ctr" fontAlgn="t"/>
                      <a:r>
                        <a:rPr lang="de-DE" sz="600" b="0" i="0" u="none" strike="noStrike">
                          <a:solidFill>
                            <a:srgbClr val="000000"/>
                          </a:solidFill>
                          <a:effectLst/>
                          <a:latin typeface="Calibri" panose="020F0502020204030204" pitchFamily="34" charset="0"/>
                        </a:rPr>
                        <a:t>7Bh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44163">
                <a:tc>
                  <a:txBody>
                    <a:bodyPr/>
                    <a:lstStyle/>
                    <a:p>
                      <a:pPr algn="ctr" fontAlgn="t"/>
                      <a:r>
                        <a:rPr lang="de-DE" sz="600" b="0" i="0" u="none" strike="noStrike">
                          <a:solidFill>
                            <a:srgbClr val="000000"/>
                          </a:solidFill>
                          <a:effectLst/>
                          <a:latin typeface="Calibri" panose="020F0502020204030204" pitchFamily="34" charset="0"/>
                        </a:rPr>
                        <a:t>7Ch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600" b="0" i="0" u="none" strike="noStrike">
                          <a:solidFill>
                            <a:srgbClr val="000000"/>
                          </a:solidFill>
                          <a:effectLst/>
                          <a:latin typeface="Calibri" panose="020F0502020204030204" pitchFamily="34" charset="0"/>
                        </a:rPr>
                        <a:t>DLMS/COSEM M-Bus based TL</a:t>
                      </a:r>
                      <a:br>
                        <a:rPr lang="en-US" sz="600" b="0" i="0" u="none" strike="noStrike">
                          <a:solidFill>
                            <a:srgbClr val="000000"/>
                          </a:solidFill>
                          <a:effectLst/>
                          <a:latin typeface="Calibri" panose="020F0502020204030204" pitchFamily="34" charset="0"/>
                        </a:rPr>
                      </a:br>
                      <a:r>
                        <a:rPr lang="en-US" sz="600" b="0" i="0" u="none" strike="noStrike">
                          <a:solidFill>
                            <a:srgbClr val="000000"/>
                          </a:solidFill>
                          <a:effectLst/>
                          <a:latin typeface="Calibri" panose="020F0502020204030204" pitchFamily="34" charset="0"/>
                        </a:rPr>
                        <a:t>Long M-Bus Data Header present, direction slave to master</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21"/>
                  </a:ext>
                </a:extLst>
              </a:tr>
              <a:tr h="244163">
                <a:tc>
                  <a:txBody>
                    <a:bodyPr/>
                    <a:lstStyle/>
                    <a:p>
                      <a:pPr algn="ctr" fontAlgn="t"/>
                      <a:r>
                        <a:rPr lang="de-DE" sz="600" b="0" i="0" u="none" strike="noStrike">
                          <a:solidFill>
                            <a:srgbClr val="000000"/>
                          </a:solidFill>
                          <a:effectLst/>
                          <a:latin typeface="Calibri" panose="020F0502020204030204" pitchFamily="34" charset="0"/>
                        </a:rPr>
                        <a:t>7Dh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600" b="0" i="0" u="none" strike="noStrike">
                          <a:solidFill>
                            <a:srgbClr val="000000"/>
                          </a:solidFill>
                          <a:effectLst/>
                          <a:latin typeface="Calibri" panose="020F0502020204030204" pitchFamily="34" charset="0"/>
                        </a:rPr>
                        <a:t>DLMS/COSEM M-Bus based TL</a:t>
                      </a:r>
                      <a:br>
                        <a:rPr lang="en-US" sz="600" b="0" i="0" u="none" strike="noStrike">
                          <a:solidFill>
                            <a:srgbClr val="000000"/>
                          </a:solidFill>
                          <a:effectLst/>
                          <a:latin typeface="Calibri" panose="020F0502020204030204" pitchFamily="34" charset="0"/>
                        </a:rPr>
                      </a:br>
                      <a:r>
                        <a:rPr lang="en-US" sz="600" b="0" i="0" u="none" strike="noStrike">
                          <a:solidFill>
                            <a:srgbClr val="000000"/>
                          </a:solidFill>
                          <a:effectLst/>
                          <a:latin typeface="Calibri" panose="020F0502020204030204" pitchFamily="34" charset="0"/>
                        </a:rPr>
                        <a:t>Short M-Bus Data Header present, direction slave to master</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22"/>
                  </a:ext>
                </a:extLst>
              </a:tr>
              <a:tr h="122082">
                <a:tc>
                  <a:txBody>
                    <a:bodyPr/>
                    <a:lstStyle/>
                    <a:p>
                      <a:pPr algn="ctr" fontAlgn="t"/>
                      <a:r>
                        <a:rPr lang="de-DE" sz="600" b="0" i="0" u="none" strike="noStrike">
                          <a:solidFill>
                            <a:srgbClr val="000000"/>
                          </a:solidFill>
                          <a:effectLst/>
                          <a:latin typeface="Calibri" panose="020F0502020204030204" pitchFamily="34" charset="0"/>
                        </a:rPr>
                        <a:t>7Eh-80h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22082">
                <a:tc>
                  <a:txBody>
                    <a:bodyPr/>
                    <a:lstStyle/>
                    <a:p>
                      <a:pPr algn="ctr" fontAlgn="t"/>
                      <a:r>
                        <a:rPr lang="de-DE" sz="600" b="0" i="0" u="none" strike="noStrike">
                          <a:solidFill>
                            <a:srgbClr val="000000"/>
                          </a:solidFill>
                          <a:effectLst/>
                          <a:latin typeface="Calibri" panose="020F0502020204030204" pitchFamily="34" charset="0"/>
                        </a:rPr>
                        <a:t>81h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Reserved for a future CEN-TC294- Radio relaying and application Layer</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22082">
                <a:tc>
                  <a:txBody>
                    <a:bodyPr/>
                    <a:lstStyle/>
                    <a:p>
                      <a:pPr algn="ctr" fontAlgn="t"/>
                      <a:r>
                        <a:rPr lang="de-DE" sz="600" b="0" i="0" u="none" strike="noStrike">
                          <a:solidFill>
                            <a:srgbClr val="000000"/>
                          </a:solidFill>
                          <a:effectLst/>
                          <a:latin typeface="Calibri" panose="020F0502020204030204" pitchFamily="34" charset="0"/>
                        </a:rPr>
                        <a:t>82h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Reserved for a future CENELEC-TC205 network/application Layer</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22082">
                <a:tc>
                  <a:txBody>
                    <a:bodyPr/>
                    <a:lstStyle/>
                    <a:p>
                      <a:pPr algn="ctr" fontAlgn="t"/>
                      <a:r>
                        <a:rPr lang="de-DE" sz="600" b="0" i="0" u="none" strike="noStrike">
                          <a:solidFill>
                            <a:srgbClr val="000000"/>
                          </a:solidFill>
                          <a:effectLst/>
                          <a:latin typeface="Calibri" panose="020F0502020204030204" pitchFamily="34" charset="0"/>
                        </a:rPr>
                        <a:t>82h-8Fh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reserved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22082">
                <a:tc>
                  <a:txBody>
                    <a:bodyPr/>
                    <a:lstStyle/>
                    <a:p>
                      <a:pPr algn="ctr" fontAlgn="t"/>
                      <a:r>
                        <a:rPr lang="de-DE" sz="600" b="0" i="0" u="none" strike="noStrike">
                          <a:solidFill>
                            <a:srgbClr val="000000"/>
                          </a:solidFill>
                          <a:effectLst/>
                          <a:latin typeface="Calibri" panose="020F0502020204030204" pitchFamily="34" charset="0"/>
                        </a:rPr>
                        <a:t>90h-97h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manufacturer specific (obsolete)</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22082">
                <a:tc>
                  <a:txBody>
                    <a:bodyPr/>
                    <a:lstStyle/>
                    <a:p>
                      <a:pPr algn="ctr" fontAlgn="t"/>
                      <a:r>
                        <a:rPr lang="de-DE" sz="600" b="0" i="0" u="none" strike="noStrike">
                          <a:solidFill>
                            <a:srgbClr val="000000"/>
                          </a:solidFill>
                          <a:effectLst/>
                          <a:latin typeface="Calibri" panose="020F0502020204030204" pitchFamily="34" charset="0"/>
                        </a:rPr>
                        <a:t>A0h-AFh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manufacturer specific</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122082">
                <a:tc>
                  <a:txBody>
                    <a:bodyPr/>
                    <a:lstStyle/>
                    <a:p>
                      <a:pPr algn="ctr" fontAlgn="t"/>
                      <a:r>
                        <a:rPr lang="de-DE" sz="600" b="0" i="0" u="none" strike="noStrike">
                          <a:solidFill>
                            <a:srgbClr val="000000"/>
                          </a:solidFill>
                          <a:effectLst/>
                          <a:latin typeface="Calibri" panose="020F0502020204030204" pitchFamily="34" charset="0"/>
                        </a:rPr>
                        <a:t>B0-B7h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e-DE" sz="600" b="0" i="0" u="none" strike="noStrike">
                          <a:solidFill>
                            <a:srgbClr val="000000"/>
                          </a:solidFill>
                          <a:effectLst/>
                          <a:latin typeface="Calibri" panose="020F0502020204030204" pitchFamily="34" charset="0"/>
                        </a:rPr>
                        <a:t>manufacturer specific</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9"/>
                  </a:ext>
                </a:extLst>
              </a:tr>
              <a:tr h="122082">
                <a:tc>
                  <a:txBody>
                    <a:bodyPr/>
                    <a:lstStyle/>
                    <a:p>
                      <a:pPr algn="ctr" fontAlgn="t"/>
                      <a:r>
                        <a:rPr lang="de-DE" sz="600" b="0" i="0" u="none" strike="noStrike">
                          <a:solidFill>
                            <a:srgbClr val="000000"/>
                          </a:solidFill>
                          <a:effectLst/>
                          <a:latin typeface="Calibri" panose="020F0502020204030204" pitchFamily="34" charset="0"/>
                        </a:rPr>
                        <a:t>B8h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set baudrate to 300 baud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0"/>
                  </a:ext>
                </a:extLst>
              </a:tr>
              <a:tr h="122082">
                <a:tc>
                  <a:txBody>
                    <a:bodyPr/>
                    <a:lstStyle/>
                    <a:p>
                      <a:pPr algn="ctr" fontAlgn="t"/>
                      <a:r>
                        <a:rPr lang="de-DE" sz="600" b="0" i="0" u="none" strike="noStrike">
                          <a:solidFill>
                            <a:srgbClr val="000000"/>
                          </a:solidFill>
                          <a:effectLst/>
                          <a:latin typeface="Calibri" panose="020F0502020204030204" pitchFamily="34" charset="0"/>
                        </a:rPr>
                        <a:t>B9h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set baudrate to 600 baud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1"/>
                  </a:ext>
                </a:extLst>
              </a:tr>
              <a:tr h="122082">
                <a:tc>
                  <a:txBody>
                    <a:bodyPr/>
                    <a:lstStyle/>
                    <a:p>
                      <a:pPr algn="ctr" fontAlgn="t"/>
                      <a:r>
                        <a:rPr lang="de-DE" sz="600" b="0" i="0" u="none" strike="noStrike">
                          <a:solidFill>
                            <a:srgbClr val="000000"/>
                          </a:solidFill>
                          <a:effectLst/>
                          <a:latin typeface="Calibri" panose="020F0502020204030204" pitchFamily="34" charset="0"/>
                        </a:rPr>
                        <a:t>BAh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set baudrate to 1200 baud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2"/>
                  </a:ext>
                </a:extLst>
              </a:tr>
              <a:tr h="122082">
                <a:tc>
                  <a:txBody>
                    <a:bodyPr/>
                    <a:lstStyle/>
                    <a:p>
                      <a:pPr algn="ctr" fontAlgn="t"/>
                      <a:r>
                        <a:rPr lang="de-DE" sz="600" b="0" i="0" u="none" strike="noStrike">
                          <a:solidFill>
                            <a:srgbClr val="000000"/>
                          </a:solidFill>
                          <a:effectLst/>
                          <a:latin typeface="Calibri" panose="020F0502020204030204" pitchFamily="34" charset="0"/>
                        </a:rPr>
                        <a:t>BBh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set baudrate to 2400 baud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3"/>
                  </a:ext>
                </a:extLst>
              </a:tr>
              <a:tr h="122082">
                <a:tc>
                  <a:txBody>
                    <a:bodyPr/>
                    <a:lstStyle/>
                    <a:p>
                      <a:pPr algn="ctr" fontAlgn="t"/>
                      <a:r>
                        <a:rPr lang="de-DE" sz="600" b="0" i="0" u="none" strike="noStrike">
                          <a:solidFill>
                            <a:srgbClr val="000000"/>
                          </a:solidFill>
                          <a:effectLst/>
                          <a:latin typeface="Calibri" panose="020F0502020204030204" pitchFamily="34" charset="0"/>
                        </a:rPr>
                        <a:t>BCh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set baudrate to 4800 baud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4"/>
                  </a:ext>
                </a:extLst>
              </a:tr>
              <a:tr h="122082">
                <a:tc>
                  <a:txBody>
                    <a:bodyPr/>
                    <a:lstStyle/>
                    <a:p>
                      <a:pPr algn="ctr" fontAlgn="t"/>
                      <a:r>
                        <a:rPr lang="de-DE" sz="600" b="0" i="0" u="none" strike="noStrike">
                          <a:solidFill>
                            <a:srgbClr val="000000"/>
                          </a:solidFill>
                          <a:effectLst/>
                          <a:latin typeface="Calibri" panose="020F0502020204030204" pitchFamily="34" charset="0"/>
                        </a:rPr>
                        <a:t>BDh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set baudrate to 9600 baud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5"/>
                  </a:ext>
                </a:extLst>
              </a:tr>
              <a:tr h="122082">
                <a:tc>
                  <a:txBody>
                    <a:bodyPr/>
                    <a:lstStyle/>
                    <a:p>
                      <a:pPr algn="ctr" fontAlgn="t"/>
                      <a:r>
                        <a:rPr lang="de-DE" sz="600" b="0" i="0" u="none" strike="noStrike">
                          <a:solidFill>
                            <a:srgbClr val="000000"/>
                          </a:solidFill>
                          <a:effectLst/>
                          <a:latin typeface="Calibri" panose="020F0502020204030204" pitchFamily="34" charset="0"/>
                        </a:rPr>
                        <a:t>BEh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set baudrate to 19200 baud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6"/>
                  </a:ext>
                </a:extLst>
              </a:tr>
              <a:tr h="122082">
                <a:tc>
                  <a:txBody>
                    <a:bodyPr/>
                    <a:lstStyle/>
                    <a:p>
                      <a:pPr algn="ctr" fontAlgn="t"/>
                      <a:r>
                        <a:rPr lang="de-DE" sz="600" b="0" i="0" u="none" strike="noStrike">
                          <a:solidFill>
                            <a:srgbClr val="000000"/>
                          </a:solidFill>
                          <a:effectLst/>
                          <a:latin typeface="Calibri" panose="020F0502020204030204" pitchFamily="34" charset="0"/>
                        </a:rPr>
                        <a:t>BFh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600" b="0" i="0" u="none" strike="noStrike">
                          <a:solidFill>
                            <a:srgbClr val="000000"/>
                          </a:solidFill>
                          <a:effectLst/>
                          <a:latin typeface="Calibri" panose="020F0502020204030204" pitchFamily="34" charset="0"/>
                        </a:rPr>
                        <a:t>set baudrate to 38400 baud</a:t>
                      </a: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7"/>
                  </a:ext>
                </a:extLst>
              </a:tr>
              <a:tr h="128185">
                <a:tc>
                  <a:txBody>
                    <a:bodyPr/>
                    <a:lstStyle/>
                    <a:p>
                      <a:pPr algn="ctr" fontAlgn="t"/>
                      <a:r>
                        <a:rPr lang="de-DE" sz="600" b="0" i="0" u="none" strike="noStrike" dirty="0">
                          <a:solidFill>
                            <a:srgbClr val="000000"/>
                          </a:solidFill>
                          <a:effectLst/>
                          <a:latin typeface="Calibri" panose="020F0502020204030204" pitchFamily="34" charset="0"/>
                        </a:rPr>
                        <a:t>C0h-FFh</a:t>
                      </a:r>
                    </a:p>
                  </a:txBody>
                  <a:tcPr marL="4939" marR="4939" marT="49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de-DE" sz="600" b="0" i="0" u="none" strike="noStrike" dirty="0" err="1">
                          <a:solidFill>
                            <a:srgbClr val="000000"/>
                          </a:solidFill>
                          <a:effectLst/>
                          <a:latin typeface="Calibri" panose="020F0502020204030204" pitchFamily="34" charset="0"/>
                        </a:rPr>
                        <a:t>reserved</a:t>
                      </a:r>
                      <a:endParaRPr lang="de-DE" sz="600" b="0" i="0" u="none" strike="noStrike" dirty="0">
                        <a:solidFill>
                          <a:srgbClr val="000000"/>
                        </a:solidFill>
                        <a:effectLst/>
                        <a:latin typeface="Calibri" panose="020F0502020204030204" pitchFamily="34" charset="0"/>
                      </a:endParaRPr>
                    </a:p>
                  </a:txBody>
                  <a:tcPr marL="4939" marR="4939" marT="49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8"/>
                  </a:ext>
                </a:extLst>
              </a:tr>
            </a:tbl>
          </a:graphicData>
        </a:graphic>
      </p:graphicFrame>
    </p:spTree>
    <p:extLst>
      <p:ext uri="{BB962C8B-B14F-4D97-AF65-F5344CB8AC3E}">
        <p14:creationId xmlns:p14="http://schemas.microsoft.com/office/powerpoint/2010/main" val="106195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58995" y="1478679"/>
            <a:ext cx="6442653" cy="4735698"/>
          </a:xfrm>
          <a:prstGeom prst="rect">
            <a:avLst/>
          </a:prstGeom>
        </p:spPr>
      </p:pic>
      <p:sp>
        <p:nvSpPr>
          <p:cNvPr id="2" name="Title 1"/>
          <p:cNvSpPr>
            <a:spLocks noGrp="1"/>
          </p:cNvSpPr>
          <p:nvPr>
            <p:ph type="title"/>
          </p:nvPr>
        </p:nvSpPr>
        <p:spPr/>
        <p:txBody>
          <a:bodyPr/>
          <a:lstStyle/>
          <a:p>
            <a:r>
              <a:rPr lang="en-US" altLang="en-US" dirty="0"/>
              <a:t>DLMS/COSEM M-Bus transport layer</a:t>
            </a:r>
          </a:p>
        </p:txBody>
      </p:sp>
      <p:sp>
        <p:nvSpPr>
          <p:cNvPr id="4" name="Slide Number Placeholder 3"/>
          <p:cNvSpPr>
            <a:spLocks noGrp="1"/>
          </p:cNvSpPr>
          <p:nvPr>
            <p:ph type="sldNum" sz="quarter" idx="13"/>
          </p:nvPr>
        </p:nvSpPr>
        <p:spPr/>
        <p:txBody>
          <a:bodyPr/>
          <a:lstStyle/>
          <a:p>
            <a:fld id="{6A011D3D-470C-6841-80D1-ED00CD694525}" type="slidenum">
              <a:rPr lang="en-US"/>
              <a:pPr/>
              <a:t>5</a:t>
            </a:fld>
            <a:endParaRPr lang="en-US" dirty="0"/>
          </a:p>
        </p:txBody>
      </p:sp>
      <p:sp>
        <p:nvSpPr>
          <p:cNvPr id="57" name="Rechteck 56"/>
          <p:cNvSpPr/>
          <p:nvPr/>
        </p:nvSpPr>
        <p:spPr>
          <a:xfrm>
            <a:off x="424441" y="1326351"/>
            <a:ext cx="5101754" cy="1384995"/>
          </a:xfrm>
          <a:prstGeom prst="rect">
            <a:avLst/>
          </a:prstGeom>
        </p:spPr>
        <p:txBody>
          <a:bodyPr wrap="square">
            <a:sp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de-DE" sz="1200" dirty="0"/>
          </a:p>
        </p:txBody>
      </p:sp>
      <p:sp>
        <p:nvSpPr>
          <p:cNvPr id="10" name="Rechteck 9"/>
          <p:cNvSpPr/>
          <p:nvPr/>
        </p:nvSpPr>
        <p:spPr>
          <a:xfrm>
            <a:off x="1173855" y="1326351"/>
            <a:ext cx="3189976" cy="307777"/>
          </a:xfrm>
          <a:prstGeom prst="rect">
            <a:avLst/>
          </a:prstGeom>
        </p:spPr>
        <p:txBody>
          <a:bodyPr wrap="none">
            <a:spAutoFit/>
          </a:bodyPr>
          <a:lstStyle/>
          <a:p>
            <a:r>
              <a:rPr lang="en-US" sz="1400" b="1" dirty="0"/>
              <a:t>DLMS/COSEM AL based CI values</a:t>
            </a:r>
            <a:endParaRPr lang="de-DE" sz="1400" dirty="0"/>
          </a:p>
        </p:txBody>
      </p:sp>
      <p:pic>
        <p:nvPicPr>
          <p:cNvPr id="11" name="Grafik 10"/>
          <p:cNvPicPr>
            <a:picLocks noChangeAspect="1"/>
          </p:cNvPicPr>
          <p:nvPr/>
        </p:nvPicPr>
        <p:blipFill>
          <a:blip r:embed="rId3"/>
          <a:stretch>
            <a:fillRect/>
          </a:stretch>
        </p:blipFill>
        <p:spPr>
          <a:xfrm>
            <a:off x="526647" y="1627622"/>
            <a:ext cx="4508840" cy="1656705"/>
          </a:xfrm>
          <a:prstGeom prst="rect">
            <a:avLst/>
          </a:prstGeom>
        </p:spPr>
      </p:pic>
      <p:sp>
        <p:nvSpPr>
          <p:cNvPr id="8" name="Rechteck 7"/>
          <p:cNvSpPr/>
          <p:nvPr/>
        </p:nvSpPr>
        <p:spPr>
          <a:xfrm>
            <a:off x="1398916" y="3431709"/>
            <a:ext cx="2739853" cy="307777"/>
          </a:xfrm>
          <a:prstGeom prst="rect">
            <a:avLst/>
          </a:prstGeom>
        </p:spPr>
        <p:txBody>
          <a:bodyPr wrap="none">
            <a:spAutoFit/>
          </a:bodyPr>
          <a:lstStyle/>
          <a:p>
            <a:r>
              <a:rPr lang="en-US" sz="1400" b="1" dirty="0"/>
              <a:t>CI without M-Bus Data Header</a:t>
            </a:r>
            <a:endParaRPr lang="de-DE" sz="1400" dirty="0"/>
          </a:p>
        </p:txBody>
      </p:sp>
      <p:pic>
        <p:nvPicPr>
          <p:cNvPr id="5" name="Grafik 4"/>
          <p:cNvPicPr>
            <a:picLocks noChangeAspect="1"/>
          </p:cNvPicPr>
          <p:nvPr/>
        </p:nvPicPr>
        <p:blipFill>
          <a:blip r:embed="rId4"/>
          <a:stretch>
            <a:fillRect/>
          </a:stretch>
        </p:blipFill>
        <p:spPr>
          <a:xfrm>
            <a:off x="851027" y="3739486"/>
            <a:ext cx="3860079" cy="670186"/>
          </a:xfrm>
          <a:prstGeom prst="rect">
            <a:avLst/>
          </a:prstGeom>
        </p:spPr>
      </p:pic>
      <p:sp>
        <p:nvSpPr>
          <p:cNvPr id="12" name="Rechteck 11"/>
          <p:cNvSpPr/>
          <p:nvPr/>
        </p:nvSpPr>
        <p:spPr>
          <a:xfrm>
            <a:off x="424441" y="4429273"/>
            <a:ext cx="4611046" cy="1785104"/>
          </a:xfrm>
          <a:prstGeom prst="rect">
            <a:avLst/>
          </a:prstGeom>
        </p:spPr>
        <p:txBody>
          <a:bodyPr wrap="square">
            <a:spAutoFit/>
          </a:bodyPr>
          <a:lstStyle/>
          <a:p>
            <a:r>
              <a:rPr lang="en-US" sz="1100" dirty="0"/>
              <a:t>The values CITL = 0x00…0x1F indicate that no M-Bus Data Header is present. In this case, the TL can provide segmentation and reassembly</a:t>
            </a:r>
          </a:p>
          <a:p>
            <a:endParaRPr lang="en-US" sz="1100" dirty="0"/>
          </a:p>
          <a:p>
            <a:pPr marL="285750" indent="-285750">
              <a:buFontTx/>
              <a:buChar char="-"/>
            </a:pPr>
            <a:r>
              <a:rPr lang="en-US" sz="1100" dirty="0"/>
              <a:t>Bit 4 (FIN) indicates that the Data field of the TPDU carries either one part of an </a:t>
            </a:r>
            <a:r>
              <a:rPr lang="en-US" sz="1100" dirty="0" err="1"/>
              <a:t>xDLMS</a:t>
            </a:r>
            <a:r>
              <a:rPr lang="en-US" sz="1100" dirty="0"/>
              <a:t> APDU or the complete APDU.</a:t>
            </a:r>
          </a:p>
          <a:p>
            <a:pPr marL="285750" indent="-285750">
              <a:buFontTx/>
              <a:buChar char="-"/>
            </a:pPr>
            <a:r>
              <a:rPr lang="en-US" sz="1100" dirty="0"/>
              <a:t>Bits 3 to 0 are used for sequence numbering. The rollover of the sequence numbers is permitted, meaning that when the sequence number reaches the value 1111 and there are segments remaining to be sent, the next segment sequence number will take the value 0000.</a:t>
            </a:r>
            <a:endParaRPr lang="de-DE" sz="1100" dirty="0"/>
          </a:p>
        </p:txBody>
      </p:sp>
    </p:spTree>
    <p:extLst>
      <p:ext uri="{BB962C8B-B14F-4D97-AF65-F5344CB8AC3E}">
        <p14:creationId xmlns:p14="http://schemas.microsoft.com/office/powerpoint/2010/main" val="626272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M-Bus frame</a:t>
            </a:r>
          </a:p>
        </p:txBody>
      </p:sp>
      <p:sp>
        <p:nvSpPr>
          <p:cNvPr id="4" name="Slide Number Placeholder 3"/>
          <p:cNvSpPr>
            <a:spLocks noGrp="1"/>
          </p:cNvSpPr>
          <p:nvPr>
            <p:ph type="sldNum" sz="quarter" idx="13"/>
          </p:nvPr>
        </p:nvSpPr>
        <p:spPr/>
        <p:txBody>
          <a:bodyPr/>
          <a:lstStyle/>
          <a:p>
            <a:fld id="{6A011D3D-470C-6841-80D1-ED00CD694525}" type="slidenum">
              <a:rPr lang="en-US"/>
              <a:pPr/>
              <a:t>6</a:t>
            </a:fld>
            <a:endParaRPr lang="en-US" dirty="0"/>
          </a:p>
        </p:txBody>
      </p:sp>
      <p:pic>
        <p:nvPicPr>
          <p:cNvPr id="9" name="Grafik 8"/>
          <p:cNvPicPr>
            <a:picLocks noChangeAspect="1"/>
          </p:cNvPicPr>
          <p:nvPr/>
        </p:nvPicPr>
        <p:blipFill>
          <a:blip r:embed="rId2"/>
          <a:stretch>
            <a:fillRect/>
          </a:stretch>
        </p:blipFill>
        <p:spPr>
          <a:xfrm>
            <a:off x="394855" y="856420"/>
            <a:ext cx="10388182" cy="5573350"/>
          </a:xfrm>
          <a:prstGeom prst="rect">
            <a:avLst/>
          </a:prstGeom>
        </p:spPr>
      </p:pic>
    </p:spTree>
    <p:extLst>
      <p:ext uri="{BB962C8B-B14F-4D97-AF65-F5344CB8AC3E}">
        <p14:creationId xmlns:p14="http://schemas.microsoft.com/office/powerpoint/2010/main" val="51805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M-Bus frame</a:t>
            </a:r>
          </a:p>
        </p:txBody>
      </p:sp>
      <p:sp>
        <p:nvSpPr>
          <p:cNvPr id="4" name="Slide Number Placeholder 3"/>
          <p:cNvSpPr>
            <a:spLocks noGrp="1"/>
          </p:cNvSpPr>
          <p:nvPr>
            <p:ph type="sldNum" sz="quarter" idx="13"/>
          </p:nvPr>
        </p:nvSpPr>
        <p:spPr/>
        <p:txBody>
          <a:bodyPr/>
          <a:lstStyle/>
          <a:p>
            <a:fld id="{6A011D3D-470C-6841-80D1-ED00CD694525}" type="slidenum">
              <a:rPr lang="en-US"/>
              <a:pPr/>
              <a:t>7</a:t>
            </a:fld>
            <a:endParaRPr lang="en-US" dirty="0"/>
          </a:p>
        </p:txBody>
      </p:sp>
      <p:sp>
        <p:nvSpPr>
          <p:cNvPr id="3" name="Rechteck 2"/>
          <p:cNvSpPr/>
          <p:nvPr/>
        </p:nvSpPr>
        <p:spPr>
          <a:xfrm>
            <a:off x="959427" y="1402554"/>
            <a:ext cx="5399809" cy="2062103"/>
          </a:xfrm>
          <a:prstGeom prst="rect">
            <a:avLst/>
          </a:prstGeom>
        </p:spPr>
        <p:txBody>
          <a:bodyPr wrap="square">
            <a:spAutoFit/>
          </a:bodyPr>
          <a:lstStyle/>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general-</a:t>
            </a:r>
            <a:r>
              <a:rPr lang="en-US" sz="800" dirty="0" err="1">
                <a:latin typeface="Courier New" panose="02070309020205020404" pitchFamily="49" charset="0"/>
                <a:ea typeface="Calibri" panose="020F0502020204030204" pitchFamily="34" charset="0"/>
                <a:cs typeface="Courier New" panose="02070309020205020404" pitchFamily="49" charset="0"/>
              </a:rPr>
              <a:t>glo</a:t>
            </a:r>
            <a:r>
              <a:rPr lang="en-US" sz="800" dirty="0">
                <a:latin typeface="Courier New" panose="02070309020205020404" pitchFamily="49" charset="0"/>
                <a:ea typeface="Calibri" panose="020F0502020204030204" pitchFamily="34" charset="0"/>
                <a:cs typeface="Courier New" panose="02070309020205020404" pitchFamily="49" charset="0"/>
              </a:rPr>
              <a:t>-ciphering</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45 4C 53 65 70 00 00 01                              '</a:t>
            </a:r>
            <a:r>
              <a:rPr lang="en-US" sz="800" dirty="0" err="1">
                <a:latin typeface="Courier New" panose="02070309020205020404" pitchFamily="49" charset="0"/>
                <a:ea typeface="Calibri" panose="020F0502020204030204" pitchFamily="34" charset="0"/>
                <a:cs typeface="Courier New" panose="02070309020205020404" pitchFamily="49" charset="0"/>
              </a:rPr>
              <a:t>ELSep</a:t>
            </a:r>
            <a:r>
              <a:rPr lang="en-US" sz="800" dirty="0">
                <a:latin typeface="Courier New" panose="02070309020205020404" pitchFamily="49" charset="0"/>
                <a:ea typeface="Calibri" panose="020F0502020204030204" pitchFamily="34" charset="0"/>
                <a:cs typeface="Courier New" panose="02070309020205020404" pitchFamily="49" charset="0"/>
              </a:rPr>
              <a:t>...'</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system-title: 454c536570000001</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ciphered-service: </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length: 77</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security-control-byte</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security-suite-id: 0</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encryption</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key-set: unicast</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frame-counter: 144</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a:t>
            </a:r>
            <a:r>
              <a:rPr lang="en-US" sz="800" dirty="0" err="1">
                <a:latin typeface="Courier New" panose="02070309020205020404" pitchFamily="49" charset="0"/>
                <a:ea typeface="Calibri" panose="020F0502020204030204" pitchFamily="34" charset="0"/>
                <a:cs typeface="Courier New" panose="02070309020205020404" pitchFamily="49" charset="0"/>
              </a:rPr>
              <a:t>apdu</a:t>
            </a:r>
            <a:r>
              <a:rPr lang="en-US" sz="800" dirty="0">
                <a:latin typeface="Courier New" panose="02070309020205020404" pitchFamily="49" charset="0"/>
                <a:ea typeface="Calibri" panose="020F0502020204030204" pitchFamily="34" charset="0"/>
                <a:cs typeface="Courier New" panose="02070309020205020404" pitchFamily="49" charset="0"/>
              </a:rPr>
              <a:t>: </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E2 A3 30 F9 B7 E0 D6 8C 09 37 5A A1 B1 F8 F3 A7            '..0......7Z.....'</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a:t>
            </a:r>
            <a:r>
              <a:rPr lang="de-DE" sz="800" dirty="0">
                <a:latin typeface="Courier New" panose="02070309020205020404" pitchFamily="49" charset="0"/>
                <a:ea typeface="Calibri" panose="020F0502020204030204" pitchFamily="34" charset="0"/>
                <a:cs typeface="Courier New" panose="02070309020205020404" pitchFamily="49" charset="0"/>
              </a:rPr>
              <a:t>DF 14 B7 79 0E 14 D1 55 6A B8 75 B1 49 E6 84 7D            '...y...</a:t>
            </a:r>
            <a:r>
              <a:rPr lang="de-DE" sz="800" dirty="0" err="1">
                <a:latin typeface="Courier New" panose="02070309020205020404" pitchFamily="49" charset="0"/>
                <a:ea typeface="Calibri" panose="020F0502020204030204" pitchFamily="34" charset="0"/>
                <a:cs typeface="Courier New" panose="02070309020205020404" pitchFamily="49" charset="0"/>
              </a:rPr>
              <a:t>Uj.u.I</a:t>
            </a:r>
            <a:r>
              <a:rPr lang="de-DE" sz="800" dirty="0">
                <a:latin typeface="Courier New" panose="02070309020205020404" pitchFamily="49" charset="0"/>
                <a:ea typeface="Calibri" panose="020F0502020204030204" pitchFamily="34" charset="0"/>
                <a:cs typeface="Courier New" panose="02070309020205020404" pitchFamily="49" charset="0"/>
              </a:rPr>
              <a:t>..}'</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en-US" sz="800" dirty="0">
                <a:latin typeface="Courier New" panose="02070309020205020404" pitchFamily="49" charset="0"/>
                <a:ea typeface="Calibri" panose="020F0502020204030204" pitchFamily="34" charset="0"/>
                <a:cs typeface="Courier New" panose="02070309020205020404" pitchFamily="49" charset="0"/>
              </a:rPr>
              <a:t>11 93 6D B5 19 1D D0 F4 89 BA 76 8C 2D BB 68 F6            '..m.......v.-.h.'</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en-US" sz="800" dirty="0">
                <a:latin typeface="Courier New" panose="02070309020205020404" pitchFamily="49" charset="0"/>
                <a:ea typeface="Calibri" panose="020F0502020204030204" pitchFamily="34" charset="0"/>
                <a:cs typeface="Courier New" panose="02070309020205020404" pitchFamily="49" charset="0"/>
              </a:rPr>
              <a:t>    </a:t>
            </a:r>
            <a:r>
              <a:rPr lang="de-DE" sz="800" dirty="0">
                <a:latin typeface="Courier New" panose="02070309020205020404" pitchFamily="49" charset="0"/>
                <a:ea typeface="Calibri" panose="020F0502020204030204" pitchFamily="34" charset="0"/>
                <a:cs typeface="Courier New" panose="02070309020205020404" pitchFamily="49" charset="0"/>
              </a:rPr>
              <a:t>B0 01 E3 04 C2 1F EA 14 7E 0B 2E 2C A1 B9 1D 57            '........~..,...W'</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en-US" sz="800" dirty="0">
                <a:latin typeface="Courier New" panose="02070309020205020404" pitchFamily="49" charset="0"/>
                <a:ea typeface="Calibri" panose="020F0502020204030204" pitchFamily="34" charset="0"/>
                <a:cs typeface="Courier New" panose="02070309020205020404" pitchFamily="49" charset="0"/>
              </a:rPr>
              <a:t>4D F4 F7 F5 82 CE BE 92                                    'M.......'</a:t>
            </a:r>
            <a:endParaRPr lang="de-DE" sz="8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6" name="Rechteck 5"/>
          <p:cNvSpPr/>
          <p:nvPr/>
        </p:nvSpPr>
        <p:spPr>
          <a:xfrm>
            <a:off x="959427" y="1103457"/>
            <a:ext cx="1954125" cy="307777"/>
          </a:xfrm>
          <a:prstGeom prst="rect">
            <a:avLst/>
          </a:prstGeom>
        </p:spPr>
        <p:txBody>
          <a:bodyPr wrap="none">
            <a:spAutoFit/>
          </a:bodyPr>
          <a:lstStyle/>
          <a:p>
            <a:r>
              <a:rPr lang="en-US" sz="1400" b="1" dirty="0"/>
              <a:t>DLMS/COSEM APDU</a:t>
            </a:r>
            <a:endParaRPr lang="de-DE" sz="1400" dirty="0"/>
          </a:p>
        </p:txBody>
      </p:sp>
      <p:sp>
        <p:nvSpPr>
          <p:cNvPr id="8" name="Rechteck 7"/>
          <p:cNvSpPr/>
          <p:nvPr/>
        </p:nvSpPr>
        <p:spPr>
          <a:xfrm>
            <a:off x="6535509" y="856420"/>
            <a:ext cx="3701398" cy="307777"/>
          </a:xfrm>
          <a:prstGeom prst="rect">
            <a:avLst/>
          </a:prstGeom>
        </p:spPr>
        <p:txBody>
          <a:bodyPr wrap="none">
            <a:spAutoFit/>
          </a:bodyPr>
          <a:lstStyle/>
          <a:p>
            <a:r>
              <a:rPr lang="en-US" sz="1400" b="1" dirty="0"/>
              <a:t>DLMS/COSEM APDU (decrypted payload)</a:t>
            </a:r>
            <a:endParaRPr lang="de-DE" sz="1400" dirty="0"/>
          </a:p>
        </p:txBody>
      </p:sp>
      <p:sp>
        <p:nvSpPr>
          <p:cNvPr id="9" name="Rechteck 8"/>
          <p:cNvSpPr/>
          <p:nvPr/>
        </p:nvSpPr>
        <p:spPr>
          <a:xfrm>
            <a:off x="6535510" y="1257346"/>
            <a:ext cx="6096000" cy="5139869"/>
          </a:xfrm>
          <a:prstGeom prst="rect">
            <a:avLst/>
          </a:prstGeom>
        </p:spPr>
        <p:txBody>
          <a:bodyPr>
            <a:spAutoFit/>
          </a:bodyPr>
          <a:lstStyle/>
          <a:p>
            <a:pPr>
              <a:spcAft>
                <a:spcPts val="0"/>
              </a:spcAft>
            </a:pPr>
            <a:r>
              <a:rPr lang="de-DE" sz="800" dirty="0" err="1">
                <a:latin typeface="Courier New" panose="02070309020205020404" pitchFamily="49" charset="0"/>
                <a:ea typeface="Calibri" panose="020F0502020204030204" pitchFamily="34" charset="0"/>
                <a:cs typeface="Courier New" panose="02070309020205020404" pitchFamily="49" charset="0"/>
              </a:rPr>
              <a:t>data-notification</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err="1">
                <a:latin typeface="Courier New" panose="02070309020205020404" pitchFamily="49" charset="0"/>
                <a:ea typeface="Calibri" panose="020F0502020204030204" pitchFamily="34" charset="0"/>
                <a:cs typeface="Courier New" panose="02070309020205020404" pitchFamily="49" charset="0"/>
              </a:rPr>
              <a:t>long-invoke-id-and-priority</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invoke-id</a:t>
            </a:r>
            <a:r>
              <a:rPr lang="de-DE" sz="800" dirty="0">
                <a:latin typeface="Courier New" panose="02070309020205020404" pitchFamily="49" charset="0"/>
                <a:ea typeface="Calibri" panose="020F0502020204030204" pitchFamily="34" charset="0"/>
                <a:cs typeface="Courier New" panose="02070309020205020404" pitchFamily="49" charset="0"/>
              </a:rPr>
              <a:t>: 366</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not-</a:t>
            </a:r>
            <a:r>
              <a:rPr lang="de-DE" sz="800" dirty="0" err="1">
                <a:latin typeface="Courier New" panose="02070309020205020404" pitchFamily="49" charset="0"/>
                <a:ea typeface="Calibri" panose="020F0502020204030204" pitchFamily="34" charset="0"/>
                <a:cs typeface="Courier New" panose="02070309020205020404" pitchFamily="49" charset="0"/>
              </a:rPr>
              <a:t>self</a:t>
            </a:r>
            <a:r>
              <a:rPr lang="de-DE" sz="800" dirty="0">
                <a:latin typeface="Courier New" panose="02070309020205020404" pitchFamily="49" charset="0"/>
                <a:ea typeface="Calibri" panose="020F0502020204030204" pitchFamily="34" charset="0"/>
                <a:cs typeface="Courier New" panose="02070309020205020404" pitchFamily="49" charset="0"/>
              </a:rPr>
              <a:t>-</a:t>
            </a:r>
            <a:r>
              <a:rPr lang="de-DE" sz="800" dirty="0" err="1">
                <a:latin typeface="Courier New" panose="02070309020205020404" pitchFamily="49" charset="0"/>
                <a:ea typeface="Calibri" panose="020F0502020204030204" pitchFamily="34" charset="0"/>
                <a:cs typeface="Courier New" panose="02070309020205020404" pitchFamily="49" charset="0"/>
              </a:rPr>
              <a:t>descriptive</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processing</a:t>
            </a:r>
            <a:r>
              <a:rPr lang="de-DE" sz="800" dirty="0">
                <a:latin typeface="Courier New" panose="02070309020205020404" pitchFamily="49" charset="0"/>
                <a:ea typeface="Calibri" panose="020F0502020204030204" pitchFamily="34" charset="0"/>
                <a:cs typeface="Courier New" panose="02070309020205020404" pitchFamily="49" charset="0"/>
              </a:rPr>
              <a:t>-option: </a:t>
            </a:r>
            <a:r>
              <a:rPr lang="de-DE" sz="800" dirty="0" err="1">
                <a:latin typeface="Courier New" panose="02070309020205020404" pitchFamily="49" charset="0"/>
                <a:ea typeface="Calibri" panose="020F0502020204030204" pitchFamily="34" charset="0"/>
                <a:cs typeface="Courier New" panose="02070309020205020404" pitchFamily="49" charset="0"/>
              </a:rPr>
              <a:t>continue</a:t>
            </a:r>
            <a:r>
              <a:rPr lang="de-DE" sz="800" dirty="0">
                <a:latin typeface="Courier New" panose="02070309020205020404" pitchFamily="49" charset="0"/>
                <a:ea typeface="Calibri" panose="020F0502020204030204" pitchFamily="34" charset="0"/>
                <a:cs typeface="Courier New" panose="02070309020205020404" pitchFamily="49" charset="0"/>
              </a:rPr>
              <a:t> on </a:t>
            </a:r>
            <a:r>
              <a:rPr lang="de-DE" sz="800" dirty="0" err="1">
                <a:latin typeface="Courier New" panose="02070309020205020404" pitchFamily="49" charset="0"/>
                <a:ea typeface="Calibri" panose="020F0502020204030204" pitchFamily="34" charset="0"/>
                <a:cs typeface="Courier New" panose="02070309020205020404" pitchFamily="49" charset="0"/>
              </a:rPr>
              <a:t>error</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service-</a:t>
            </a:r>
            <a:r>
              <a:rPr lang="de-DE" sz="800" dirty="0" err="1">
                <a:latin typeface="Courier New" panose="02070309020205020404" pitchFamily="49" charset="0"/>
                <a:ea typeface="Calibri" panose="020F0502020204030204" pitchFamily="34" charset="0"/>
                <a:cs typeface="Courier New" panose="02070309020205020404" pitchFamily="49" charset="0"/>
              </a:rPr>
              <a:t>class</a:t>
            </a: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unconfirmed</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priority</a:t>
            </a:r>
            <a:r>
              <a:rPr lang="de-DE" sz="800" dirty="0">
                <a:latin typeface="Courier New" panose="02070309020205020404" pitchFamily="49" charset="0"/>
                <a:ea typeface="Calibri" panose="020F0502020204030204" pitchFamily="34" charset="0"/>
                <a:cs typeface="Courier New" panose="02070309020205020404" pitchFamily="49" charset="0"/>
              </a:rPr>
              <a:t>: normal</a:t>
            </a:r>
          </a:p>
          <a:p>
            <a:pPr>
              <a:spcAft>
                <a:spcPts val="0"/>
              </a:spcAft>
            </a:pPr>
            <a:r>
              <a:rPr lang="de-DE" sz="800" dirty="0" err="1">
                <a:latin typeface="Courier New" panose="02070309020205020404" pitchFamily="49" charset="0"/>
                <a:ea typeface="Calibri" panose="020F0502020204030204" pitchFamily="34" charset="0"/>
                <a:cs typeface="Courier New" panose="02070309020205020404" pitchFamily="49" charset="0"/>
              </a:rPr>
              <a:t>date</a:t>
            </a:r>
            <a:r>
              <a:rPr lang="de-DE" sz="800" dirty="0">
                <a:latin typeface="Courier New" panose="02070309020205020404" pitchFamily="49" charset="0"/>
                <a:ea typeface="Calibri" panose="020F0502020204030204" pitchFamily="34" charset="0"/>
                <a:cs typeface="Courier New" panose="02070309020205020404" pitchFamily="49" charset="0"/>
              </a:rPr>
              <a:t>-time</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07 E0 09 09 05 11 3A 00 00 FF C4 80                      '......:.....'</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2016/09/09 17:58:00</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Day </a:t>
            </a:r>
            <a:r>
              <a:rPr lang="de-DE" sz="800" dirty="0" err="1">
                <a:latin typeface="Courier New" panose="02070309020205020404" pitchFamily="49" charset="0"/>
                <a:ea typeface="Calibri" panose="020F0502020204030204" pitchFamily="34" charset="0"/>
                <a:cs typeface="Courier New" panose="02070309020205020404" pitchFamily="49" charset="0"/>
              </a:rPr>
              <a:t>of</a:t>
            </a: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Week</a:t>
            </a:r>
            <a:r>
              <a:rPr lang="de-DE" sz="800" dirty="0">
                <a:latin typeface="Courier New" panose="02070309020205020404" pitchFamily="49" charset="0"/>
                <a:ea typeface="Calibri" panose="020F0502020204030204" pitchFamily="34" charset="0"/>
                <a:cs typeface="Courier New" panose="02070309020205020404" pitchFamily="49" charset="0"/>
              </a:rPr>
              <a:t>: 5</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Deviation </a:t>
            </a:r>
            <a:r>
              <a:rPr lang="de-DE" sz="800" dirty="0" err="1">
                <a:latin typeface="Courier New" panose="02070309020205020404" pitchFamily="49" charset="0"/>
                <a:ea typeface="Calibri" panose="020F0502020204030204" pitchFamily="34" charset="0"/>
                <a:cs typeface="Courier New" panose="02070309020205020404" pitchFamily="49" charset="0"/>
              </a:rPr>
              <a:t>to</a:t>
            </a:r>
            <a:r>
              <a:rPr lang="de-DE" sz="800" dirty="0">
                <a:latin typeface="Courier New" panose="02070309020205020404" pitchFamily="49" charset="0"/>
                <a:ea typeface="Calibri" panose="020F0502020204030204" pitchFamily="34" charset="0"/>
                <a:cs typeface="Courier New" panose="02070309020205020404" pitchFamily="49" charset="0"/>
              </a:rPr>
              <a:t> GMT: -60 </a:t>
            </a:r>
            <a:r>
              <a:rPr lang="de-DE" sz="800" dirty="0" err="1">
                <a:latin typeface="Courier New" panose="02070309020205020404" pitchFamily="49" charset="0"/>
                <a:ea typeface="Calibri" panose="020F0502020204030204" pitchFamily="34" charset="0"/>
                <a:cs typeface="Courier New" panose="02070309020205020404" pitchFamily="49" charset="0"/>
              </a:rPr>
              <a:t>minutes</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Clock</a:t>
            </a:r>
            <a:r>
              <a:rPr lang="de-DE" sz="800" dirty="0">
                <a:latin typeface="Courier New" panose="02070309020205020404" pitchFamily="49" charset="0"/>
                <a:ea typeface="Calibri" panose="020F0502020204030204" pitchFamily="34" charset="0"/>
                <a:cs typeface="Courier New" panose="02070309020205020404" pitchFamily="49" charset="0"/>
              </a:rPr>
              <a:t> Status: 80</a:t>
            </a:r>
          </a:p>
          <a:p>
            <a:pPr>
              <a:spcAft>
                <a:spcPts val="0"/>
              </a:spcAft>
            </a:pPr>
            <a:r>
              <a:rPr lang="de-DE" sz="800" dirty="0" err="1">
                <a:latin typeface="Courier New" panose="02070309020205020404" pitchFamily="49" charset="0"/>
                <a:ea typeface="Calibri" panose="020F0502020204030204" pitchFamily="34" charset="0"/>
                <a:cs typeface="Courier New" panose="02070309020205020404" pitchFamily="49" charset="0"/>
              </a:rPr>
              <a:t>notification</a:t>
            </a:r>
            <a:r>
              <a:rPr lang="de-DE" sz="800" dirty="0">
                <a:latin typeface="Courier New" panose="02070309020205020404" pitchFamily="49" charset="0"/>
                <a:ea typeface="Calibri" panose="020F0502020204030204" pitchFamily="34" charset="0"/>
                <a:cs typeface="Courier New" panose="02070309020205020404" pitchFamily="49" charset="0"/>
              </a:rPr>
              <a:t>-body</a:t>
            </a:r>
          </a:p>
          <a:p>
            <a:pPr>
              <a:spcAft>
                <a:spcPts val="0"/>
              </a:spcAft>
            </a:pPr>
            <a:r>
              <a:rPr lang="de-DE" sz="800" dirty="0" err="1">
                <a:latin typeface="Courier New" panose="02070309020205020404" pitchFamily="49" charset="0"/>
                <a:ea typeface="Calibri" panose="020F0502020204030204" pitchFamily="34" charset="0"/>
                <a:cs typeface="Courier New" panose="02070309020205020404" pitchFamily="49" charset="0"/>
              </a:rPr>
              <a:t>data</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structure</a:t>
            </a: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with</a:t>
            </a:r>
            <a:r>
              <a:rPr lang="de-DE" sz="800" dirty="0">
                <a:latin typeface="Courier New" panose="02070309020205020404" pitchFamily="49" charset="0"/>
                <a:ea typeface="Calibri" panose="020F0502020204030204" pitchFamily="34" charset="0"/>
                <a:cs typeface="Courier New" panose="02070309020205020404" pitchFamily="49" charset="0"/>
              </a:rPr>
              <a:t> 7 </a:t>
            </a:r>
            <a:r>
              <a:rPr lang="de-DE" sz="800" dirty="0" err="1">
                <a:latin typeface="Courier New" panose="02070309020205020404" pitchFamily="49" charset="0"/>
                <a:ea typeface="Calibri" panose="020F0502020204030204" pitchFamily="34" charset="0"/>
                <a:cs typeface="Courier New" panose="02070309020205020404" pitchFamily="49" charset="0"/>
              </a:rPr>
              <a:t>elements</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struct-element-0</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octet</a:t>
            </a:r>
            <a:r>
              <a:rPr lang="de-DE" sz="800" dirty="0">
                <a:latin typeface="Courier New" panose="02070309020205020404" pitchFamily="49" charset="0"/>
                <a:ea typeface="Calibri" panose="020F0502020204030204" pitchFamily="34" charset="0"/>
                <a:cs typeface="Courier New" panose="02070309020205020404" pitchFamily="49" charset="0"/>
              </a:rPr>
              <a:t>-string: </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07 E0 09 09 05 11 3A 00 00 00 00 80             '......:.....'</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struct-element-1</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octet</a:t>
            </a:r>
            <a:r>
              <a:rPr lang="de-DE" sz="800" dirty="0">
                <a:latin typeface="Courier New" panose="02070309020205020404" pitchFamily="49" charset="0"/>
                <a:ea typeface="Calibri" panose="020F0502020204030204" pitchFamily="34" charset="0"/>
                <a:cs typeface="Courier New" panose="02070309020205020404" pitchFamily="49" charset="0"/>
              </a:rPr>
              <a:t>-string: </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01 00 01 08 00 FF                                 '......'</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struct-element-2</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double-</a:t>
            </a:r>
            <a:r>
              <a:rPr lang="de-DE" sz="800" dirty="0" err="1">
                <a:latin typeface="Courier New" panose="02070309020205020404" pitchFamily="49" charset="0"/>
                <a:ea typeface="Calibri" panose="020F0502020204030204" pitchFamily="34" charset="0"/>
                <a:cs typeface="Courier New" panose="02070309020205020404" pitchFamily="49" charset="0"/>
              </a:rPr>
              <a:t>long</a:t>
            </a:r>
            <a:r>
              <a:rPr lang="de-DE" sz="800" dirty="0">
                <a:latin typeface="Courier New" panose="02070309020205020404" pitchFamily="49" charset="0"/>
                <a:ea typeface="Calibri" panose="020F0502020204030204" pitchFamily="34" charset="0"/>
                <a:cs typeface="Courier New" panose="02070309020205020404" pitchFamily="49" charset="0"/>
              </a:rPr>
              <a:t>-</a:t>
            </a:r>
            <a:r>
              <a:rPr lang="de-DE" sz="800" dirty="0" err="1">
                <a:latin typeface="Courier New" panose="02070309020205020404" pitchFamily="49" charset="0"/>
                <a:ea typeface="Calibri" panose="020F0502020204030204" pitchFamily="34" charset="0"/>
                <a:cs typeface="Courier New" panose="02070309020205020404" pitchFamily="49" charset="0"/>
              </a:rPr>
              <a:t>unsigned</a:t>
            </a:r>
            <a:r>
              <a:rPr lang="de-DE" sz="800" dirty="0">
                <a:latin typeface="Courier New" panose="02070309020205020404" pitchFamily="49" charset="0"/>
                <a:ea typeface="Calibri" panose="020F0502020204030204" pitchFamily="34" charset="0"/>
                <a:cs typeface="Courier New" panose="02070309020205020404" pitchFamily="49" charset="0"/>
              </a:rPr>
              <a:t>: 0</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struct-element-3</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structure</a:t>
            </a: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with</a:t>
            </a:r>
            <a:r>
              <a:rPr lang="de-DE" sz="800" dirty="0">
                <a:latin typeface="Courier New" panose="02070309020205020404" pitchFamily="49" charset="0"/>
                <a:ea typeface="Calibri" panose="020F0502020204030204" pitchFamily="34" charset="0"/>
                <a:cs typeface="Courier New" panose="02070309020205020404" pitchFamily="49" charset="0"/>
              </a:rPr>
              <a:t> 2 </a:t>
            </a:r>
            <a:r>
              <a:rPr lang="de-DE" sz="800" dirty="0" err="1">
                <a:latin typeface="Courier New" panose="02070309020205020404" pitchFamily="49" charset="0"/>
                <a:ea typeface="Calibri" panose="020F0502020204030204" pitchFamily="34" charset="0"/>
                <a:cs typeface="Courier New" panose="02070309020205020404" pitchFamily="49" charset="0"/>
              </a:rPr>
              <a:t>elements</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struct-element-0</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integer: 0</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struct-element-1</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enum</a:t>
            </a:r>
            <a:r>
              <a:rPr lang="de-DE" sz="800" dirty="0">
                <a:latin typeface="Courier New" panose="02070309020205020404" pitchFamily="49" charset="0"/>
                <a:ea typeface="Calibri" panose="020F0502020204030204" pitchFamily="34" charset="0"/>
                <a:cs typeface="Courier New" panose="02070309020205020404" pitchFamily="49" charset="0"/>
              </a:rPr>
              <a:t>: 30</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struct-element-4</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octet</a:t>
            </a:r>
            <a:r>
              <a:rPr lang="de-DE" sz="800" dirty="0">
                <a:latin typeface="Courier New" panose="02070309020205020404" pitchFamily="49" charset="0"/>
                <a:ea typeface="Calibri" panose="020F0502020204030204" pitchFamily="34" charset="0"/>
                <a:cs typeface="Courier New" panose="02070309020205020404" pitchFamily="49" charset="0"/>
              </a:rPr>
              <a:t>-string: </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01 00 03 08 00 FF                                 '......'</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struct-element-5</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double-</a:t>
            </a:r>
            <a:r>
              <a:rPr lang="de-DE" sz="800" dirty="0" err="1">
                <a:latin typeface="Courier New" panose="02070309020205020404" pitchFamily="49" charset="0"/>
                <a:ea typeface="Calibri" panose="020F0502020204030204" pitchFamily="34" charset="0"/>
                <a:cs typeface="Courier New" panose="02070309020205020404" pitchFamily="49" charset="0"/>
              </a:rPr>
              <a:t>long</a:t>
            </a:r>
            <a:r>
              <a:rPr lang="de-DE" sz="800" dirty="0">
                <a:latin typeface="Courier New" panose="02070309020205020404" pitchFamily="49" charset="0"/>
                <a:ea typeface="Calibri" panose="020F0502020204030204" pitchFamily="34" charset="0"/>
                <a:cs typeface="Courier New" panose="02070309020205020404" pitchFamily="49" charset="0"/>
              </a:rPr>
              <a:t>-</a:t>
            </a:r>
            <a:r>
              <a:rPr lang="de-DE" sz="800" dirty="0" err="1">
                <a:latin typeface="Courier New" panose="02070309020205020404" pitchFamily="49" charset="0"/>
                <a:ea typeface="Calibri" panose="020F0502020204030204" pitchFamily="34" charset="0"/>
                <a:cs typeface="Courier New" panose="02070309020205020404" pitchFamily="49" charset="0"/>
              </a:rPr>
              <a:t>unsigned</a:t>
            </a:r>
            <a:r>
              <a:rPr lang="de-DE" sz="800" dirty="0">
                <a:latin typeface="Courier New" panose="02070309020205020404" pitchFamily="49" charset="0"/>
                <a:ea typeface="Calibri" panose="020F0502020204030204" pitchFamily="34" charset="0"/>
                <a:cs typeface="Courier New" panose="02070309020205020404" pitchFamily="49" charset="0"/>
              </a:rPr>
              <a:t>: 0</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struct-element-6</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structure</a:t>
            </a: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with</a:t>
            </a:r>
            <a:r>
              <a:rPr lang="de-DE" sz="800" dirty="0">
                <a:latin typeface="Courier New" panose="02070309020205020404" pitchFamily="49" charset="0"/>
                <a:ea typeface="Calibri" panose="020F0502020204030204" pitchFamily="34" charset="0"/>
                <a:cs typeface="Courier New" panose="02070309020205020404" pitchFamily="49" charset="0"/>
              </a:rPr>
              <a:t> 2 </a:t>
            </a:r>
            <a:r>
              <a:rPr lang="de-DE" sz="800" dirty="0" err="1">
                <a:latin typeface="Courier New" panose="02070309020205020404" pitchFamily="49" charset="0"/>
                <a:ea typeface="Calibri" panose="020F0502020204030204" pitchFamily="34" charset="0"/>
                <a:cs typeface="Courier New" panose="02070309020205020404" pitchFamily="49" charset="0"/>
              </a:rPr>
              <a:t>elements</a:t>
            </a:r>
            <a:endParaRPr lang="de-DE" sz="800" dirty="0">
              <a:latin typeface="Courier New" panose="02070309020205020404" pitchFamily="49" charset="0"/>
              <a:ea typeface="Calibri" panose="020F0502020204030204" pitchFamily="34" charset="0"/>
              <a:cs typeface="Courier New" panose="02070309020205020404" pitchFamily="49" charset="0"/>
            </a:endParaRP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struct-element-0</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integer: 0</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struct-element-1</a:t>
            </a:r>
          </a:p>
          <a:p>
            <a:pPr>
              <a:spcAft>
                <a:spcPts val="0"/>
              </a:spcAft>
            </a:pPr>
            <a:r>
              <a:rPr lang="de-DE" sz="800" dirty="0">
                <a:latin typeface="Courier New" panose="02070309020205020404" pitchFamily="49" charset="0"/>
                <a:ea typeface="Calibri" panose="020F0502020204030204" pitchFamily="34" charset="0"/>
                <a:cs typeface="Courier New" panose="02070309020205020404" pitchFamily="49" charset="0"/>
              </a:rPr>
              <a:t>            </a:t>
            </a:r>
            <a:r>
              <a:rPr lang="de-DE" sz="800" dirty="0" err="1">
                <a:latin typeface="Courier New" panose="02070309020205020404" pitchFamily="49" charset="0"/>
                <a:ea typeface="Calibri" panose="020F0502020204030204" pitchFamily="34" charset="0"/>
                <a:cs typeface="Courier New" panose="02070309020205020404" pitchFamily="49" charset="0"/>
              </a:rPr>
              <a:t>enum</a:t>
            </a:r>
            <a:r>
              <a:rPr lang="de-DE" sz="800" dirty="0">
                <a:latin typeface="Courier New" panose="02070309020205020404" pitchFamily="49" charset="0"/>
                <a:ea typeface="Calibri" panose="020F0502020204030204" pitchFamily="34" charset="0"/>
                <a:cs typeface="Courier New" panose="02070309020205020404" pitchFamily="49" charset="0"/>
              </a:rPr>
              <a:t>: 32</a:t>
            </a:r>
            <a:endParaRPr lang="de-DE" sz="8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361700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Companion Standard – H1 interface</a:t>
            </a:r>
          </a:p>
        </p:txBody>
      </p:sp>
      <p:sp>
        <p:nvSpPr>
          <p:cNvPr id="4" name="Slide Number Placeholder 3"/>
          <p:cNvSpPr>
            <a:spLocks noGrp="1"/>
          </p:cNvSpPr>
          <p:nvPr>
            <p:ph type="sldNum" sz="quarter" idx="13"/>
          </p:nvPr>
        </p:nvSpPr>
        <p:spPr/>
        <p:txBody>
          <a:bodyPr/>
          <a:lstStyle/>
          <a:p>
            <a:fld id="{6A011D3D-470C-6841-80D1-ED00CD694525}" type="slidenum">
              <a:rPr lang="en-US"/>
              <a:pPr/>
              <a:t>8</a:t>
            </a:fld>
            <a:endParaRPr lang="en-US" dirty="0"/>
          </a:p>
        </p:txBody>
      </p:sp>
      <p:pic>
        <p:nvPicPr>
          <p:cNvPr id="7" name="Picture 6"/>
          <p:cNvPicPr>
            <a:picLocks noChangeAspect="1"/>
          </p:cNvPicPr>
          <p:nvPr/>
        </p:nvPicPr>
        <p:blipFill>
          <a:blip r:embed="rId2"/>
          <a:stretch>
            <a:fillRect/>
          </a:stretch>
        </p:blipFill>
        <p:spPr>
          <a:xfrm>
            <a:off x="335147" y="1715329"/>
            <a:ext cx="5472810" cy="3587083"/>
          </a:xfrm>
          <a:prstGeom prst="rect">
            <a:avLst/>
          </a:prstGeom>
        </p:spPr>
      </p:pic>
      <p:pic>
        <p:nvPicPr>
          <p:cNvPr id="10" name="Picture 9"/>
          <p:cNvPicPr>
            <a:picLocks noChangeAspect="1"/>
          </p:cNvPicPr>
          <p:nvPr/>
        </p:nvPicPr>
        <p:blipFill>
          <a:blip r:embed="rId3"/>
          <a:stretch>
            <a:fillRect/>
          </a:stretch>
        </p:blipFill>
        <p:spPr>
          <a:xfrm>
            <a:off x="6096000" y="1715329"/>
            <a:ext cx="5472810" cy="3996911"/>
          </a:xfrm>
          <a:prstGeom prst="rect">
            <a:avLst/>
          </a:prstGeom>
        </p:spPr>
      </p:pic>
    </p:spTree>
    <p:extLst>
      <p:ext uri="{BB962C8B-B14F-4D97-AF65-F5344CB8AC3E}">
        <p14:creationId xmlns:p14="http://schemas.microsoft.com/office/powerpoint/2010/main" val="3400512729"/>
      </p:ext>
    </p:extLst>
  </p:cSld>
  <p:clrMapOvr>
    <a:masterClrMapping/>
  </p:clrMapOvr>
</p:sld>
</file>

<file path=ppt/theme/theme1.xml><?xml version="1.0" encoding="utf-8"?>
<a:theme xmlns:a="http://schemas.openxmlformats.org/drawingml/2006/main" name="Honeywell PPT Template 16X9 Wide V3.5">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16X9 Wide V3.6" id="{73FDE494-8B1D-4D88-80B0-A69F347B606A}" vid="{D96A3081-C037-49BF-AAAC-83539C35300D}"/>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Honeywell Single Image Cover">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16X9 Wide V3.6" id="{73FDE494-8B1D-4D88-80B0-A69F347B606A}" vid="{CA153059-6B70-40A3-8D13-FA41F6E7C73D}"/>
    </a:ext>
  </a:extLst>
</a:theme>
</file>

<file path=ppt/theme/theme3.xml><?xml version="1.0" encoding="utf-8"?>
<a:theme xmlns:a="http://schemas.openxmlformats.org/drawingml/2006/main" name="Honeywell Theme">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3"/>
            </a:solidFill>
          </a:defRPr>
        </a:defPPr>
      </a:lstStyle>
      <a:style>
        <a:lnRef idx="2">
          <a:schemeClr val="accent3"/>
        </a:lnRef>
        <a:fillRef idx="1">
          <a:schemeClr val="lt1"/>
        </a:fillRef>
        <a:effectRef idx="0">
          <a:schemeClr val="accent3"/>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16X9 Wide V3.6" id="{73FDE494-8B1D-4D88-80B0-A69F347B606A}" vid="{058B3932-1797-4B68-A1B1-85E50FEDE3FB}"/>
    </a:ext>
  </a:extLst>
</a:theme>
</file>

<file path=ppt/theme/theme4.xml><?xml version="1.0" encoding="utf-8"?>
<a:theme xmlns:a="http://schemas.openxmlformats.org/drawingml/2006/main" name="1_Honeywell Theme">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3"/>
            </a:solidFill>
          </a:defRPr>
        </a:defPPr>
      </a:lstStyle>
      <a:style>
        <a:lnRef idx="2">
          <a:schemeClr val="accent3"/>
        </a:lnRef>
        <a:fillRef idx="1">
          <a:schemeClr val="lt1"/>
        </a:fillRef>
        <a:effectRef idx="0">
          <a:schemeClr val="accent3"/>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16X9 Wide V3.6" id="{73FDE494-8B1D-4D88-80B0-A69F347B606A}" vid="{B85AE596-6071-44AE-944C-945620DFE9C4}"/>
    </a:ext>
  </a:extLst>
</a:theme>
</file>

<file path=ppt/theme/theme5.xml><?xml version="1.0" encoding="utf-8"?>
<a:theme xmlns:a="http://schemas.openxmlformats.org/drawingml/2006/main" name="1_Honeywell Single Image Cover">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_Honeywell PPT Template_16x9_V43" id="{0016E825-C23E-4AE1-A340-993D922DACFE}" vid="{2102898C-CCF1-438D-B1AC-A54953E154A1}"/>
    </a:ext>
  </a:extLst>
</a:theme>
</file>

<file path=ppt/theme/theme6.xml><?xml version="1.0" encoding="utf-8"?>
<a:theme xmlns:a="http://schemas.openxmlformats.org/drawingml/2006/main" name="HON_Honeywell PPT Template 16X9_V43 potx (1)">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_Honeywell PPT Template_16x9_V43" id="{0016E825-C23E-4AE1-A340-993D922DACFE}" vid="{84A44514-35AA-47D2-897C-4674D42D1CB4}"/>
    </a:ext>
  </a:extLst>
</a:theme>
</file>

<file path=ppt/theme/theme7.xml><?xml version="1.0" encoding="utf-8"?>
<a:theme xmlns:a="http://schemas.openxmlformats.org/drawingml/2006/main" name="2_Honeywell Theme">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3"/>
            </a:solidFill>
          </a:defRPr>
        </a:defPPr>
      </a:lstStyle>
      <a:style>
        <a:lnRef idx="2">
          <a:schemeClr val="accent3"/>
        </a:lnRef>
        <a:fillRef idx="1">
          <a:schemeClr val="lt1"/>
        </a:fillRef>
        <a:effectRef idx="0">
          <a:schemeClr val="accent3"/>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_Honeywell PPT Template_16x9_V43" id="{0016E825-C23E-4AE1-A340-993D922DACFE}" vid="{1B2E6920-C0D6-4F72-96B0-64A8A230EAF0}"/>
    </a:ext>
  </a:extLst>
</a:theme>
</file>

<file path=ppt/theme/theme8.xml><?xml version="1.0" encoding="utf-8"?>
<a:theme xmlns:a="http://schemas.openxmlformats.org/drawingml/2006/main" name="3_Honeywell Theme">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3"/>
            </a:solidFill>
          </a:defRPr>
        </a:defPPr>
      </a:lstStyle>
      <a:style>
        <a:lnRef idx="2">
          <a:schemeClr val="accent3"/>
        </a:lnRef>
        <a:fillRef idx="1">
          <a:schemeClr val="lt1"/>
        </a:fillRef>
        <a:effectRef idx="0">
          <a:schemeClr val="accent3"/>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_Honeywell PPT Template_16x9_V43" id="{0016E825-C23E-4AE1-A340-993D922DACFE}" vid="{D6B91E36-303A-482D-93CE-CD676E84AAB1}"/>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EB125E098E7F49A0205A16AC239CE8" ma:contentTypeVersion="0" ma:contentTypeDescription="Create a new document." ma:contentTypeScope="" ma:versionID="73d8c0722a46478c40824ebff996163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2AEA34-0FE5-4161-8619-2C42421968B4}">
  <ds:schemaRefs>
    <ds:schemaRef ds:uri="http://purl.org/dc/dcmityp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A711268-4532-4FB9-8196-23D231793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Honeywell PPT Template 16X9 Wide V3.6</Template>
  <TotalTime>0</TotalTime>
  <Words>1251</Words>
  <Application>Microsoft Office PowerPoint</Application>
  <PresentationFormat>Widescreen</PresentationFormat>
  <Paragraphs>231</Paragraphs>
  <Slides>10</Slides>
  <Notes>0</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10</vt:i4>
      </vt:variant>
    </vt:vector>
  </HeadingPairs>
  <TitlesOfParts>
    <vt:vector size="27" baseType="lpstr">
      <vt:lpstr>Arial</vt:lpstr>
      <vt:lpstr>Calibri</vt:lpstr>
      <vt:lpstr>Courier New</vt:lpstr>
      <vt:lpstr>Helvetica 55 Roman</vt:lpstr>
      <vt:lpstr>Helvetica Neue</vt:lpstr>
      <vt:lpstr>HelveticaNeue BoldCond</vt:lpstr>
      <vt:lpstr>HelveticaNeue MediumCond</vt:lpstr>
      <vt:lpstr>Times New Roman</vt:lpstr>
      <vt:lpstr>Wingdings</vt:lpstr>
      <vt:lpstr>Honeywell PPT Template 16X9 Wide V3.5</vt:lpstr>
      <vt:lpstr>Honeywell Single Image Cover</vt:lpstr>
      <vt:lpstr>Honeywell Theme</vt:lpstr>
      <vt:lpstr>1_Honeywell Theme</vt:lpstr>
      <vt:lpstr>1_Honeywell Single Image Cover</vt:lpstr>
      <vt:lpstr>HON_Honeywell PPT Template 16X9_V43 potx (1)</vt:lpstr>
      <vt:lpstr>2_Honeywell Theme</vt:lpstr>
      <vt:lpstr>3_Honeywell Theme</vt:lpstr>
      <vt:lpstr>PowerPoint Presentation</vt:lpstr>
      <vt:lpstr>Overview M-Bus - Physical Layer</vt:lpstr>
      <vt:lpstr>Overview M-Bus - Data Link Layer</vt:lpstr>
      <vt:lpstr>Overview M-Bus - Data Link Layer</vt:lpstr>
      <vt:lpstr>Overview M-Bus – Transport  Layer</vt:lpstr>
      <vt:lpstr>DLMS/COSEM M-Bus transport layer</vt:lpstr>
      <vt:lpstr>Example M-Bus frame</vt:lpstr>
      <vt:lpstr>Example M-Bus frame</vt:lpstr>
      <vt:lpstr>Companion Standard – H1 interface</vt:lpstr>
      <vt:lpstr>Thank you! </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Suta, Valentin</dc:creator>
  <cp:lastModifiedBy>Thor, Ralf</cp:lastModifiedBy>
  <cp:revision>227</cp:revision>
  <cp:lastPrinted>2016-04-05T06:38:13Z</cp:lastPrinted>
  <dcterms:created xsi:type="dcterms:W3CDTF">2016-03-09T19:36:38Z</dcterms:created>
  <dcterms:modified xsi:type="dcterms:W3CDTF">2018-05-08T16:10:20Z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0x01010001EB125E098E7F49A0205A16AC239CE8</vt:lpwstr>
  </property>
  <property fmtid="{D5CDD505-2E9C-101B-9397-08002B2CF9AE}" pid="3" name="Source">
    <vt:lpwstr>8f9874da50388e0acb1f5bab1b4b753b</vt:lpwstr>
  </property>
</Properties>
</file>