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17428cc2b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17428cc2b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7428cc2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17428cc2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17428cc2b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17428cc2b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17428cc2b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17428cc2b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17428cc2b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17428cc2b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17428cc2b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17428cc2b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17428cc2b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17428cc2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17428cc2b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17428cc2b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17428cc2b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17428cc2b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s.wikipedia.org/wiki/Archivo_inform%C3%A1tico" TargetMode="External"/><Relationship Id="rId4" Type="http://schemas.openxmlformats.org/officeDocument/2006/relationships/hyperlink" Target="https://es.wikipedia.org/wiki/Binario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gif"/><Relationship Id="rId4" Type="http://schemas.openxmlformats.org/officeDocument/2006/relationships/image" Target="../media/image2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Descarga de Archivos Binarios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Programación</a:t>
            </a:r>
            <a:r>
              <a:rPr lang="es"/>
              <a:t> Móvil II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Ventaja de Archivos Binarios</a:t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500"/>
              <a:t>Para poder leer diferentes tipos de dato de un archivo de texto hay que hacer casting, y además es muy difícil saber </a:t>
            </a:r>
            <a:r>
              <a:rPr lang="es" sz="1500"/>
              <a:t>dónde</a:t>
            </a:r>
            <a:r>
              <a:rPr lang="es" sz="1500"/>
              <a:t> empieza y </a:t>
            </a:r>
            <a:r>
              <a:rPr lang="es" sz="1500"/>
              <a:t>dónde</a:t>
            </a:r>
            <a:r>
              <a:rPr lang="es" sz="1500"/>
              <a:t> termina cada dato .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s" sz="1800">
                <a:solidFill>
                  <a:srgbClr val="EFEFEF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rchivo informático</a:t>
            </a:r>
            <a:r>
              <a:rPr lang="es" sz="18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 que contiene información de cualquier tipo codificada en</a:t>
            </a:r>
            <a:r>
              <a:rPr lang="es" sz="1800">
                <a:solidFill>
                  <a:srgbClr val="EFEFEF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 binario</a:t>
            </a:r>
            <a:r>
              <a:rPr lang="es" sz="18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 para el propósito de almacenamiento y procesamiento en ordenadores. </a:t>
            </a:r>
            <a:endParaRPr sz="18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500"/>
              <a:t>Para poder utilizar archivos binarios, al igual que cuando se utilizan archivos, es necesario importarse la librería java.io para poder </a:t>
            </a:r>
            <a:r>
              <a:rPr lang="es" sz="1500"/>
              <a:t>utilizar</a:t>
            </a:r>
            <a:r>
              <a:rPr lang="es" sz="1500"/>
              <a:t> las funciones de leer y escribir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archivos binarios...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Guardan una </a:t>
            </a:r>
            <a:r>
              <a:rPr lang="es" sz="1500"/>
              <a:t>representación</a:t>
            </a:r>
            <a:r>
              <a:rPr lang="es" sz="1500"/>
              <a:t> de los datos en el </a:t>
            </a:r>
            <a:r>
              <a:rPr lang="es" sz="1500"/>
              <a:t>archivo</a:t>
            </a:r>
            <a:r>
              <a:rPr lang="es" sz="1500"/>
              <a:t>, es decir, cuando se guarda texto, no se guarda como </a:t>
            </a:r>
            <a:r>
              <a:rPr lang="es" sz="1500"/>
              <a:t>si</a:t>
            </a:r>
            <a:r>
              <a:rPr lang="es" sz="1500"/>
              <a:t> el texto </a:t>
            </a:r>
            <a:r>
              <a:rPr lang="es" sz="1500"/>
              <a:t>sino</a:t>
            </a:r>
            <a:r>
              <a:rPr lang="es" sz="1500"/>
              <a:t> su </a:t>
            </a:r>
            <a:r>
              <a:rPr lang="es" sz="1500"/>
              <a:t>representación</a:t>
            </a:r>
            <a:r>
              <a:rPr lang="es" sz="1500"/>
              <a:t> en un </a:t>
            </a:r>
            <a:r>
              <a:rPr lang="es" sz="1500"/>
              <a:t>código</a:t>
            </a:r>
            <a:r>
              <a:rPr lang="es" sz="1500"/>
              <a:t> llamada UTF-8.</a:t>
            </a:r>
            <a:endParaRPr sz="15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633550"/>
            <a:ext cx="2700300" cy="184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2200" y="2517550"/>
            <a:ext cx="3073525" cy="207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Objetos para archivos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DataInputStream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DataOutputStream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DataInputStream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DataInputStream(new FileInputStream(fileName));</a:t>
            </a:r>
            <a:endParaRPr sz="15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500"/>
              <a:t>Donde fileName es un String con el nombre del archivo que queremos abrir. Este constructor crea un objeto tipo DataInputStream que podemos utilizar para leer archivos binarios. DataInputStream 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Ejemplo.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254375"/>
            <a:ext cx="70389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String fileName = C:\Archivo.dat;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DataInputStream fileIn = new DataInputStream(new FileInputStream(fileName));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try { </a:t>
            </a:r>
            <a:endParaRPr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String unString = fileIn.readUTF(); </a:t>
            </a:r>
            <a:endParaRPr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int unInt = fileIn.readInt(); </a:t>
            </a:r>
            <a:endParaRPr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double unDouble = fileIn.readDouble() </a:t>
            </a:r>
            <a:endParaRPr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} catch (IOException ioe) {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}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DataOutputStream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15073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DataOutputStreamDataOutputStream(new FileOutputStream(fileName)); </a:t>
            </a:r>
            <a:endParaRPr sz="15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500"/>
              <a:t>E</a:t>
            </a:r>
            <a:endParaRPr sz="1500"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500"/>
              <a:t>l constructor es muy similar al anterior ya que en esencia funciona de la misma manera. Con este nuevo objeto DataOutputStream vamos a poder escribir en archivos binarios. 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Ejemplo.</a:t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String fileName = C:\Archivo.dat; 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DataOutputStream fileOut = new DataOutputStream(new FileOutputStream(fileName)); 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try { </a:t>
            </a:r>
            <a:endParaRPr/>
          </a:p>
          <a:p>
            <a:pPr indent="45720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String unString = “Hola mundo!” ;</a:t>
            </a:r>
            <a:endParaRPr/>
          </a:p>
          <a:p>
            <a:pPr indent="45720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fileOut.writeUTF(unString); </a:t>
            </a:r>
            <a:endParaRPr/>
          </a:p>
          <a:p>
            <a:pPr indent="45720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int i = 5; </a:t>
            </a:r>
            <a:endParaRPr/>
          </a:p>
          <a:p>
            <a:pPr indent="45720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fileOut.writeInt(i); </a:t>
            </a:r>
            <a:endParaRPr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}catch (IOException ioe) { 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