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13" r:id="rId5"/>
    <p:sldId id="312" r:id="rId6"/>
    <p:sldId id="321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>
        <p:scale>
          <a:sx n="38" d="100"/>
          <a:sy n="38" d="100"/>
        </p:scale>
        <p:origin x="124" y="4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Front End 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Back End 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Java 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PHP admin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F06F8161-71B5-4323-89BF-C3EE45CE4CA1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ADE6F62C-A721-4FB5-A74D-DF2B81138393}" type="parTrans" cxnId="{14ACC019-0C32-47BF-B2A5-B7A37907EBBE}">
      <dgm:prSet/>
      <dgm:spPr/>
      <dgm:t>
        <a:bodyPr/>
        <a:lstStyle/>
        <a:p>
          <a:endParaRPr lang="en-GB"/>
        </a:p>
      </dgm:t>
    </dgm:pt>
    <dgm:pt modelId="{BB2EFCF2-6505-4F84-8651-674114DFB1E8}" type="sibTrans" cxnId="{14ACC019-0C32-47BF-B2A5-B7A37907EBBE}">
      <dgm:prSet/>
      <dgm:spPr/>
      <dgm:t>
        <a:bodyPr/>
        <a:lstStyle/>
        <a:p>
          <a:endParaRPr lang="en-GB"/>
        </a:p>
      </dgm:t>
    </dgm:pt>
    <dgm:pt modelId="{A00D21AD-1968-42AF-BBAE-F174B43C0051}">
      <dgm:prSet phldrT="[Text]"/>
      <dgm:spPr/>
      <dgm:t>
        <a:bodyPr/>
        <a:lstStyle/>
        <a:p>
          <a:r>
            <a:rPr lang="en-US" dirty="0"/>
            <a:t>JPA</a:t>
          </a:r>
        </a:p>
      </dgm:t>
    </dgm:pt>
    <dgm:pt modelId="{169E87C7-45C4-46DE-A100-DF3CDDB432E7}" type="parTrans" cxnId="{BF7E0427-1401-4A91-B67E-B5D2A233875D}">
      <dgm:prSet/>
      <dgm:spPr/>
      <dgm:t>
        <a:bodyPr/>
        <a:lstStyle/>
        <a:p>
          <a:endParaRPr lang="en-GB"/>
        </a:p>
      </dgm:t>
    </dgm:pt>
    <dgm:pt modelId="{8CD07328-B1B5-4040-80E4-41C5276B649D}" type="sibTrans" cxnId="{BF7E0427-1401-4A91-B67E-B5D2A233875D}">
      <dgm:prSet/>
      <dgm:spPr/>
      <dgm:t>
        <a:bodyPr/>
        <a:lstStyle/>
        <a:p>
          <a:endParaRPr lang="en-GB"/>
        </a:p>
      </dgm:t>
    </dgm:pt>
    <dgm:pt modelId="{7C6CB6BF-9996-4A79-80DE-350C7EA4B5D9}">
      <dgm:prSet phldrT="[Text]"/>
      <dgm:spPr/>
      <dgm:t>
        <a:bodyPr/>
        <a:lstStyle/>
        <a:p>
          <a:r>
            <a:rPr lang="en-US" dirty="0"/>
            <a:t>Junit Testing</a:t>
          </a:r>
        </a:p>
      </dgm:t>
    </dgm:pt>
    <dgm:pt modelId="{1964A0F3-9761-4AAC-9065-4C52CE5AF5E2}" type="parTrans" cxnId="{A4F6EAE3-FA1A-45A2-922C-407B3924AA36}">
      <dgm:prSet/>
      <dgm:spPr/>
      <dgm:t>
        <a:bodyPr/>
        <a:lstStyle/>
        <a:p>
          <a:endParaRPr lang="en-GB"/>
        </a:p>
      </dgm:t>
    </dgm:pt>
    <dgm:pt modelId="{A4BC6DC0-E949-46DC-8991-5F2CBA18D24F}" type="sibTrans" cxnId="{A4F6EAE3-FA1A-45A2-922C-407B3924AA36}">
      <dgm:prSet/>
      <dgm:spPr/>
      <dgm:t>
        <a:bodyPr/>
        <a:lstStyle/>
        <a:p>
          <a:endParaRPr lang="en-GB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F73DA82F-EA18-4CF3-BD6C-530C54BB2EDD}" type="pres">
      <dgm:prSet presAssocID="{58828492-5CEF-4AFE-95CB-5D7E6A18158B}" presName="composite1" presStyleCnt="0"/>
      <dgm:spPr/>
    </dgm:pt>
    <dgm:pt modelId="{0225E57A-5D5D-4EF5-88A2-F4BC79AFFF7F}" type="pres">
      <dgm:prSet presAssocID="{58828492-5CEF-4AFE-95CB-5D7E6A18158B}" presName="dummyNode1" presStyleLbl="node1" presStyleIdx="1" presStyleCnt="3"/>
      <dgm:spPr/>
    </dgm:pt>
    <dgm:pt modelId="{FA58BAB6-E970-457C-8197-2BA1448CD0F8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C9799975-E960-4DE6-8A82-E6F9A0CDE4AD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5A4B1F72-7052-4FA1-9321-423F2822C025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D1F2947-BDF0-42B4-BB5E-326BC6D6D6B6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14ACC019-0C32-47BF-B2A5-B7A37907EBBE}" srcId="{F6D27D1B-CDCB-481F-B8FA-AB31B2A119DE}" destId="{F06F8161-71B5-4323-89BF-C3EE45CE4CA1}" srcOrd="1" destOrd="0" parTransId="{ADE6F62C-A721-4FB5-A74D-DF2B81138393}" sibTransId="{BB2EFCF2-6505-4F84-8651-674114DFB1E8}"/>
    <dgm:cxn modelId="{2932081E-9685-4945-84E2-83F1D0DD09F4}" type="presOf" srcId="{6E7DBE00-7E5B-46F8-BBA0-CF0079A58E82}" destId="{C9799975-E960-4DE6-8A82-E6F9A0CDE4AD}" srcOrd="1" destOrd="1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BF7E0427-1401-4A91-B67E-B5D2A233875D}" srcId="{F6D27D1B-CDCB-481F-B8FA-AB31B2A119DE}" destId="{A00D21AD-1968-42AF-BBAE-F174B43C0051}" srcOrd="2" destOrd="0" parTransId="{169E87C7-45C4-46DE-A100-DF3CDDB432E7}" sibTransId="{8CD07328-B1B5-4040-80E4-41C5276B649D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57F5B30-7454-47CF-BC90-04E4C84E8BA8}" type="presOf" srcId="{58828492-5CEF-4AFE-95CB-5D7E6A18158B}" destId="{5A4B1F72-7052-4FA1-9321-423F2822C025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68B456D-F382-4DF5-8830-F2807CAF9E53}" type="presOf" srcId="{A00D21AD-1968-42AF-BBAE-F174B43C0051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D56E9456-246F-42EA-BCA1-908076F3A9BE}" type="presOf" srcId="{7C6CB6BF-9996-4A79-80DE-350C7EA4B5D9}" destId="{E83793B4-2C5C-4D90-82FA-E5EE4745664D}" srcOrd="0" destOrd="3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3435688-C118-4D3D-8201-EA117494D15A}" type="presOf" srcId="{7C6CB6BF-9996-4A79-80DE-350C7EA4B5D9}" destId="{67FFE978-6FBE-4424-80BE-B9E4B4DD0695}" srcOrd="1" destOrd="3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15FF939D-8FA7-4110-95B8-7D6F840447D6}" type="presOf" srcId="{F06F8161-71B5-4323-89BF-C3EE45CE4CA1}" destId="{67FFE978-6FBE-4424-80BE-B9E4B4DD0695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F05B73DC-00A2-4C88-B401-6443E03A2148}" type="presOf" srcId="{A00D21AD-1968-42AF-BBAE-F174B43C0051}" destId="{E83793B4-2C5C-4D90-82FA-E5EE4745664D}" srcOrd="0" destOrd="2" presId="urn:microsoft.com/office/officeart/2005/8/layout/hProcess4"/>
    <dgm:cxn modelId="{24A5DFDF-2102-4CEE-855F-F3AE99D935F7}" type="presOf" srcId="{6E7DBE00-7E5B-46F8-BBA0-CF0079A58E82}" destId="{FA58BAB6-E970-457C-8197-2BA1448CD0F8}" srcOrd="0" destOrd="1" presId="urn:microsoft.com/office/officeart/2005/8/layout/hProcess4"/>
    <dgm:cxn modelId="{A4F6EAE3-FA1A-45A2-922C-407B3924AA36}" srcId="{F6D27D1B-CDCB-481F-B8FA-AB31B2A119DE}" destId="{7C6CB6BF-9996-4A79-80DE-350C7EA4B5D9}" srcOrd="3" destOrd="0" parTransId="{1964A0F3-9761-4AAC-9065-4C52CE5AF5E2}" sibTransId="{A4BC6DC0-E949-46DC-8991-5F2CBA18D24F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53CA4EA-E5E3-4AAF-AD37-1BB06C612330}" type="presOf" srcId="{F06F8161-71B5-4323-89BF-C3EE45CE4CA1}" destId="{E83793B4-2C5C-4D90-82FA-E5EE4745664D}" srcOrd="0" destOrd="1" presId="urn:microsoft.com/office/officeart/2005/8/layout/hProcess4"/>
    <dgm:cxn modelId="{616ACAED-C8C8-4CCB-8DF9-DAF23EB34689}" type="presOf" srcId="{68838C34-4D02-49F8-ADD7-BFA90D87B7EA}" destId="{C9799975-E960-4DE6-8A82-E6F9A0CDE4AD}" srcOrd="1" destOrd="0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901B41F3-0C21-45B7-8E4D-D7800F470FB1}" type="presOf" srcId="{68838C34-4D02-49F8-ADD7-BFA90D87B7EA}" destId="{FA58BAB6-E970-457C-8197-2BA1448CD0F8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98A652CA-BD48-4DBF-8CEA-BC2D638CFB6C}" type="presParOf" srcId="{224851B6-C14D-49DE-883B-A13003DA4601}" destId="{F73DA82F-EA18-4CF3-BD6C-530C54BB2EDD}" srcOrd="4" destOrd="0" presId="urn:microsoft.com/office/officeart/2005/8/layout/hProcess4"/>
    <dgm:cxn modelId="{0E47B057-C855-461B-A2EF-52E177CFBCBC}" type="presParOf" srcId="{F73DA82F-EA18-4CF3-BD6C-530C54BB2EDD}" destId="{0225E57A-5D5D-4EF5-88A2-F4BC79AFFF7F}" srcOrd="0" destOrd="0" presId="urn:microsoft.com/office/officeart/2005/8/layout/hProcess4"/>
    <dgm:cxn modelId="{B8E877C6-B5E9-43B4-8BBE-392DA4771125}" type="presParOf" srcId="{F73DA82F-EA18-4CF3-BD6C-530C54BB2EDD}" destId="{FA58BAB6-E970-457C-8197-2BA1448CD0F8}" srcOrd="1" destOrd="0" presId="urn:microsoft.com/office/officeart/2005/8/layout/hProcess4"/>
    <dgm:cxn modelId="{63FB7D80-1A2C-4D33-AE3F-CFEDF0420D79}" type="presParOf" srcId="{F73DA82F-EA18-4CF3-BD6C-530C54BB2EDD}" destId="{C9799975-E960-4DE6-8A82-E6F9A0CDE4AD}" srcOrd="2" destOrd="0" presId="urn:microsoft.com/office/officeart/2005/8/layout/hProcess4"/>
    <dgm:cxn modelId="{F9A5340C-2990-4CA5-8ADF-DD8F0F45C5EB}" type="presParOf" srcId="{F73DA82F-EA18-4CF3-BD6C-530C54BB2EDD}" destId="{5A4B1F72-7052-4FA1-9321-423F2822C025}" srcOrd="3" destOrd="0" presId="urn:microsoft.com/office/officeart/2005/8/layout/hProcess4"/>
    <dgm:cxn modelId="{7B8938CD-5204-4E2D-978F-773133BA9004}" type="presParOf" srcId="{F73DA82F-EA18-4CF3-BD6C-530C54BB2EDD}" destId="{AD1F2947-BDF0-42B4-BB5E-326BC6D6D6B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JavaScript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CSS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Front End 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JPA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Junit Testing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 End </a:t>
          </a:r>
        </a:p>
      </dsp:txBody>
      <dsp:txXfrm>
        <a:off x="3777692" y="642529"/>
        <a:ext cx="2122325" cy="813490"/>
      </dsp:txXfrm>
    </dsp:sp>
    <dsp:sp modelId="{FA58BAB6-E970-457C-8197-2BA1448CD0F8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PHP admin</a:t>
          </a:r>
        </a:p>
      </dsp:txBody>
      <dsp:txXfrm>
        <a:off x="6428450" y="1095673"/>
        <a:ext cx="2351761" cy="1491398"/>
      </dsp:txXfrm>
    </dsp:sp>
    <dsp:sp modelId="{5A4B1F72-7052-4FA1-9321-423F2822C025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Database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purpose of our project was to create a online shopping website, where the user is able to create a account and login in order to order the items that they would like.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76470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Meet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A561A-093B-4B3D-A289-F76F31299536}"/>
              </a:ext>
            </a:extLst>
          </p:cNvPr>
          <p:cNvSpPr txBox="1"/>
          <p:nvPr/>
        </p:nvSpPr>
        <p:spPr>
          <a:xfrm>
            <a:off x="1745140" y="4797151"/>
            <a:ext cx="1835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Nosente Goll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Scrum Master</a:t>
            </a:r>
          </a:p>
          <a:p>
            <a:pPr algn="ctr"/>
            <a:r>
              <a:rPr lang="en-GB" dirty="0"/>
              <a:t>Front End Developer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C7194-7048-46D0-9FD0-2BFB51DDB6BD}"/>
              </a:ext>
            </a:extLst>
          </p:cNvPr>
          <p:cNvSpPr txBox="1"/>
          <p:nvPr/>
        </p:nvSpPr>
        <p:spPr>
          <a:xfrm>
            <a:off x="5063684" y="2357106"/>
            <a:ext cx="2061454" cy="2495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B614C-95E3-4DB2-AA18-038AEB6F819C}"/>
              </a:ext>
            </a:extLst>
          </p:cNvPr>
          <p:cNvSpPr txBox="1"/>
          <p:nvPr/>
        </p:nvSpPr>
        <p:spPr>
          <a:xfrm>
            <a:off x="5176562" y="4892967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Marley Curtis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Back 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1FF06-744B-4274-A096-4BE752C79D7E}"/>
              </a:ext>
            </a:extLst>
          </p:cNvPr>
          <p:cNvSpPr txBox="1"/>
          <p:nvPr/>
        </p:nvSpPr>
        <p:spPr>
          <a:xfrm>
            <a:off x="8604957" y="2357106"/>
            <a:ext cx="2061454" cy="249572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6B0A1-1E54-4FD6-9241-E86F6365DF9F}"/>
              </a:ext>
            </a:extLst>
          </p:cNvPr>
          <p:cNvSpPr txBox="1"/>
          <p:nvPr/>
        </p:nvSpPr>
        <p:spPr>
          <a:xfrm>
            <a:off x="1522411" y="2357106"/>
            <a:ext cx="2058426" cy="244004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73F6A-B3F1-4934-9317-5518C2AFCE79}"/>
              </a:ext>
            </a:extLst>
          </p:cNvPr>
          <p:cNvSpPr txBox="1"/>
          <p:nvPr/>
        </p:nvSpPr>
        <p:spPr>
          <a:xfrm>
            <a:off x="8604957" y="4935650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Noor </a:t>
            </a:r>
            <a:r>
              <a:rPr lang="en-GB" dirty="0" err="1"/>
              <a:t>Baakza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CDAF-5F4A-4C20-B3DB-4B86F9A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EA9E-0933-4A22-B831-040A211F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1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F7E0F-F221-457E-B7BB-E49928FC1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0"/>
            <a:ext cx="8118023" cy="4116287"/>
          </a:xfrm>
        </p:spPr>
        <p:txBody>
          <a:bodyPr/>
          <a:lstStyle/>
          <a:p>
            <a:r>
              <a:rPr lang="en-GB" dirty="0"/>
              <a:t>Scrum Meetings </a:t>
            </a:r>
          </a:p>
          <a:p>
            <a:pPr lvl="1"/>
            <a:r>
              <a:rPr lang="en-GB" dirty="0"/>
              <a:t>Roles and Tasks</a:t>
            </a:r>
          </a:p>
          <a:p>
            <a:pPr lvl="1"/>
            <a:r>
              <a:rPr lang="en-GB" dirty="0"/>
              <a:t>Database Development</a:t>
            </a:r>
          </a:p>
          <a:p>
            <a:pPr lvl="1"/>
            <a:r>
              <a:rPr lang="en-GB" dirty="0"/>
              <a:t>Presentation Planning</a:t>
            </a:r>
          </a:p>
          <a:p>
            <a:r>
              <a:rPr lang="en-GB" sz="2200" dirty="0"/>
              <a:t>Sprint Lengths</a:t>
            </a:r>
          </a:p>
          <a:p>
            <a:pPr lvl="1"/>
            <a:r>
              <a:rPr lang="en-GB" sz="1800" dirty="0"/>
              <a:t>Sprint lengths were a couple of hours</a:t>
            </a:r>
          </a:p>
          <a:p>
            <a:r>
              <a:rPr lang="en-GB" sz="2200" dirty="0"/>
              <a:t>Road Blocks</a:t>
            </a:r>
            <a:endParaRPr lang="en-GB" sz="1800" dirty="0"/>
          </a:p>
          <a:p>
            <a:pPr lvl="1"/>
            <a:r>
              <a:rPr lang="en-GB" sz="1800" dirty="0"/>
              <a:t>Limitations and Extenuating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1809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D88-7A9D-45EA-A563-C15261D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/>
          <a:lstStyle/>
          <a:p>
            <a:r>
              <a:rPr lang="en-GB" dirty="0"/>
              <a:t>Back End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0A75-4C9F-41A2-8C80-6115C4189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back end is organised using the MVC (Model, View and Controller) structure.</a:t>
            </a:r>
          </a:p>
          <a:p>
            <a:r>
              <a:rPr lang="en-GB" dirty="0"/>
              <a:t>Repositories are used to access the database content.</a:t>
            </a:r>
          </a:p>
          <a:p>
            <a:r>
              <a:rPr lang="en-GB" dirty="0"/>
              <a:t>Services is where the business logic for each entity takes place.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6F3A27-257D-48ED-993F-01CBF5592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48547"/>
              </p:ext>
            </p:extLst>
          </p:nvPr>
        </p:nvGraphicFramePr>
        <p:xfrm>
          <a:off x="1269876" y="1523999"/>
          <a:ext cx="3086100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3086280" imgH="5226120" progId="Paint.Picture">
                  <p:embed/>
                </p:oleObj>
              </mc:Choice>
              <mc:Fallback>
                <p:oleObj name="Bitmap Image" r:id="rId3" imgW="3086280" imgH="5226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876" y="1523999"/>
                        <a:ext cx="3086100" cy="522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169</Words>
  <Application>Microsoft Office PowerPoint</Application>
  <PresentationFormat>Custom</PresentationFormat>
  <Paragraphs>45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Digital Blue Tunnel 16x9</vt:lpstr>
      <vt:lpstr>Paintbrush Picture</vt:lpstr>
      <vt:lpstr>Online Shopping Project</vt:lpstr>
      <vt:lpstr>Meet the Team</vt:lpstr>
      <vt:lpstr>Purpose</vt:lpstr>
      <vt:lpstr>LIFE CYCLE </vt:lpstr>
      <vt:lpstr>Development Tools </vt:lpstr>
      <vt:lpstr>Back End Structure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Project</dc:title>
  <dc:creator>Nosente Goll</dc:creator>
  <cp:lastModifiedBy>Nosente Goll</cp:lastModifiedBy>
  <cp:revision>3</cp:revision>
  <dcterms:created xsi:type="dcterms:W3CDTF">2021-12-06T15:53:35Z</dcterms:created>
  <dcterms:modified xsi:type="dcterms:W3CDTF">2021-12-07T12:12:18Z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