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310" r:id="rId3"/>
    <p:sldId id="320" r:id="rId4"/>
    <p:sldId id="315" r:id="rId5"/>
    <p:sldId id="313" r:id="rId6"/>
    <p:sldId id="312" r:id="rId7"/>
    <p:sldId id="321" r:id="rId8"/>
    <p:sldId id="324" r:id="rId9"/>
    <p:sldId id="322" r:id="rId10"/>
    <p:sldId id="325" r:id="rId11"/>
    <p:sldId id="326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470" autoAdjust="0"/>
  </p:normalViewPr>
  <p:slideViewPr>
    <p:cSldViewPr showGuides="1">
      <p:cViewPr>
        <p:scale>
          <a:sx n="90" d="100"/>
          <a:sy n="90" d="100"/>
        </p:scale>
        <p:origin x="44" y="-121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Front End </a:t>
          </a:r>
        </a:p>
      </dgm: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</dgm:pt>
    <dgm:pt modelId="{AB2E8498-CC81-452F-A895-08F3845AA347}">
      <dgm:prSet phldrT="[Text]"/>
      <dgm:spPr/>
      <dgm:t>
        <a:bodyPr/>
        <a:lstStyle/>
        <a:p>
          <a:r>
            <a:rPr lang="en-US" dirty="0"/>
            <a:t>JavaScript</a:t>
          </a:r>
        </a:p>
      </dgm: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BF381BD4-48DC-48BF-8C18-C307CDD4D490}">
      <dgm:prSet phldrT="[Text]"/>
      <dgm:spPr/>
      <dgm:t>
        <a:bodyPr/>
        <a:lstStyle/>
        <a:p>
          <a:r>
            <a:rPr lang="en-US" dirty="0"/>
            <a:t>CSS</a:t>
          </a:r>
        </a:p>
      </dgm:t>
    </dgm:pt>
    <dgm:pt modelId="{5D881325-883F-44A1-A5FB-E01856D07A5B}" type="parTrans" cxnId="{5F9EDECD-FB20-4615-B5EC-47255B2B532F}">
      <dgm:prSet/>
      <dgm:spPr/>
      <dgm:t>
        <a:bodyPr/>
        <a:lstStyle/>
        <a:p>
          <a:endParaRPr lang="en-US"/>
        </a:p>
      </dgm:t>
    </dgm:pt>
    <dgm:pt modelId="{2C645F98-BC4B-4797-BC42-0872EA7B0575}" type="sibTrans" cxnId="{5F9EDECD-FB20-4615-B5EC-47255B2B532F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Back End </a:t>
          </a:r>
        </a:p>
      </dgm: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</dgm:pt>
    <dgm:pt modelId="{0B00F5A8-A0EF-4111-9D86-004317B4F49E}">
      <dgm:prSet phldrT="[Text]"/>
      <dgm:spPr/>
      <dgm:t>
        <a:bodyPr/>
        <a:lstStyle/>
        <a:p>
          <a:r>
            <a:rPr lang="en-US" dirty="0"/>
            <a:t>Java </a:t>
          </a:r>
        </a:p>
      </dgm: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/>
      <dgm:spPr/>
      <dgm:t>
        <a:bodyPr/>
        <a:lstStyle/>
        <a:p>
          <a:r>
            <a:rPr lang="en-US" dirty="0"/>
            <a:t>MySQL</a:t>
          </a:r>
        </a:p>
      </dgm: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6E7DBE00-7E5B-46F8-BBA0-CF0079A58E82}">
      <dgm:prSet phldrT="[Text]"/>
      <dgm:spPr/>
      <dgm:t>
        <a:bodyPr/>
        <a:lstStyle/>
        <a:p>
          <a:r>
            <a:rPr lang="en-US" dirty="0"/>
            <a:t>PHP admin</a:t>
          </a:r>
        </a:p>
      </dgm:t>
    </dgm:pt>
    <dgm:pt modelId="{6FAC7821-43C2-4A12-9638-E9B1BDE7C8D8}" type="parTrans" cxnId="{3D080EE7-BDF0-495B-A4FB-103A296CD73B}">
      <dgm:prSet/>
      <dgm:spPr/>
      <dgm:t>
        <a:bodyPr/>
        <a:lstStyle/>
        <a:p>
          <a:endParaRPr lang="en-US"/>
        </a:p>
      </dgm:t>
    </dgm:pt>
    <dgm:pt modelId="{65147ED7-18A4-49A5-9AEE-066FB0363316}" type="sibTrans" cxnId="{3D080EE7-BDF0-495B-A4FB-103A296CD73B}">
      <dgm:prSet/>
      <dgm:spPr/>
      <dgm:t>
        <a:bodyPr/>
        <a:lstStyle/>
        <a:p>
          <a:endParaRPr lang="en-US"/>
        </a:p>
      </dgm:t>
    </dgm:pt>
    <dgm:pt modelId="{F06F8161-71B5-4323-89BF-C3EE45CE4CA1}">
      <dgm:prSet phldrT="[Text]"/>
      <dgm:spPr/>
      <dgm:t>
        <a:bodyPr/>
        <a:lstStyle/>
        <a:p>
          <a:r>
            <a:rPr lang="en-US" dirty="0"/>
            <a:t>Spring</a:t>
          </a:r>
        </a:p>
      </dgm:t>
    </dgm:pt>
    <dgm:pt modelId="{ADE6F62C-A721-4FB5-A74D-DF2B81138393}" type="parTrans" cxnId="{14ACC019-0C32-47BF-B2A5-B7A37907EBBE}">
      <dgm:prSet/>
      <dgm:spPr/>
      <dgm:t>
        <a:bodyPr/>
        <a:lstStyle/>
        <a:p>
          <a:endParaRPr lang="en-GB"/>
        </a:p>
      </dgm:t>
    </dgm:pt>
    <dgm:pt modelId="{BB2EFCF2-6505-4F84-8651-674114DFB1E8}" type="sibTrans" cxnId="{14ACC019-0C32-47BF-B2A5-B7A37907EBBE}">
      <dgm:prSet/>
      <dgm:spPr/>
      <dgm:t>
        <a:bodyPr/>
        <a:lstStyle/>
        <a:p>
          <a:endParaRPr lang="en-GB"/>
        </a:p>
      </dgm:t>
    </dgm:pt>
    <dgm:pt modelId="{A00D21AD-1968-42AF-BBAE-F174B43C0051}">
      <dgm:prSet phldrT="[Text]"/>
      <dgm:spPr/>
      <dgm:t>
        <a:bodyPr/>
        <a:lstStyle/>
        <a:p>
          <a:r>
            <a:rPr lang="en-US" dirty="0"/>
            <a:t>JPA</a:t>
          </a:r>
        </a:p>
      </dgm:t>
    </dgm:pt>
    <dgm:pt modelId="{169E87C7-45C4-46DE-A100-DF3CDDB432E7}" type="parTrans" cxnId="{BF7E0427-1401-4A91-B67E-B5D2A233875D}">
      <dgm:prSet/>
      <dgm:spPr/>
      <dgm:t>
        <a:bodyPr/>
        <a:lstStyle/>
        <a:p>
          <a:endParaRPr lang="en-GB"/>
        </a:p>
      </dgm:t>
    </dgm:pt>
    <dgm:pt modelId="{8CD07328-B1B5-4040-80E4-41C5276B649D}" type="sibTrans" cxnId="{BF7E0427-1401-4A91-B67E-B5D2A233875D}">
      <dgm:prSet/>
      <dgm:spPr/>
      <dgm:t>
        <a:bodyPr/>
        <a:lstStyle/>
        <a:p>
          <a:endParaRPr lang="en-GB"/>
        </a:p>
      </dgm:t>
    </dgm:pt>
    <dgm:pt modelId="{7C6CB6BF-9996-4A79-80DE-350C7EA4B5D9}">
      <dgm:prSet phldrT="[Text]"/>
      <dgm:spPr/>
      <dgm:t>
        <a:bodyPr/>
        <a:lstStyle/>
        <a:p>
          <a:r>
            <a:rPr lang="en-US" dirty="0"/>
            <a:t>Junit Testing</a:t>
          </a:r>
        </a:p>
      </dgm:t>
    </dgm:pt>
    <dgm:pt modelId="{1964A0F3-9761-4AAC-9065-4C52CE5AF5E2}" type="parTrans" cxnId="{A4F6EAE3-FA1A-45A2-922C-407B3924AA36}">
      <dgm:prSet/>
      <dgm:spPr/>
      <dgm:t>
        <a:bodyPr/>
        <a:lstStyle/>
        <a:p>
          <a:endParaRPr lang="en-GB"/>
        </a:p>
      </dgm:t>
    </dgm:pt>
    <dgm:pt modelId="{A4BC6DC0-E949-46DC-8991-5F2CBA18D24F}" type="sibTrans" cxnId="{A4F6EAE3-FA1A-45A2-922C-407B3924AA36}">
      <dgm:prSet/>
      <dgm:spPr/>
      <dgm:t>
        <a:bodyPr/>
        <a:lstStyle/>
        <a:p>
          <a:endParaRPr lang="en-GB"/>
        </a:p>
      </dgm:t>
    </dgm:pt>
    <dgm:pt modelId="{4C88144B-0704-4926-B75E-0181B47AD039}">
      <dgm:prSet phldrT="[Text]"/>
      <dgm:spPr/>
      <dgm:t>
        <a:bodyPr/>
        <a:lstStyle/>
        <a:p>
          <a:r>
            <a:rPr lang="en-US" dirty="0"/>
            <a:t>Bootstrap	</a:t>
          </a:r>
        </a:p>
      </dgm:t>
    </dgm:pt>
    <dgm:pt modelId="{F0CD260C-0E80-4CF5-9C87-F7B9D394953B}" type="parTrans" cxnId="{1FBBE574-387C-4DDD-ABCB-81D2AD47DE3B}">
      <dgm:prSet/>
      <dgm:spPr/>
      <dgm:t>
        <a:bodyPr/>
        <a:lstStyle/>
        <a:p>
          <a:endParaRPr lang="en-GB"/>
        </a:p>
      </dgm:t>
    </dgm:pt>
    <dgm:pt modelId="{1B9ED97A-F739-4E19-B992-D24234B95393}" type="sibTrans" cxnId="{1FBBE574-387C-4DDD-ABCB-81D2AD47DE3B}">
      <dgm:prSet/>
      <dgm:spPr/>
      <dgm:t>
        <a:bodyPr/>
        <a:lstStyle/>
        <a:p>
          <a:endParaRPr lang="en-GB"/>
        </a:p>
      </dgm:t>
    </dgm:pt>
    <dgm:pt modelId="{A67945C3-DF34-4984-B992-F95B64BF9149}">
      <dgm:prSet phldrT="[Text]"/>
      <dgm:spPr/>
      <dgm:t>
        <a:bodyPr/>
        <a:lstStyle/>
        <a:p>
          <a:r>
            <a:rPr lang="en-US" dirty="0"/>
            <a:t>HTML</a:t>
          </a:r>
        </a:p>
      </dgm:t>
    </dgm:pt>
    <dgm:pt modelId="{783F0F5E-4F8C-4052-991A-4AC883911FCB}" type="parTrans" cxnId="{DA28EA59-9A3C-4096-A575-D6378699B06F}">
      <dgm:prSet/>
      <dgm:spPr/>
      <dgm:t>
        <a:bodyPr/>
        <a:lstStyle/>
        <a:p>
          <a:endParaRPr lang="en-GB"/>
        </a:p>
      </dgm:t>
    </dgm:pt>
    <dgm:pt modelId="{A363F004-03CD-445C-83C8-941C699E1125}" type="sibTrans" cxnId="{DA28EA59-9A3C-4096-A575-D6378699B06F}">
      <dgm:prSet/>
      <dgm:spPr/>
      <dgm:t>
        <a:bodyPr/>
        <a:lstStyle/>
        <a:p>
          <a:endParaRPr lang="en-GB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</dgm:pt>
    <dgm:pt modelId="{F73DA82F-EA18-4CF3-BD6C-530C54BB2EDD}" type="pres">
      <dgm:prSet presAssocID="{58828492-5CEF-4AFE-95CB-5D7E6A18158B}" presName="composite1" presStyleCnt="0"/>
      <dgm:spPr/>
    </dgm:pt>
    <dgm:pt modelId="{0225E57A-5D5D-4EF5-88A2-F4BC79AFFF7F}" type="pres">
      <dgm:prSet presAssocID="{58828492-5CEF-4AFE-95CB-5D7E6A18158B}" presName="dummyNode1" presStyleLbl="node1" presStyleIdx="1" presStyleCnt="3"/>
      <dgm:spPr/>
    </dgm:pt>
    <dgm:pt modelId="{FA58BAB6-E970-457C-8197-2BA1448CD0F8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</dgm:pt>
    <dgm:pt modelId="{C9799975-E960-4DE6-8A82-E6F9A0CDE4AD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5A4B1F72-7052-4FA1-9321-423F2822C025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AD1F2947-BDF0-42B4-BB5E-326BC6D6D6B6}" type="pres">
      <dgm:prSet presAssocID="{58828492-5CEF-4AFE-95CB-5D7E6A18158B}" presName="connSite1" presStyleCnt="0"/>
      <dgm:spPr/>
    </dgm:pt>
  </dgm:ptLst>
  <dgm:cxnLst>
    <dgm:cxn modelId="{1FE4D618-724E-4829-BED3-DAA3C651B769}" type="presOf" srcId="{0B00F5A8-A0EF-4111-9D86-004317B4F49E}" destId="{E83793B4-2C5C-4D90-82FA-E5EE4745664D}" srcOrd="0" destOrd="0" presId="urn:microsoft.com/office/officeart/2005/8/layout/hProcess4"/>
    <dgm:cxn modelId="{14ACC019-0C32-47BF-B2A5-B7A37907EBBE}" srcId="{F6D27D1B-CDCB-481F-B8FA-AB31B2A119DE}" destId="{F06F8161-71B5-4323-89BF-C3EE45CE4CA1}" srcOrd="1" destOrd="0" parTransId="{ADE6F62C-A721-4FB5-A74D-DF2B81138393}" sibTransId="{BB2EFCF2-6505-4F84-8651-674114DFB1E8}"/>
    <dgm:cxn modelId="{2932081E-9685-4945-84E2-83F1D0DD09F4}" type="presOf" srcId="{6E7DBE00-7E5B-46F8-BBA0-CF0079A58E82}" destId="{C9799975-E960-4DE6-8A82-E6F9A0CDE4AD}" srcOrd="1" destOrd="1" presId="urn:microsoft.com/office/officeart/2005/8/layout/hProcess4"/>
    <dgm:cxn modelId="{A08CE81F-A93E-429F-943D-3B3662A0C042}" type="presOf" srcId="{F6D27D1B-CDCB-481F-B8FA-AB31B2A119DE}" destId="{029D1FDE-4DD7-4FA5-8C70-0C747477B66C}" srcOrd="0" destOrd="0" presId="urn:microsoft.com/office/officeart/2005/8/layout/hProcess4"/>
    <dgm:cxn modelId="{BF7E0427-1401-4A91-B67E-B5D2A233875D}" srcId="{F6D27D1B-CDCB-481F-B8FA-AB31B2A119DE}" destId="{A00D21AD-1968-42AF-BBAE-F174B43C0051}" srcOrd="2" destOrd="0" parTransId="{169E87C7-45C4-46DE-A100-DF3CDDB432E7}" sibTransId="{8CD07328-B1B5-4040-80E4-41C5276B649D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257F5B30-7454-47CF-BC90-04E4C84E8BA8}" type="presOf" srcId="{58828492-5CEF-4AFE-95CB-5D7E6A18158B}" destId="{5A4B1F72-7052-4FA1-9321-423F2822C025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E33DA73B-C4A7-472D-88E9-D1B7FEC0C1F5}" type="presOf" srcId="{BF381BD4-48DC-48BF-8C18-C307CDD4D490}" destId="{BFE859F2-A9E8-4F95-9161-8EC68F2D30C4}" srcOrd="1" destOrd="1" presId="urn:microsoft.com/office/officeart/2005/8/layout/hProcess4"/>
    <dgm:cxn modelId="{4A469961-B86C-4206-B68B-C7D482532607}" type="presOf" srcId="{A67945C3-DF34-4984-B992-F95B64BF9149}" destId="{96015622-8A46-45CF-A72A-2856B699B374}" srcOrd="0" destOrd="3" presId="urn:microsoft.com/office/officeart/2005/8/layout/hProcess4"/>
    <dgm:cxn modelId="{241A4F42-3815-4A3A-A31B-C5E11FFB5E6D}" type="presOf" srcId="{FB986F71-3126-4196-BD30-74AEDC39A1CA}" destId="{E18C6CF4-EDEB-4539-A36D-E0355B626199}" srcOrd="0" destOrd="0" presId="urn:microsoft.com/office/officeart/2005/8/layout/hProcess4"/>
    <dgm:cxn modelId="{402F9D43-6A91-4B87-83A0-426BC9CD76A6}" type="presOf" srcId="{0B00F5A8-A0EF-4111-9D86-004317B4F49E}" destId="{67FFE978-6FBE-4424-80BE-B9E4B4DD0695}" srcOrd="1" destOrd="0" presId="urn:microsoft.com/office/officeart/2005/8/layout/hProcess4"/>
    <dgm:cxn modelId="{F68B456D-F382-4DF5-8830-F2807CAF9E53}" type="presOf" srcId="{A00D21AD-1968-42AF-BBAE-F174B43C0051}" destId="{67FFE978-6FBE-4424-80BE-B9E4B4DD0695}" srcOrd="1" destOrd="2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1FBBE574-387C-4DDD-ABCB-81D2AD47DE3B}" srcId="{FB986F71-3126-4196-BD30-74AEDC39A1CA}" destId="{4C88144B-0704-4926-B75E-0181B47AD039}" srcOrd="2" destOrd="0" parTransId="{F0CD260C-0E80-4CF5-9C87-F7B9D394953B}" sibTransId="{1B9ED97A-F739-4E19-B992-D24234B95393}"/>
    <dgm:cxn modelId="{D56E9456-246F-42EA-BCA1-908076F3A9BE}" type="presOf" srcId="{7C6CB6BF-9996-4A79-80DE-350C7EA4B5D9}" destId="{E83793B4-2C5C-4D90-82FA-E5EE4745664D}" srcOrd="0" destOrd="3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DA28EA59-9A3C-4096-A575-D6378699B06F}" srcId="{FB986F71-3126-4196-BD30-74AEDC39A1CA}" destId="{A67945C3-DF34-4984-B992-F95B64BF9149}" srcOrd="3" destOrd="0" parTransId="{783F0F5E-4F8C-4052-991A-4AC883911FCB}" sibTransId="{A363F004-03CD-445C-83C8-941C699E1125}"/>
    <dgm:cxn modelId="{23435688-C118-4D3D-8201-EA117494D15A}" type="presOf" srcId="{7C6CB6BF-9996-4A79-80DE-350C7EA4B5D9}" destId="{67FFE978-6FBE-4424-80BE-B9E4B4DD0695}" srcOrd="1" destOrd="3" presId="urn:microsoft.com/office/officeart/2005/8/layout/hProcess4"/>
    <dgm:cxn modelId="{550EC38B-566A-4081-A7BE-0E49BE02764D}" type="presOf" srcId="{AB2E8498-CC81-452F-A895-08F3845AA347}" destId="{BFE859F2-A9E8-4F95-9161-8EC68F2D30C4}" srcOrd="1" destOrd="0" presId="urn:microsoft.com/office/officeart/2005/8/layout/hProcess4"/>
    <dgm:cxn modelId="{15FF939D-8FA7-4110-95B8-7D6F840447D6}" type="presOf" srcId="{F06F8161-71B5-4323-89BF-C3EE45CE4CA1}" destId="{67FFE978-6FBE-4424-80BE-B9E4B4DD0695}" srcOrd="1" destOrd="1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3A2DB6AC-3235-4ED5-83CA-12E063656007}" type="presOf" srcId="{A67945C3-DF34-4984-B992-F95B64BF9149}" destId="{BFE859F2-A9E8-4F95-9161-8EC68F2D30C4}" srcOrd="1" destOrd="3" presId="urn:microsoft.com/office/officeart/2005/8/layout/hProcess4"/>
    <dgm:cxn modelId="{4E74EABF-20DE-46D5-9BE9-0F84CEAF66AB}" type="presOf" srcId="{D0B150DF-3AA4-454C-8652-25880449C422}" destId="{6A63D16E-EEE6-4267-97EA-5AD7D2BC4E84}" srcOrd="0" destOrd="0" presId="urn:microsoft.com/office/officeart/2005/8/layout/hProcess4"/>
    <dgm:cxn modelId="{9C3AFBC2-1F2F-4A9A-A630-4A91D489AD62}" type="presOf" srcId="{4C88144B-0704-4926-B75E-0181B47AD039}" destId="{BFE859F2-A9E8-4F95-9161-8EC68F2D30C4}" srcOrd="1" destOrd="2" presId="urn:microsoft.com/office/officeart/2005/8/layout/hProcess4"/>
    <dgm:cxn modelId="{95276BC3-D2A9-422F-9390-BED3FD8C7BB0}" type="presOf" srcId="{0E9DE493-19D7-4EC9-97C9-5F26233F1106}" destId="{3960CFF8-4383-4382-8D6D-F2A00F508E8D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F05B73DC-00A2-4C88-B401-6443E03A2148}" type="presOf" srcId="{A00D21AD-1968-42AF-BBAE-F174B43C0051}" destId="{E83793B4-2C5C-4D90-82FA-E5EE4745664D}" srcOrd="0" destOrd="2" presId="urn:microsoft.com/office/officeart/2005/8/layout/hProcess4"/>
    <dgm:cxn modelId="{24A5DFDF-2102-4CEE-855F-F3AE99D935F7}" type="presOf" srcId="{6E7DBE00-7E5B-46F8-BBA0-CF0079A58E82}" destId="{FA58BAB6-E970-457C-8197-2BA1448CD0F8}" srcOrd="0" destOrd="1" presId="urn:microsoft.com/office/officeart/2005/8/layout/hProcess4"/>
    <dgm:cxn modelId="{A4F6EAE3-FA1A-45A2-922C-407B3924AA36}" srcId="{F6D27D1B-CDCB-481F-B8FA-AB31B2A119DE}" destId="{7C6CB6BF-9996-4A79-80DE-350C7EA4B5D9}" srcOrd="3" destOrd="0" parTransId="{1964A0F3-9761-4AAC-9065-4C52CE5AF5E2}" sibTransId="{A4BC6DC0-E949-46DC-8991-5F2CBA18D24F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F53CA4EA-E5E3-4AAF-AD37-1BB06C612330}" type="presOf" srcId="{F06F8161-71B5-4323-89BF-C3EE45CE4CA1}" destId="{E83793B4-2C5C-4D90-82FA-E5EE4745664D}" srcOrd="0" destOrd="1" presId="urn:microsoft.com/office/officeart/2005/8/layout/hProcess4"/>
    <dgm:cxn modelId="{616ACAED-C8C8-4CCB-8DF9-DAF23EB34689}" type="presOf" srcId="{68838C34-4D02-49F8-ADD7-BFA90D87B7EA}" destId="{C9799975-E960-4DE6-8A82-E6F9A0CDE4AD}" srcOrd="1" destOrd="0" presId="urn:microsoft.com/office/officeart/2005/8/layout/hProcess4"/>
    <dgm:cxn modelId="{FCC960F1-FFDB-446D-9C7D-06DB34FE036C}" type="presOf" srcId="{BF381BD4-48DC-48BF-8C18-C307CDD4D490}" destId="{96015622-8A46-45CF-A72A-2856B699B374}" srcOrd="0" destOrd="1" presId="urn:microsoft.com/office/officeart/2005/8/layout/hProcess4"/>
    <dgm:cxn modelId="{901B41F3-0C21-45B7-8E4D-D7800F470FB1}" type="presOf" srcId="{68838C34-4D02-49F8-ADD7-BFA90D87B7EA}" destId="{FA58BAB6-E970-457C-8197-2BA1448CD0F8}" srcOrd="0" destOrd="0" presId="urn:microsoft.com/office/officeart/2005/8/layout/hProcess4"/>
    <dgm:cxn modelId="{732F9AFA-01BF-4C18-A659-D951BF9FC05D}" type="presOf" srcId="{AB2E8498-CC81-452F-A895-08F3845AA347}" destId="{96015622-8A46-45CF-A72A-2856B699B374}" srcOrd="0" destOrd="0" presId="urn:microsoft.com/office/officeart/2005/8/layout/hProcess4"/>
    <dgm:cxn modelId="{E95209FE-82B0-40EF-AFE6-D8CCCCEA50E1}" type="presOf" srcId="{7AEB6639-3258-49E8-8B1F-B4A9C61922BE}" destId="{DC2A0ADB-DCE3-4BF4-9952-0394865777AC}" srcOrd="0" destOrd="0" presId="urn:microsoft.com/office/officeart/2005/8/layout/hProcess4"/>
    <dgm:cxn modelId="{8268B3FF-7AA3-47E9-A863-3ED9EE9C3354}" type="presOf" srcId="{4C88144B-0704-4926-B75E-0181B47AD039}" destId="{96015622-8A46-45CF-A72A-2856B699B374}" srcOrd="0" destOrd="2" presId="urn:microsoft.com/office/officeart/2005/8/layout/hProcess4"/>
    <dgm:cxn modelId="{89F19664-F574-44B4-924E-3D107B743F23}" type="presParOf" srcId="{3960CFF8-4383-4382-8D6D-F2A00F508E8D}" destId="{366CFF54-5C8F-47F9-BFD8-D9AF3EADDA3E}" srcOrd="0" destOrd="0" presId="urn:microsoft.com/office/officeart/2005/8/layout/hProcess4"/>
    <dgm:cxn modelId="{75C41B37-1CBE-4C45-8C4B-850855BD27C4}" type="presParOf" srcId="{3960CFF8-4383-4382-8D6D-F2A00F508E8D}" destId="{13688FBD-4079-41FE-A6A2-B5B0F293E6BF}" srcOrd="1" destOrd="0" presId="urn:microsoft.com/office/officeart/2005/8/layout/hProcess4"/>
    <dgm:cxn modelId="{3AA8FE4E-D0FB-4F4F-9F35-7B6B4E7D5E8D}" type="presParOf" srcId="{3960CFF8-4383-4382-8D6D-F2A00F508E8D}" destId="{224851B6-C14D-49DE-883B-A13003DA4601}" srcOrd="2" destOrd="0" presId="urn:microsoft.com/office/officeart/2005/8/layout/hProcess4"/>
    <dgm:cxn modelId="{A4DAABAE-FB49-4E79-80B0-1264A8E539FF}" type="presParOf" srcId="{224851B6-C14D-49DE-883B-A13003DA4601}" destId="{1439717B-283C-48FF-AF62-1990F52B6512}" srcOrd="0" destOrd="0" presId="urn:microsoft.com/office/officeart/2005/8/layout/hProcess4"/>
    <dgm:cxn modelId="{6FFC75D9-47EB-48FF-90CD-91F117AC22B7}" type="presParOf" srcId="{1439717B-283C-48FF-AF62-1990F52B6512}" destId="{BCCE6711-D1D8-4B2C-917E-41AB5A6114A8}" srcOrd="0" destOrd="0" presId="urn:microsoft.com/office/officeart/2005/8/layout/hProcess4"/>
    <dgm:cxn modelId="{FEE85E3F-72E5-4071-8EA1-3623F81173A1}" type="presParOf" srcId="{1439717B-283C-48FF-AF62-1990F52B6512}" destId="{96015622-8A46-45CF-A72A-2856B699B374}" srcOrd="1" destOrd="0" presId="urn:microsoft.com/office/officeart/2005/8/layout/hProcess4"/>
    <dgm:cxn modelId="{AC4982ED-AD83-45D0-AD2F-455F7901AF9F}" type="presParOf" srcId="{1439717B-283C-48FF-AF62-1990F52B6512}" destId="{BFE859F2-A9E8-4F95-9161-8EC68F2D30C4}" srcOrd="2" destOrd="0" presId="urn:microsoft.com/office/officeart/2005/8/layout/hProcess4"/>
    <dgm:cxn modelId="{565E0706-6737-49AB-A631-19EA6E16791C}" type="presParOf" srcId="{1439717B-283C-48FF-AF62-1990F52B6512}" destId="{E18C6CF4-EDEB-4539-A36D-E0355B626199}" srcOrd="3" destOrd="0" presId="urn:microsoft.com/office/officeart/2005/8/layout/hProcess4"/>
    <dgm:cxn modelId="{0F8395D2-489A-4650-9E19-52FEC57A410B}" type="presParOf" srcId="{1439717B-283C-48FF-AF62-1990F52B6512}" destId="{D9FCD5E9-9E94-4534-BAB4-3DB8EB44E7D0}" srcOrd="4" destOrd="0" presId="urn:microsoft.com/office/officeart/2005/8/layout/hProcess4"/>
    <dgm:cxn modelId="{9204B803-0CC8-4F9E-AC95-C709626A9F47}" type="presParOf" srcId="{224851B6-C14D-49DE-883B-A13003DA4601}" destId="{6A63D16E-EEE6-4267-97EA-5AD7D2BC4E84}" srcOrd="1" destOrd="0" presId="urn:microsoft.com/office/officeart/2005/8/layout/hProcess4"/>
    <dgm:cxn modelId="{DF63E90D-523A-4A3D-8E96-876C4878E690}" type="presParOf" srcId="{224851B6-C14D-49DE-883B-A13003DA4601}" destId="{59BAED1E-A4FE-4FA3-8716-57917AF47F38}" srcOrd="2" destOrd="0" presId="urn:microsoft.com/office/officeart/2005/8/layout/hProcess4"/>
    <dgm:cxn modelId="{ABC2BBAC-ABC6-4828-A656-FF0E45449B5D}" type="presParOf" srcId="{59BAED1E-A4FE-4FA3-8716-57917AF47F38}" destId="{5C833856-7FAF-4B27-932C-67C7D08339F2}" srcOrd="0" destOrd="0" presId="urn:microsoft.com/office/officeart/2005/8/layout/hProcess4"/>
    <dgm:cxn modelId="{57A8C77F-8539-4ED5-8B3E-AA69AEF39063}" type="presParOf" srcId="{59BAED1E-A4FE-4FA3-8716-57917AF47F38}" destId="{E83793B4-2C5C-4D90-82FA-E5EE4745664D}" srcOrd="1" destOrd="0" presId="urn:microsoft.com/office/officeart/2005/8/layout/hProcess4"/>
    <dgm:cxn modelId="{13C487BA-883D-4A71-9789-EB655F6279D7}" type="presParOf" srcId="{59BAED1E-A4FE-4FA3-8716-57917AF47F38}" destId="{67FFE978-6FBE-4424-80BE-B9E4B4DD0695}" srcOrd="2" destOrd="0" presId="urn:microsoft.com/office/officeart/2005/8/layout/hProcess4"/>
    <dgm:cxn modelId="{9DE711C0-DAD0-490A-8F9F-84EFF58B67F2}" type="presParOf" srcId="{59BAED1E-A4FE-4FA3-8716-57917AF47F38}" destId="{029D1FDE-4DD7-4FA5-8C70-0C747477B66C}" srcOrd="3" destOrd="0" presId="urn:microsoft.com/office/officeart/2005/8/layout/hProcess4"/>
    <dgm:cxn modelId="{7E60F800-B699-4C90-AE8B-FFA3C1DBAC2A}" type="presParOf" srcId="{59BAED1E-A4FE-4FA3-8716-57917AF47F38}" destId="{C2556EF6-41FF-46C6-8829-911BFA533FFE}" srcOrd="4" destOrd="0" presId="urn:microsoft.com/office/officeart/2005/8/layout/hProcess4"/>
    <dgm:cxn modelId="{15EEC923-9DD9-45F9-B1CE-E90ADC8BB3B2}" type="presParOf" srcId="{224851B6-C14D-49DE-883B-A13003DA4601}" destId="{DC2A0ADB-DCE3-4BF4-9952-0394865777AC}" srcOrd="3" destOrd="0" presId="urn:microsoft.com/office/officeart/2005/8/layout/hProcess4"/>
    <dgm:cxn modelId="{98A652CA-BD48-4DBF-8CEA-BC2D638CFB6C}" type="presParOf" srcId="{224851B6-C14D-49DE-883B-A13003DA4601}" destId="{F73DA82F-EA18-4CF3-BD6C-530C54BB2EDD}" srcOrd="4" destOrd="0" presId="urn:microsoft.com/office/officeart/2005/8/layout/hProcess4"/>
    <dgm:cxn modelId="{0E47B057-C855-461B-A2EF-52E177CFBCBC}" type="presParOf" srcId="{F73DA82F-EA18-4CF3-BD6C-530C54BB2EDD}" destId="{0225E57A-5D5D-4EF5-88A2-F4BC79AFFF7F}" srcOrd="0" destOrd="0" presId="urn:microsoft.com/office/officeart/2005/8/layout/hProcess4"/>
    <dgm:cxn modelId="{B8E877C6-B5E9-43B4-8BBE-392DA4771125}" type="presParOf" srcId="{F73DA82F-EA18-4CF3-BD6C-530C54BB2EDD}" destId="{FA58BAB6-E970-457C-8197-2BA1448CD0F8}" srcOrd="1" destOrd="0" presId="urn:microsoft.com/office/officeart/2005/8/layout/hProcess4"/>
    <dgm:cxn modelId="{63FB7D80-1A2C-4D33-AE3F-CFEDF0420D79}" type="presParOf" srcId="{F73DA82F-EA18-4CF3-BD6C-530C54BB2EDD}" destId="{C9799975-E960-4DE6-8A82-E6F9A0CDE4AD}" srcOrd="2" destOrd="0" presId="urn:microsoft.com/office/officeart/2005/8/layout/hProcess4"/>
    <dgm:cxn modelId="{F9A5340C-2990-4CA5-8ADF-DD8F0F45C5EB}" type="presParOf" srcId="{F73DA82F-EA18-4CF3-BD6C-530C54BB2EDD}" destId="{5A4B1F72-7052-4FA1-9321-423F2822C025}" srcOrd="3" destOrd="0" presId="urn:microsoft.com/office/officeart/2005/8/layout/hProcess4"/>
    <dgm:cxn modelId="{7B8938CD-5204-4E2D-978F-773133BA9004}" type="presParOf" srcId="{F73DA82F-EA18-4CF3-BD6C-530C54BB2EDD}" destId="{AD1F2947-BDF0-42B4-BB5E-326BC6D6D6B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JavaScript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Bootstrap	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HTML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Front End 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Java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Spring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JPA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Junit Testing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Back End </a:t>
          </a:r>
        </a:p>
      </dsp:txBody>
      <dsp:txXfrm>
        <a:off x="3777692" y="642529"/>
        <a:ext cx="2122325" cy="813490"/>
      </dsp:txXfrm>
    </dsp:sp>
    <dsp:sp modelId="{FA58BAB6-E970-457C-8197-2BA1448CD0F8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MySQL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PHP admin</a:t>
          </a:r>
        </a:p>
      </dsp:txBody>
      <dsp:txXfrm>
        <a:off x="6428450" y="1095673"/>
        <a:ext cx="2351761" cy="1491398"/>
      </dsp:txXfrm>
    </dsp:sp>
    <dsp:sp modelId="{5A4B1F72-7052-4FA1-9321-423F2822C025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Database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purpose of our project was to create a online shopping website, where the user is able to create a account and login in order to order the items that they would like and check them out.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3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12/6/2021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12/6/2021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12/6/2021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Shopping 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Nosente Goll, Marley Curtis &amp; Noor Baakza 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6E8E-592E-4ADF-BFE2-6EA5F8A5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9352-EA72-4CC7-9231-47FEC9C75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1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668B-778A-414C-99CC-5DDCAB73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watching!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DC043-D02B-4995-8C61-8E4284888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44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76470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Meet the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A561A-093B-4B3D-A289-F76F31299536}"/>
              </a:ext>
            </a:extLst>
          </p:cNvPr>
          <p:cNvSpPr txBox="1"/>
          <p:nvPr/>
        </p:nvSpPr>
        <p:spPr>
          <a:xfrm>
            <a:off x="1745140" y="4797151"/>
            <a:ext cx="1835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Nosente Goll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Scrum 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C7194-7048-46D0-9FD0-2BFB51DDB6BD}"/>
              </a:ext>
            </a:extLst>
          </p:cNvPr>
          <p:cNvSpPr txBox="1"/>
          <p:nvPr/>
        </p:nvSpPr>
        <p:spPr>
          <a:xfrm>
            <a:off x="5063684" y="2357106"/>
            <a:ext cx="2061454" cy="249572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AB614C-95E3-4DB2-AA18-038AEB6F819C}"/>
              </a:ext>
            </a:extLst>
          </p:cNvPr>
          <p:cNvSpPr txBox="1"/>
          <p:nvPr/>
        </p:nvSpPr>
        <p:spPr>
          <a:xfrm>
            <a:off x="5176562" y="4892967"/>
            <a:ext cx="1835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Marley Curtis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Back End Developer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F1FF06-744B-4274-A096-4BE752C79D7E}"/>
              </a:ext>
            </a:extLst>
          </p:cNvPr>
          <p:cNvSpPr txBox="1"/>
          <p:nvPr/>
        </p:nvSpPr>
        <p:spPr>
          <a:xfrm>
            <a:off x="8604957" y="2357106"/>
            <a:ext cx="2061454" cy="2495728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96B0A1-1E54-4FD6-9241-E86F6365DF9F}"/>
              </a:ext>
            </a:extLst>
          </p:cNvPr>
          <p:cNvSpPr txBox="1"/>
          <p:nvPr/>
        </p:nvSpPr>
        <p:spPr>
          <a:xfrm>
            <a:off x="1522411" y="2357106"/>
            <a:ext cx="2058426" cy="2440045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A73F6A-B3F1-4934-9317-5518C2AFCE79}"/>
              </a:ext>
            </a:extLst>
          </p:cNvPr>
          <p:cNvSpPr txBox="1"/>
          <p:nvPr/>
        </p:nvSpPr>
        <p:spPr>
          <a:xfrm>
            <a:off x="8604957" y="4935650"/>
            <a:ext cx="1835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Noor </a:t>
            </a:r>
            <a:r>
              <a:rPr lang="en-GB" dirty="0" err="1"/>
              <a:t>Baakza</a:t>
            </a:r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Front End Developer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CDAF-5F4A-4C20-B3DB-4B86F9AE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EA9E-0933-4A22-B831-040A211F2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create an online shopping website and be able to have a profile that can checkout items</a:t>
            </a:r>
          </a:p>
        </p:txBody>
      </p:sp>
    </p:spTree>
    <p:extLst>
      <p:ext uri="{BB962C8B-B14F-4D97-AF65-F5344CB8AC3E}">
        <p14:creationId xmlns:p14="http://schemas.microsoft.com/office/powerpoint/2010/main" val="109511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884" y="2132856"/>
            <a:ext cx="9433048" cy="4176464"/>
          </a:xfrm>
        </p:spPr>
        <p:txBody>
          <a:bodyPr/>
          <a:lstStyle/>
          <a:p>
            <a:r>
              <a:rPr lang="en-US" dirty="0"/>
              <a:t>Registration</a:t>
            </a:r>
          </a:p>
          <a:p>
            <a:r>
              <a:rPr lang="en-US" dirty="0"/>
              <a:t>Login </a:t>
            </a:r>
          </a:p>
          <a:p>
            <a:r>
              <a:rPr lang="en-US" dirty="0"/>
              <a:t>Profile Page </a:t>
            </a:r>
          </a:p>
          <a:p>
            <a:r>
              <a:rPr lang="en-US" dirty="0"/>
              <a:t>Products </a:t>
            </a:r>
          </a:p>
          <a:p>
            <a:r>
              <a:rPr lang="en-US" dirty="0"/>
              <a:t>Basket </a:t>
            </a:r>
          </a:p>
          <a:p>
            <a:r>
              <a:rPr lang="en-US" dirty="0"/>
              <a:t>Proceed to checkout 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BF7E0F-F221-457E-B7BB-E49928FC1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905000"/>
            <a:ext cx="8118023" cy="4116287"/>
          </a:xfrm>
        </p:spPr>
        <p:txBody>
          <a:bodyPr/>
          <a:lstStyle/>
          <a:p>
            <a:r>
              <a:rPr lang="en-GB" dirty="0"/>
              <a:t>Scrum Meetings </a:t>
            </a:r>
          </a:p>
          <a:p>
            <a:pPr lvl="1"/>
            <a:r>
              <a:rPr lang="en-GB" dirty="0"/>
              <a:t>Roles and Tasks</a:t>
            </a:r>
          </a:p>
          <a:p>
            <a:pPr lvl="1"/>
            <a:r>
              <a:rPr lang="en-GB" dirty="0"/>
              <a:t>Database Development</a:t>
            </a:r>
          </a:p>
          <a:p>
            <a:pPr lvl="1"/>
            <a:r>
              <a:rPr lang="en-GB" dirty="0"/>
              <a:t>Presentation Planning</a:t>
            </a:r>
          </a:p>
          <a:p>
            <a:r>
              <a:rPr lang="en-GB" sz="2200" dirty="0"/>
              <a:t>Sprint Lengths</a:t>
            </a:r>
          </a:p>
          <a:p>
            <a:pPr lvl="1"/>
            <a:r>
              <a:rPr lang="en-GB" sz="1800" dirty="0"/>
              <a:t>Sprint lengths were a couple of hours</a:t>
            </a:r>
          </a:p>
          <a:p>
            <a:r>
              <a:rPr lang="en-GB" sz="2200" dirty="0"/>
              <a:t>Road Blocks</a:t>
            </a:r>
            <a:endParaRPr lang="en-GB" sz="1800" dirty="0"/>
          </a:p>
          <a:p>
            <a:pPr lvl="1"/>
            <a:r>
              <a:rPr lang="en-GB" sz="1800" dirty="0"/>
              <a:t>Limitations and Extenuating circumstances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 </a:t>
            </a:r>
          </a:p>
        </p:txBody>
      </p:sp>
      <p:graphicFrame>
        <p:nvGraphicFramePr>
          <p:cNvPr id="3" name="Content Placeholder 2" descr="Alternating Flow diagram showing 3 groups arranged from left to right with a title and bullet points in each group and a curved arrow showing the flow from one group to the next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692133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6D88-7A9D-45EA-A563-C15261DC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152399"/>
            <a:ext cx="9144001" cy="1371600"/>
          </a:xfrm>
        </p:spPr>
        <p:txBody>
          <a:bodyPr/>
          <a:lstStyle/>
          <a:p>
            <a:r>
              <a:rPr lang="en-GB" dirty="0"/>
              <a:t>Back End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40A75-4C9F-41A2-8C80-6115C41893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back end is organised using the MVC (Model, View and Controller) structure.</a:t>
            </a:r>
          </a:p>
          <a:p>
            <a:r>
              <a:rPr lang="en-GB" dirty="0"/>
              <a:t>Repositories are used to access the database content.</a:t>
            </a:r>
          </a:p>
          <a:p>
            <a:r>
              <a:rPr lang="en-GB" dirty="0"/>
              <a:t>Services is where the business logic for each entity takes place.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B6F3A27-257D-48ED-993F-01CBF5592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748547"/>
              </p:ext>
            </p:extLst>
          </p:nvPr>
        </p:nvGraphicFramePr>
        <p:xfrm>
          <a:off x="1269876" y="1523999"/>
          <a:ext cx="3086100" cy="522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itmap Image" r:id="rId3" imgW="3086280" imgH="5226120" progId="Paint.Picture">
                  <p:embed/>
                </p:oleObj>
              </mc:Choice>
              <mc:Fallback>
                <p:oleObj name="Bitmap Image" r:id="rId3" imgW="3086280" imgH="52261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9876" y="1523999"/>
                        <a:ext cx="3086100" cy="522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3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FD7F-6B4E-43DF-BC5D-97CCEDC3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915D-FDF1-495F-A958-E18300737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Front end	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8DE47D-B99A-4A2D-9ADD-4384DF602C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3" y="3097696"/>
            <a:ext cx="4416425" cy="25676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71388-FCDB-4EDA-9C58-8AD588693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Back end </a:t>
            </a:r>
          </a:p>
        </p:txBody>
      </p:sp>
      <p:pic>
        <p:nvPicPr>
          <p:cNvPr id="10" name="Content Placeholder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F285377-2B89-4A61-ACD1-0698281DEA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88" y="3141116"/>
            <a:ext cx="4416425" cy="2480768"/>
          </a:xfrm>
        </p:spPr>
      </p:pic>
    </p:spTree>
    <p:extLst>
      <p:ext uri="{BB962C8B-B14F-4D97-AF65-F5344CB8AC3E}">
        <p14:creationId xmlns:p14="http://schemas.microsoft.com/office/powerpoint/2010/main" val="15877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6E8E-592E-4ADF-BFE2-6EA5F8A5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E9352-EA72-4CC7-9231-47FEC9C75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91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</TotalTime>
  <Words>198</Words>
  <Application>Microsoft Office PowerPoint</Application>
  <PresentationFormat>Custom</PresentationFormat>
  <Paragraphs>56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Digital Blue Tunnel 16x9</vt:lpstr>
      <vt:lpstr>Paintbrush Picture</vt:lpstr>
      <vt:lpstr>Online Shopping Project</vt:lpstr>
      <vt:lpstr>Meet the Team</vt:lpstr>
      <vt:lpstr>Purpose</vt:lpstr>
      <vt:lpstr>Requirements </vt:lpstr>
      <vt:lpstr>LIFE CYCLE </vt:lpstr>
      <vt:lpstr>Development Tools </vt:lpstr>
      <vt:lpstr>Back End Structure</vt:lpstr>
      <vt:lpstr>Development</vt:lpstr>
      <vt:lpstr>Improvements...</vt:lpstr>
      <vt:lpstr>Any questions?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Shopping Project</dc:title>
  <dc:creator>Nosente Goll</dc:creator>
  <cp:lastModifiedBy>Nosente Goll</cp:lastModifiedBy>
  <cp:revision>6</cp:revision>
  <dcterms:created xsi:type="dcterms:W3CDTF">2021-12-06T15:53:35Z</dcterms:created>
  <dcterms:modified xsi:type="dcterms:W3CDTF">2021-12-07T15:03:11Z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