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310" r:id="rId3"/>
    <p:sldId id="320" r:id="rId4"/>
    <p:sldId id="313" r:id="rId5"/>
    <p:sldId id="312" r:id="rId6"/>
    <p:sldId id="314" r:id="rId7"/>
    <p:sldId id="315" r:id="rId8"/>
    <p:sldId id="316" r:id="rId9"/>
    <p:sldId id="317" r:id="rId10"/>
    <p:sldId id="318" r:id="rId11"/>
    <p:sldId id="319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9" autoAdjust="0"/>
  </p:normalViewPr>
  <p:slideViewPr>
    <p:cSldViewPr showGuides="1">
      <p:cViewPr>
        <p:scale>
          <a:sx n="59" d="100"/>
          <a:sy n="59" d="100"/>
        </p:scale>
        <p:origin x="964" y="5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/>
            <a:t>Task description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1 Title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2 Title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3 Title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purpose of our project was to create a online shopping website, where the user is able to create a account and login in order to order the items that they would like.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23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12/6/2021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Shopping Project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itle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764704"/>
            <a:ext cx="9144001" cy="1371600"/>
          </a:xfrm>
        </p:spPr>
        <p:txBody>
          <a:bodyPr/>
          <a:lstStyle/>
          <a:p>
            <a:pPr algn="ctr"/>
            <a:r>
              <a:rPr lang="en-US" dirty="0"/>
              <a:t>Meet the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A561A-093B-4B3D-A289-F76F31299536}"/>
              </a:ext>
            </a:extLst>
          </p:cNvPr>
          <p:cNvSpPr txBox="1"/>
          <p:nvPr/>
        </p:nvSpPr>
        <p:spPr>
          <a:xfrm>
            <a:off x="1745140" y="4797151"/>
            <a:ext cx="18356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Nosente Goll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Scrum Master</a:t>
            </a:r>
          </a:p>
          <a:p>
            <a:pPr algn="ctr"/>
            <a:r>
              <a:rPr lang="en-GB" dirty="0"/>
              <a:t>Front End Developer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C7194-7048-46D0-9FD0-2BFB51DDB6BD}"/>
              </a:ext>
            </a:extLst>
          </p:cNvPr>
          <p:cNvSpPr txBox="1"/>
          <p:nvPr/>
        </p:nvSpPr>
        <p:spPr>
          <a:xfrm>
            <a:off x="5063684" y="2357106"/>
            <a:ext cx="2061454" cy="2495728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B614C-95E3-4DB2-AA18-038AEB6F819C}"/>
              </a:ext>
            </a:extLst>
          </p:cNvPr>
          <p:cNvSpPr txBox="1"/>
          <p:nvPr/>
        </p:nvSpPr>
        <p:spPr>
          <a:xfrm>
            <a:off x="5176562" y="4892967"/>
            <a:ext cx="1835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Marley Curtis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Back End Developer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F1FF06-744B-4274-A096-4BE752C79D7E}"/>
              </a:ext>
            </a:extLst>
          </p:cNvPr>
          <p:cNvSpPr txBox="1"/>
          <p:nvPr/>
        </p:nvSpPr>
        <p:spPr>
          <a:xfrm>
            <a:off x="8604957" y="2357106"/>
            <a:ext cx="2061454" cy="249572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96B0A1-1E54-4FD6-9241-E86F6365DF9F}"/>
              </a:ext>
            </a:extLst>
          </p:cNvPr>
          <p:cNvSpPr txBox="1"/>
          <p:nvPr/>
        </p:nvSpPr>
        <p:spPr>
          <a:xfrm>
            <a:off x="1522411" y="2357106"/>
            <a:ext cx="2058426" cy="244004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A73F6A-B3F1-4934-9317-5518C2AFCE79}"/>
              </a:ext>
            </a:extLst>
          </p:cNvPr>
          <p:cNvSpPr txBox="1"/>
          <p:nvPr/>
        </p:nvSpPr>
        <p:spPr>
          <a:xfrm>
            <a:off x="8604957" y="4935650"/>
            <a:ext cx="1835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Noor </a:t>
            </a:r>
            <a:r>
              <a:rPr lang="en-GB" dirty="0" err="1"/>
              <a:t>Baakza</a:t>
            </a:r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Front End Developer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CDAF-5F4A-4C20-B3DB-4B86F9AE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FEA9E-0933-4A22-B831-040A211F2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11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408224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0811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152</Words>
  <Application>Microsoft Office PowerPoint</Application>
  <PresentationFormat>Custom</PresentationFormat>
  <Paragraphs>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Online Shopping Project</vt:lpstr>
      <vt:lpstr>Meet the Team</vt:lpstr>
      <vt:lpstr>Purpose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Project</dc:title>
  <dc:creator>Nosente Goll</dc:creator>
  <cp:lastModifiedBy>Nosente Goll</cp:lastModifiedBy>
  <cp:revision>1</cp:revision>
  <dcterms:created xsi:type="dcterms:W3CDTF">2021-12-06T15:53:35Z</dcterms:created>
  <dcterms:modified xsi:type="dcterms:W3CDTF">2021-12-06T22:54:06Z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