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740" autoAdjust="0"/>
    <p:restoredTop sz="94660"/>
  </p:normalViewPr>
  <p:slideViewPr>
    <p:cSldViewPr snapToGrid="0">
      <p:cViewPr varScale="1">
        <p:scale>
          <a:sx n="114" d="100"/>
          <a:sy n="114" d="100"/>
        </p:scale>
        <p:origin x="94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oleObject" Target="file:///C:\HZW\2019-Origin%20of%20the%20Term%20Molecular%20Biology\WOS\20190428-Molecular%20Biology_WOSCC_Publication%20Year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1043963254593173E-2"/>
          <c:y val="2.968205689317539E-2"/>
          <c:w val="0.92228937007874012"/>
          <c:h val="0.77362999558945766"/>
        </c:manualLayout>
      </c:layout>
      <c:scatterChart>
        <c:scatterStyle val="smoothMarker"/>
        <c:varyColors val="0"/>
        <c:ser>
          <c:idx val="0"/>
          <c:order val="2"/>
          <c:tx>
            <c:strRef>
              <c:f>Sheet3!$A$1</c:f>
              <c:strCache>
                <c:ptCount val="1"/>
                <c:pt idx="0">
                  <c:v>Publication Years</c:v>
                </c:pt>
              </c:strCache>
            </c:strRef>
          </c:tx>
          <c:spPr>
            <a:ln w="38100">
              <a:solidFill>
                <a:srgbClr val="C00000"/>
              </a:solidFill>
            </a:ln>
          </c:spPr>
          <c:marker>
            <c:symbol val="none"/>
          </c:marker>
          <c:xVal>
            <c:numRef>
              <c:f>Sheet3!$A$2:$A$151</c:f>
              <c:numCache>
                <c:formatCode>General</c:formatCode>
                <c:ptCount val="150"/>
                <c:pt idx="0">
                  <c:v>1870</c:v>
                </c:pt>
                <c:pt idx="1">
                  <c:v>1871</c:v>
                </c:pt>
                <c:pt idx="2">
                  <c:v>1872</c:v>
                </c:pt>
                <c:pt idx="3">
                  <c:v>1873</c:v>
                </c:pt>
                <c:pt idx="4">
                  <c:v>1874</c:v>
                </c:pt>
                <c:pt idx="5">
                  <c:v>1875</c:v>
                </c:pt>
                <c:pt idx="6">
                  <c:v>1876</c:v>
                </c:pt>
                <c:pt idx="7">
                  <c:v>1877</c:v>
                </c:pt>
                <c:pt idx="8">
                  <c:v>1878</c:v>
                </c:pt>
                <c:pt idx="9">
                  <c:v>1879</c:v>
                </c:pt>
                <c:pt idx="10">
                  <c:v>1880</c:v>
                </c:pt>
                <c:pt idx="11">
                  <c:v>1881</c:v>
                </c:pt>
                <c:pt idx="12">
                  <c:v>1882</c:v>
                </c:pt>
                <c:pt idx="13">
                  <c:v>1883</c:v>
                </c:pt>
                <c:pt idx="14">
                  <c:v>1884</c:v>
                </c:pt>
                <c:pt idx="15">
                  <c:v>1885</c:v>
                </c:pt>
                <c:pt idx="16">
                  <c:v>1886</c:v>
                </c:pt>
                <c:pt idx="17">
                  <c:v>1887</c:v>
                </c:pt>
                <c:pt idx="18">
                  <c:v>1888</c:v>
                </c:pt>
                <c:pt idx="19">
                  <c:v>1889</c:v>
                </c:pt>
                <c:pt idx="20">
                  <c:v>1890</c:v>
                </c:pt>
                <c:pt idx="21">
                  <c:v>1891</c:v>
                </c:pt>
                <c:pt idx="22">
                  <c:v>1892</c:v>
                </c:pt>
                <c:pt idx="23">
                  <c:v>1893</c:v>
                </c:pt>
                <c:pt idx="24">
                  <c:v>1894</c:v>
                </c:pt>
                <c:pt idx="25">
                  <c:v>1895</c:v>
                </c:pt>
                <c:pt idx="26">
                  <c:v>1896</c:v>
                </c:pt>
                <c:pt idx="27">
                  <c:v>1897</c:v>
                </c:pt>
                <c:pt idx="28">
                  <c:v>1898</c:v>
                </c:pt>
                <c:pt idx="29">
                  <c:v>1899</c:v>
                </c:pt>
                <c:pt idx="30">
                  <c:v>1900</c:v>
                </c:pt>
                <c:pt idx="31">
                  <c:v>1901</c:v>
                </c:pt>
                <c:pt idx="32">
                  <c:v>1902</c:v>
                </c:pt>
                <c:pt idx="33">
                  <c:v>1903</c:v>
                </c:pt>
                <c:pt idx="34">
                  <c:v>1904</c:v>
                </c:pt>
                <c:pt idx="35">
                  <c:v>1905</c:v>
                </c:pt>
                <c:pt idx="36">
                  <c:v>1906</c:v>
                </c:pt>
                <c:pt idx="37">
                  <c:v>1907</c:v>
                </c:pt>
                <c:pt idx="38">
                  <c:v>1908</c:v>
                </c:pt>
                <c:pt idx="39">
                  <c:v>1909</c:v>
                </c:pt>
                <c:pt idx="40">
                  <c:v>1910</c:v>
                </c:pt>
                <c:pt idx="41">
                  <c:v>1911</c:v>
                </c:pt>
                <c:pt idx="42">
                  <c:v>1912</c:v>
                </c:pt>
                <c:pt idx="43">
                  <c:v>1913</c:v>
                </c:pt>
                <c:pt idx="44">
                  <c:v>1914</c:v>
                </c:pt>
                <c:pt idx="45">
                  <c:v>1915</c:v>
                </c:pt>
                <c:pt idx="46">
                  <c:v>1916</c:v>
                </c:pt>
                <c:pt idx="47">
                  <c:v>1917</c:v>
                </c:pt>
                <c:pt idx="48">
                  <c:v>1918</c:v>
                </c:pt>
                <c:pt idx="49">
                  <c:v>1919</c:v>
                </c:pt>
                <c:pt idx="50">
                  <c:v>1920</c:v>
                </c:pt>
                <c:pt idx="51">
                  <c:v>1921</c:v>
                </c:pt>
                <c:pt idx="52">
                  <c:v>1922</c:v>
                </c:pt>
                <c:pt idx="53">
                  <c:v>1923</c:v>
                </c:pt>
                <c:pt idx="54">
                  <c:v>1924</c:v>
                </c:pt>
                <c:pt idx="55">
                  <c:v>1925</c:v>
                </c:pt>
                <c:pt idx="56">
                  <c:v>1926</c:v>
                </c:pt>
                <c:pt idx="57">
                  <c:v>1927</c:v>
                </c:pt>
                <c:pt idx="58">
                  <c:v>1928</c:v>
                </c:pt>
                <c:pt idx="59">
                  <c:v>1929</c:v>
                </c:pt>
                <c:pt idx="60">
                  <c:v>1930</c:v>
                </c:pt>
                <c:pt idx="61">
                  <c:v>1931</c:v>
                </c:pt>
                <c:pt idx="62">
                  <c:v>1932</c:v>
                </c:pt>
                <c:pt idx="63">
                  <c:v>1933</c:v>
                </c:pt>
                <c:pt idx="64">
                  <c:v>1934</c:v>
                </c:pt>
                <c:pt idx="65">
                  <c:v>1935</c:v>
                </c:pt>
                <c:pt idx="66">
                  <c:v>1936</c:v>
                </c:pt>
                <c:pt idx="67">
                  <c:v>1937</c:v>
                </c:pt>
                <c:pt idx="68">
                  <c:v>1938</c:v>
                </c:pt>
                <c:pt idx="69">
                  <c:v>1939</c:v>
                </c:pt>
                <c:pt idx="70">
                  <c:v>1940</c:v>
                </c:pt>
                <c:pt idx="71">
                  <c:v>1941</c:v>
                </c:pt>
                <c:pt idx="72">
                  <c:v>1942</c:v>
                </c:pt>
                <c:pt idx="73">
                  <c:v>1943</c:v>
                </c:pt>
                <c:pt idx="74">
                  <c:v>1944</c:v>
                </c:pt>
                <c:pt idx="75">
                  <c:v>1945</c:v>
                </c:pt>
                <c:pt idx="76">
                  <c:v>1946</c:v>
                </c:pt>
                <c:pt idx="77">
                  <c:v>1947</c:v>
                </c:pt>
                <c:pt idx="78">
                  <c:v>1948</c:v>
                </c:pt>
                <c:pt idx="79">
                  <c:v>1949</c:v>
                </c:pt>
                <c:pt idx="80">
                  <c:v>1950</c:v>
                </c:pt>
                <c:pt idx="81">
                  <c:v>1951</c:v>
                </c:pt>
                <c:pt idx="82">
                  <c:v>1952</c:v>
                </c:pt>
                <c:pt idx="83">
                  <c:v>1953</c:v>
                </c:pt>
                <c:pt idx="84">
                  <c:v>1954</c:v>
                </c:pt>
                <c:pt idx="85">
                  <c:v>1955</c:v>
                </c:pt>
                <c:pt idx="86">
                  <c:v>1956</c:v>
                </c:pt>
                <c:pt idx="87">
                  <c:v>1957</c:v>
                </c:pt>
                <c:pt idx="88">
                  <c:v>1958</c:v>
                </c:pt>
                <c:pt idx="89">
                  <c:v>1959</c:v>
                </c:pt>
                <c:pt idx="90">
                  <c:v>1960</c:v>
                </c:pt>
                <c:pt idx="91">
                  <c:v>1961</c:v>
                </c:pt>
                <c:pt idx="92">
                  <c:v>1962</c:v>
                </c:pt>
                <c:pt idx="93">
                  <c:v>1963</c:v>
                </c:pt>
                <c:pt idx="94">
                  <c:v>1964</c:v>
                </c:pt>
                <c:pt idx="95">
                  <c:v>1965</c:v>
                </c:pt>
                <c:pt idx="96">
                  <c:v>1966</c:v>
                </c:pt>
                <c:pt idx="97">
                  <c:v>1967</c:v>
                </c:pt>
                <c:pt idx="98">
                  <c:v>1968</c:v>
                </c:pt>
                <c:pt idx="99">
                  <c:v>1969</c:v>
                </c:pt>
                <c:pt idx="100">
                  <c:v>1970</c:v>
                </c:pt>
                <c:pt idx="101">
                  <c:v>1971</c:v>
                </c:pt>
                <c:pt idx="102">
                  <c:v>1972</c:v>
                </c:pt>
                <c:pt idx="103">
                  <c:v>1973</c:v>
                </c:pt>
                <c:pt idx="104">
                  <c:v>1974</c:v>
                </c:pt>
                <c:pt idx="105">
                  <c:v>1975</c:v>
                </c:pt>
                <c:pt idx="106">
                  <c:v>1976</c:v>
                </c:pt>
                <c:pt idx="107">
                  <c:v>1977</c:v>
                </c:pt>
                <c:pt idx="108">
                  <c:v>1978</c:v>
                </c:pt>
                <c:pt idx="109">
                  <c:v>1979</c:v>
                </c:pt>
                <c:pt idx="110">
                  <c:v>1980</c:v>
                </c:pt>
                <c:pt idx="111">
                  <c:v>1981</c:v>
                </c:pt>
                <c:pt idx="112">
                  <c:v>1982</c:v>
                </c:pt>
                <c:pt idx="113">
                  <c:v>1983</c:v>
                </c:pt>
                <c:pt idx="114">
                  <c:v>1984</c:v>
                </c:pt>
                <c:pt idx="115">
                  <c:v>1985</c:v>
                </c:pt>
                <c:pt idx="116">
                  <c:v>1986</c:v>
                </c:pt>
                <c:pt idx="117">
                  <c:v>1987</c:v>
                </c:pt>
                <c:pt idx="118">
                  <c:v>1988</c:v>
                </c:pt>
                <c:pt idx="119">
                  <c:v>1989</c:v>
                </c:pt>
                <c:pt idx="120">
                  <c:v>1990</c:v>
                </c:pt>
                <c:pt idx="121">
                  <c:v>1991</c:v>
                </c:pt>
                <c:pt idx="122">
                  <c:v>1992</c:v>
                </c:pt>
                <c:pt idx="123">
                  <c:v>1993</c:v>
                </c:pt>
                <c:pt idx="124">
                  <c:v>1994</c:v>
                </c:pt>
                <c:pt idx="125">
                  <c:v>1995</c:v>
                </c:pt>
                <c:pt idx="126">
                  <c:v>1996</c:v>
                </c:pt>
                <c:pt idx="127">
                  <c:v>1997</c:v>
                </c:pt>
                <c:pt idx="128">
                  <c:v>1998</c:v>
                </c:pt>
                <c:pt idx="129">
                  <c:v>1999</c:v>
                </c:pt>
                <c:pt idx="130">
                  <c:v>2000</c:v>
                </c:pt>
                <c:pt idx="131">
                  <c:v>2001</c:v>
                </c:pt>
                <c:pt idx="132">
                  <c:v>2002</c:v>
                </c:pt>
                <c:pt idx="133">
                  <c:v>2003</c:v>
                </c:pt>
                <c:pt idx="134">
                  <c:v>2004</c:v>
                </c:pt>
                <c:pt idx="135">
                  <c:v>2005</c:v>
                </c:pt>
                <c:pt idx="136">
                  <c:v>2006</c:v>
                </c:pt>
                <c:pt idx="137">
                  <c:v>2007</c:v>
                </c:pt>
                <c:pt idx="138">
                  <c:v>2008</c:v>
                </c:pt>
                <c:pt idx="139">
                  <c:v>2009</c:v>
                </c:pt>
                <c:pt idx="140">
                  <c:v>2010</c:v>
                </c:pt>
                <c:pt idx="141">
                  <c:v>2011</c:v>
                </c:pt>
                <c:pt idx="142">
                  <c:v>2012</c:v>
                </c:pt>
                <c:pt idx="143">
                  <c:v>2013</c:v>
                </c:pt>
                <c:pt idx="144">
                  <c:v>2014</c:v>
                </c:pt>
                <c:pt idx="145">
                  <c:v>2015</c:v>
                </c:pt>
                <c:pt idx="146">
                  <c:v>2016</c:v>
                </c:pt>
                <c:pt idx="147">
                  <c:v>2017</c:v>
                </c:pt>
                <c:pt idx="148">
                  <c:v>2018</c:v>
                </c:pt>
                <c:pt idx="149">
                  <c:v>2019</c:v>
                </c:pt>
              </c:numCache>
            </c:numRef>
          </c:xVal>
          <c:yVal>
            <c:numRef>
              <c:f>Sheet3!$B$2:$B$151</c:f>
              <c:numCache>
                <c:formatCode>General</c:formatCode>
                <c:ptCount val="150"/>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1</c:v>
                </c:pt>
                <c:pt idx="82">
                  <c:v>0</c:v>
                </c:pt>
                <c:pt idx="83">
                  <c:v>0</c:v>
                </c:pt>
                <c:pt idx="84">
                  <c:v>1</c:v>
                </c:pt>
                <c:pt idx="85">
                  <c:v>0</c:v>
                </c:pt>
                <c:pt idx="86">
                  <c:v>0</c:v>
                </c:pt>
                <c:pt idx="87">
                  <c:v>0</c:v>
                </c:pt>
                <c:pt idx="88">
                  <c:v>1</c:v>
                </c:pt>
                <c:pt idx="89">
                  <c:v>3</c:v>
                </c:pt>
                <c:pt idx="90">
                  <c:v>2</c:v>
                </c:pt>
                <c:pt idx="91">
                  <c:v>7</c:v>
                </c:pt>
                <c:pt idx="92">
                  <c:v>5</c:v>
                </c:pt>
                <c:pt idx="93">
                  <c:v>2</c:v>
                </c:pt>
                <c:pt idx="94">
                  <c:v>10</c:v>
                </c:pt>
                <c:pt idx="95">
                  <c:v>53</c:v>
                </c:pt>
                <c:pt idx="96">
                  <c:v>81</c:v>
                </c:pt>
                <c:pt idx="97">
                  <c:v>69</c:v>
                </c:pt>
                <c:pt idx="98">
                  <c:v>16</c:v>
                </c:pt>
                <c:pt idx="99">
                  <c:v>19</c:v>
                </c:pt>
                <c:pt idx="100">
                  <c:v>26</c:v>
                </c:pt>
                <c:pt idx="101">
                  <c:v>17</c:v>
                </c:pt>
                <c:pt idx="102">
                  <c:v>29</c:v>
                </c:pt>
                <c:pt idx="103">
                  <c:v>24</c:v>
                </c:pt>
                <c:pt idx="104">
                  <c:v>27</c:v>
                </c:pt>
                <c:pt idx="105">
                  <c:v>29</c:v>
                </c:pt>
                <c:pt idx="106">
                  <c:v>30</c:v>
                </c:pt>
                <c:pt idx="107">
                  <c:v>26</c:v>
                </c:pt>
                <c:pt idx="108">
                  <c:v>33</c:v>
                </c:pt>
                <c:pt idx="109">
                  <c:v>28</c:v>
                </c:pt>
                <c:pt idx="110">
                  <c:v>34</c:v>
                </c:pt>
                <c:pt idx="111">
                  <c:v>32</c:v>
                </c:pt>
                <c:pt idx="112">
                  <c:v>53</c:v>
                </c:pt>
                <c:pt idx="113">
                  <c:v>104</c:v>
                </c:pt>
                <c:pt idx="114">
                  <c:v>116</c:v>
                </c:pt>
                <c:pt idx="115">
                  <c:v>126</c:v>
                </c:pt>
                <c:pt idx="116">
                  <c:v>195</c:v>
                </c:pt>
                <c:pt idx="117">
                  <c:v>176</c:v>
                </c:pt>
                <c:pt idx="118">
                  <c:v>203</c:v>
                </c:pt>
                <c:pt idx="119">
                  <c:v>243</c:v>
                </c:pt>
                <c:pt idx="120">
                  <c:v>327</c:v>
                </c:pt>
                <c:pt idx="121">
                  <c:v>801</c:v>
                </c:pt>
                <c:pt idx="122">
                  <c:v>902</c:v>
                </c:pt>
                <c:pt idx="123">
                  <c:v>1065</c:v>
                </c:pt>
                <c:pt idx="124">
                  <c:v>1166</c:v>
                </c:pt>
                <c:pt idx="125">
                  <c:v>1262</c:v>
                </c:pt>
                <c:pt idx="126">
                  <c:v>1350</c:v>
                </c:pt>
                <c:pt idx="127">
                  <c:v>1517</c:v>
                </c:pt>
                <c:pt idx="128">
                  <c:v>1548</c:v>
                </c:pt>
                <c:pt idx="129">
                  <c:v>1601</c:v>
                </c:pt>
                <c:pt idx="130">
                  <c:v>1774</c:v>
                </c:pt>
                <c:pt idx="131">
                  <c:v>1866</c:v>
                </c:pt>
                <c:pt idx="132">
                  <c:v>2003</c:v>
                </c:pt>
                <c:pt idx="133">
                  <c:v>2151</c:v>
                </c:pt>
                <c:pt idx="134">
                  <c:v>2320</c:v>
                </c:pt>
                <c:pt idx="135">
                  <c:v>2571</c:v>
                </c:pt>
                <c:pt idx="136">
                  <c:v>2769</c:v>
                </c:pt>
                <c:pt idx="137">
                  <c:v>3006</c:v>
                </c:pt>
                <c:pt idx="138">
                  <c:v>3403</c:v>
                </c:pt>
                <c:pt idx="139">
                  <c:v>3910</c:v>
                </c:pt>
                <c:pt idx="140">
                  <c:v>4340</c:v>
                </c:pt>
                <c:pt idx="141">
                  <c:v>4544</c:v>
                </c:pt>
                <c:pt idx="142">
                  <c:v>4794</c:v>
                </c:pt>
                <c:pt idx="143">
                  <c:v>5043</c:v>
                </c:pt>
                <c:pt idx="144">
                  <c:v>5015</c:v>
                </c:pt>
                <c:pt idx="145">
                  <c:v>5286</c:v>
                </c:pt>
                <c:pt idx="146">
                  <c:v>5533</c:v>
                </c:pt>
                <c:pt idx="147">
                  <c:v>5460</c:v>
                </c:pt>
                <c:pt idx="148">
                  <c:v>5459</c:v>
                </c:pt>
                <c:pt idx="149">
                  <c:v>1156</c:v>
                </c:pt>
              </c:numCache>
            </c:numRef>
          </c:yVal>
          <c:smooth val="1"/>
          <c:extLst xmlns:c15="http://schemas.microsoft.com/office/drawing/2012/chart">
            <c:ext xmlns:c16="http://schemas.microsoft.com/office/drawing/2014/chart" uri="{C3380CC4-5D6E-409C-BE32-E72D297353CC}">
              <c16:uniqueId val="{00000000-AD4E-4D2A-A9D6-E1F236C212A1}"/>
            </c:ext>
          </c:extLst>
        </c:ser>
        <c:dLbls>
          <c:showLegendKey val="0"/>
          <c:showVal val="0"/>
          <c:showCatName val="0"/>
          <c:showSerName val="0"/>
          <c:showPercent val="0"/>
          <c:showBubbleSize val="0"/>
        </c:dLbls>
        <c:axId val="1563606527"/>
        <c:axId val="1"/>
        <c:extLst>
          <c:ext xmlns:c15="http://schemas.microsoft.com/office/drawing/2012/chart" uri="{02D57815-91ED-43cb-92C2-25804820EDAC}">
            <c15:filteredScatterSeries>
              <c15:ser>
                <c:idx val="3"/>
                <c:order val="0"/>
                <c:tx>
                  <c:strRef>
                    <c:extLst>
                      <c:ext uri="{02D57815-91ED-43cb-92C2-25804820EDAC}">
                        <c15:formulaRef>
                          <c15:sqref>Sheet1!$E$1</c15:sqref>
                        </c15:formulaRef>
                      </c:ext>
                    </c:extLst>
                    <c:strCache>
                      <c:ptCount val="1"/>
                      <c:pt idx="0">
                        <c:v>biochemistry and molecular biology</c:v>
                      </c:pt>
                    </c:strCache>
                  </c:strRef>
                </c:tx>
                <c:spPr>
                  <a:ln w="19050">
                    <a:solidFill>
                      <a:srgbClr val="7030A0"/>
                    </a:solidFill>
                  </a:ln>
                </c:spPr>
                <c:marker>
                  <c:symbol val="none"/>
                </c:marker>
                <c:xVal>
                  <c:numRef>
                    <c:extLst>
                      <c:ext uri="{02D57815-91ED-43cb-92C2-25804820EDAC}">
                        <c15:formulaRef>
                          <c15:sqref>Sheet1!$A$3:$A$211</c15:sqref>
                        </c15:formulaRef>
                      </c:ext>
                    </c:extLst>
                    <c:numCache>
                      <c:formatCode>General</c:formatCode>
                      <c:ptCount val="209"/>
                      <c:pt idx="0">
                        <c:v>1951</c:v>
                      </c:pt>
                      <c:pt idx="1">
                        <c:v>1952</c:v>
                      </c:pt>
                      <c:pt idx="2">
                        <c:v>1953</c:v>
                      </c:pt>
                      <c:pt idx="3">
                        <c:v>1954</c:v>
                      </c:pt>
                      <c:pt idx="4">
                        <c:v>1955</c:v>
                      </c:pt>
                      <c:pt idx="5">
                        <c:v>1956</c:v>
                      </c:pt>
                      <c:pt idx="6">
                        <c:v>1957</c:v>
                      </c:pt>
                      <c:pt idx="7">
                        <c:v>1958</c:v>
                      </c:pt>
                      <c:pt idx="8">
                        <c:v>1959</c:v>
                      </c:pt>
                      <c:pt idx="9">
                        <c:v>1960</c:v>
                      </c:pt>
                      <c:pt idx="10">
                        <c:v>1961</c:v>
                      </c:pt>
                      <c:pt idx="11">
                        <c:v>1962</c:v>
                      </c:pt>
                      <c:pt idx="12">
                        <c:v>1963</c:v>
                      </c:pt>
                      <c:pt idx="13">
                        <c:v>1964</c:v>
                      </c:pt>
                      <c:pt idx="14">
                        <c:v>1965</c:v>
                      </c:pt>
                      <c:pt idx="15">
                        <c:v>1966</c:v>
                      </c:pt>
                      <c:pt idx="16">
                        <c:v>1967</c:v>
                      </c:pt>
                      <c:pt idx="17">
                        <c:v>1968</c:v>
                      </c:pt>
                      <c:pt idx="18">
                        <c:v>1969</c:v>
                      </c:pt>
                      <c:pt idx="19">
                        <c:v>1970</c:v>
                      </c:pt>
                      <c:pt idx="20">
                        <c:v>1971</c:v>
                      </c:pt>
                      <c:pt idx="21">
                        <c:v>1972</c:v>
                      </c:pt>
                      <c:pt idx="22">
                        <c:v>1973</c:v>
                      </c:pt>
                      <c:pt idx="23">
                        <c:v>1974</c:v>
                      </c:pt>
                      <c:pt idx="24">
                        <c:v>1975</c:v>
                      </c:pt>
                      <c:pt idx="25">
                        <c:v>1976</c:v>
                      </c:pt>
                      <c:pt idx="26">
                        <c:v>1977</c:v>
                      </c:pt>
                      <c:pt idx="27">
                        <c:v>1978</c:v>
                      </c:pt>
                      <c:pt idx="28">
                        <c:v>1979</c:v>
                      </c:pt>
                      <c:pt idx="29">
                        <c:v>1980</c:v>
                      </c:pt>
                      <c:pt idx="30">
                        <c:v>1981</c:v>
                      </c:pt>
                      <c:pt idx="31">
                        <c:v>1982</c:v>
                      </c:pt>
                      <c:pt idx="32">
                        <c:v>1983</c:v>
                      </c:pt>
                      <c:pt idx="33">
                        <c:v>1984</c:v>
                      </c:pt>
                      <c:pt idx="34">
                        <c:v>1985</c:v>
                      </c:pt>
                      <c:pt idx="35">
                        <c:v>1986</c:v>
                      </c:pt>
                      <c:pt idx="36">
                        <c:v>1987</c:v>
                      </c:pt>
                      <c:pt idx="37">
                        <c:v>1988</c:v>
                      </c:pt>
                      <c:pt idx="38">
                        <c:v>1989</c:v>
                      </c:pt>
                      <c:pt idx="39">
                        <c:v>1990</c:v>
                      </c:pt>
                      <c:pt idx="40">
                        <c:v>1991</c:v>
                      </c:pt>
                      <c:pt idx="41">
                        <c:v>1992</c:v>
                      </c:pt>
                      <c:pt idx="42">
                        <c:v>1993</c:v>
                      </c:pt>
                      <c:pt idx="43">
                        <c:v>1994</c:v>
                      </c:pt>
                      <c:pt idx="44">
                        <c:v>1995</c:v>
                      </c:pt>
                      <c:pt idx="45">
                        <c:v>1996</c:v>
                      </c:pt>
                      <c:pt idx="46">
                        <c:v>1997</c:v>
                      </c:pt>
                      <c:pt idx="47">
                        <c:v>1998</c:v>
                      </c:pt>
                      <c:pt idx="48">
                        <c:v>1999</c:v>
                      </c:pt>
                      <c:pt idx="49">
                        <c:v>2000</c:v>
                      </c:pt>
                      <c:pt idx="50">
                        <c:v>2001</c:v>
                      </c:pt>
                      <c:pt idx="51">
                        <c:v>2002</c:v>
                      </c:pt>
                      <c:pt idx="52">
                        <c:v>2003</c:v>
                      </c:pt>
                      <c:pt idx="53">
                        <c:v>2004</c:v>
                      </c:pt>
                      <c:pt idx="54">
                        <c:v>2005</c:v>
                      </c:pt>
                      <c:pt idx="55">
                        <c:v>2006</c:v>
                      </c:pt>
                      <c:pt idx="56">
                        <c:v>2007</c:v>
                      </c:pt>
                      <c:pt idx="57">
                        <c:v>2008</c:v>
                      </c:pt>
                      <c:pt idx="58">
                        <c:v>2009</c:v>
                      </c:pt>
                      <c:pt idx="59">
                        <c:v>2010</c:v>
                      </c:pt>
                      <c:pt idx="60">
                        <c:v>2011</c:v>
                      </c:pt>
                      <c:pt idx="61">
                        <c:v>2012</c:v>
                      </c:pt>
                      <c:pt idx="62">
                        <c:v>2013</c:v>
                      </c:pt>
                      <c:pt idx="63">
                        <c:v>2014</c:v>
                      </c:pt>
                      <c:pt idx="64">
                        <c:v>2015</c:v>
                      </c:pt>
                      <c:pt idx="65">
                        <c:v>2016</c:v>
                      </c:pt>
                      <c:pt idx="66">
                        <c:v>2017</c:v>
                      </c:pt>
                      <c:pt idx="67">
                        <c:v>2018</c:v>
                      </c:pt>
                      <c:pt idx="68">
                        <c:v>2019</c:v>
                      </c:pt>
                    </c:numCache>
                  </c:numRef>
                </c:xVal>
                <c:yVal>
                  <c:numRef>
                    <c:extLst>
                      <c:ext uri="{02D57815-91ED-43cb-92C2-25804820EDAC}">
                        <c15:formulaRef>
                          <c15:sqref>Sheet1!$E$3:$E$211</c15:sqref>
                        </c15:formulaRef>
                      </c:ext>
                    </c:extLst>
                    <c:numCache>
                      <c:formatCode>0.00_);[Red]\(0.00\)</c:formatCode>
                      <c:ptCount val="209"/>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0</c:v>
                      </c:pt>
                      <c:pt idx="122">
                        <c:v>0</c:v>
                      </c:pt>
                      <c:pt idx="123">
                        <c:v>0</c:v>
                      </c:pt>
                      <c:pt idx="124">
                        <c:v>0</c:v>
                      </c:pt>
                      <c:pt idx="125">
                        <c:v>0</c:v>
                      </c:pt>
                      <c:pt idx="126">
                        <c:v>0</c:v>
                      </c:pt>
                      <c:pt idx="127">
                        <c:v>0</c:v>
                      </c:pt>
                      <c:pt idx="128">
                        <c:v>0</c:v>
                      </c:pt>
                      <c:pt idx="129">
                        <c:v>0</c:v>
                      </c:pt>
                      <c:pt idx="130">
                        <c:v>0</c:v>
                      </c:pt>
                      <c:pt idx="131">
                        <c:v>0</c:v>
                      </c:pt>
                      <c:pt idx="132">
                        <c:v>0</c:v>
                      </c:pt>
                      <c:pt idx="133">
                        <c:v>0</c:v>
                      </c:pt>
                      <c:pt idx="134">
                        <c:v>0</c:v>
                      </c:pt>
                      <c:pt idx="135">
                        <c:v>0</c:v>
                      </c:pt>
                      <c:pt idx="136">
                        <c:v>0</c:v>
                      </c:pt>
                      <c:pt idx="137">
                        <c:v>0</c:v>
                      </c:pt>
                      <c:pt idx="138">
                        <c:v>0</c:v>
                      </c:pt>
                      <c:pt idx="139">
                        <c:v>0</c:v>
                      </c:pt>
                      <c:pt idx="140">
                        <c:v>0</c:v>
                      </c:pt>
                      <c:pt idx="141">
                        <c:v>0</c:v>
                      </c:pt>
                      <c:pt idx="142">
                        <c:v>0</c:v>
                      </c:pt>
                      <c:pt idx="143">
                        <c:v>0</c:v>
                      </c:pt>
                      <c:pt idx="144">
                        <c:v>0</c:v>
                      </c:pt>
                      <c:pt idx="145">
                        <c:v>0</c:v>
                      </c:pt>
                      <c:pt idx="146">
                        <c:v>9.1462496306807597E-2</c:v>
                      </c:pt>
                      <c:pt idx="147">
                        <c:v>9.1462496306807597E-2</c:v>
                      </c:pt>
                      <c:pt idx="148">
                        <c:v>9.1462496306807597E-2</c:v>
                      </c:pt>
                      <c:pt idx="149">
                        <c:v>9.1462496306807597E-2</c:v>
                      </c:pt>
                      <c:pt idx="150">
                        <c:v>9.1462496306807597E-2</c:v>
                      </c:pt>
                      <c:pt idx="151">
                        <c:v>9.1462496306807597E-2</c:v>
                      </c:pt>
                      <c:pt idx="152">
                        <c:v>9.1462496306807597E-2</c:v>
                      </c:pt>
                      <c:pt idx="153">
                        <c:v>0</c:v>
                      </c:pt>
                      <c:pt idx="154">
                        <c:v>0</c:v>
                      </c:pt>
                      <c:pt idx="155">
                        <c:v>0</c:v>
                      </c:pt>
                      <c:pt idx="156">
                        <c:v>0.218188546595245</c:v>
                      </c:pt>
                      <c:pt idx="157">
                        <c:v>0.218188546595245</c:v>
                      </c:pt>
                      <c:pt idx="158">
                        <c:v>0.218188546595245</c:v>
                      </c:pt>
                      <c:pt idx="159">
                        <c:v>0.32465356593545702</c:v>
                      </c:pt>
                      <c:pt idx="160">
                        <c:v>0.47698284211250502</c:v>
                      </c:pt>
                      <c:pt idx="161">
                        <c:v>0.835303770596596</c:v>
                      </c:pt>
                      <c:pt idx="162">
                        <c:v>1.8804762271150199</c:v>
                      </c:pt>
                      <c:pt idx="163">
                        <c:v>2.7438358648649097</c:v>
                      </c:pt>
                      <c:pt idx="164">
                        <c:v>3.5637056242495797</c:v>
                      </c:pt>
                      <c:pt idx="165">
                        <c:v>4.1303595226566898</c:v>
                      </c:pt>
                      <c:pt idx="166">
                        <c:v>4.5945884715895398</c:v>
                      </c:pt>
                      <c:pt idx="167">
                        <c:v>5.5064821908550599</c:v>
                      </c:pt>
                      <c:pt idx="168">
                        <c:v>6.8849515295304204</c:v>
                      </c:pt>
                      <c:pt idx="169">
                        <c:v>8.1402565957741206</c:v>
                      </c:pt>
                      <c:pt idx="170">
                        <c:v>8.3526987231558785</c:v>
                      </c:pt>
                      <c:pt idx="171">
                        <c:v>9.2398738818896398</c:v>
                      </c:pt>
                      <c:pt idx="172">
                        <c:v>10.246188151898201</c:v>
                      </c:pt>
                      <c:pt idx="173">
                        <c:v>12.685219478011501</c:v>
                      </c:pt>
                      <c:pt idx="174">
                        <c:v>13.953785428709201</c:v>
                      </c:pt>
                      <c:pt idx="175">
                        <c:v>14.0756031592153</c:v>
                      </c:pt>
                      <c:pt idx="176">
                        <c:v>14.1648902131562</c:v>
                      </c:pt>
                      <c:pt idx="177">
                        <c:v>15.837401104842399</c:v>
                      </c:pt>
                      <c:pt idx="178">
                        <c:v>16.860441550850897</c:v>
                      </c:pt>
                      <c:pt idx="179">
                        <c:v>18.798382279377201</c:v>
                      </c:pt>
                      <c:pt idx="180">
                        <c:v>18.80863135081</c:v>
                      </c:pt>
                      <c:pt idx="181">
                        <c:v>19.394434249063199</c:v>
                      </c:pt>
                      <c:pt idx="182">
                        <c:v>20.559011762851899</c:v>
                      </c:pt>
                      <c:pt idx="183">
                        <c:v>21.1039211503053</c:v>
                      </c:pt>
                      <c:pt idx="184">
                        <c:v>21.432444898193399</c:v>
                      </c:pt>
                      <c:pt idx="185">
                        <c:v>21.083688953435001</c:v>
                      </c:pt>
                      <c:pt idx="186">
                        <c:v>21.823242134035198</c:v>
                      </c:pt>
                      <c:pt idx="187">
                        <c:v>23.0145913755157</c:v>
                      </c:pt>
                      <c:pt idx="188">
                        <c:v>23.697063359203899</c:v>
                      </c:pt>
                      <c:pt idx="189">
                        <c:v>24.417075599509499</c:v>
                      </c:pt>
                      <c:pt idx="190">
                        <c:v>27.125228031975098</c:v>
                      </c:pt>
                      <c:pt idx="191">
                        <c:v>28.122665339326701</c:v>
                      </c:pt>
                      <c:pt idx="192">
                        <c:v>30.594880280026299</c:v>
                      </c:pt>
                      <c:pt idx="193">
                        <c:v>31.315518305469897</c:v>
                      </c:pt>
                      <c:pt idx="194">
                        <c:v>32.583585607426301</c:v>
                      </c:pt>
                      <c:pt idx="195">
                        <c:v>33.155768162730801</c:v>
                      </c:pt>
                      <c:pt idx="196">
                        <c:v>33.339609676171904</c:v>
                      </c:pt>
                      <c:pt idx="197">
                        <c:v>31.7972533382869</c:v>
                      </c:pt>
                      <c:pt idx="198">
                        <c:v>30.6737028158262</c:v>
                      </c:pt>
                      <c:pt idx="199">
                        <c:v>29.415565094836801</c:v>
                      </c:pt>
                      <c:pt idx="200">
                        <c:v>28.651104346165198</c:v>
                      </c:pt>
                      <c:pt idx="201">
                        <c:v>26.630475094943197</c:v>
                      </c:pt>
                      <c:pt idx="202">
                        <c:v>26.014164283034297</c:v>
                      </c:pt>
                      <c:pt idx="203">
                        <c:v>25.229795141967699</c:v>
                      </c:pt>
                      <c:pt idx="204">
                        <c:v>24.6906632282519</c:v>
                      </c:pt>
                      <c:pt idx="205">
                        <c:v>23.6505773695431</c:v>
                      </c:pt>
                      <c:pt idx="206">
                        <c:v>23.3976991855418</c:v>
                      </c:pt>
                      <c:pt idx="207">
                        <c:v>22.187943926610302</c:v>
                      </c:pt>
                      <c:pt idx="208">
                        <c:v>21.682097006703298</c:v>
                      </c:pt>
                    </c:numCache>
                  </c:numRef>
                </c:yVal>
                <c:smooth val="1"/>
                <c:extLst>
                  <c:ext xmlns:c16="http://schemas.microsoft.com/office/drawing/2014/chart" uri="{C3380CC4-5D6E-409C-BE32-E72D297353CC}">
                    <c16:uniqueId val="{00000001-AD4E-4D2A-A9D6-E1F236C212A1}"/>
                  </c:ext>
                </c:extLst>
              </c15:ser>
            </c15:filteredScatterSeries>
            <c15:filteredScatterSeries>
              <c15:ser>
                <c:idx val="2"/>
                <c:order val="1"/>
                <c:tx>
                  <c:strRef>
                    <c:extLst xmlns:c15="http://schemas.microsoft.com/office/drawing/2012/chart">
                      <c:ext xmlns:c15="http://schemas.microsoft.com/office/drawing/2012/chart" uri="{02D57815-91ED-43cb-92C2-25804820EDAC}">
                        <c15:formulaRef>
                          <c15:sqref>Sheet1!$D$1</c15:sqref>
                        </c15:formulaRef>
                      </c:ext>
                    </c:extLst>
                    <c:strCache>
                      <c:ptCount val="1"/>
                      <c:pt idx="0">
                        <c:v>genetics and molecular biology</c:v>
                      </c:pt>
                    </c:strCache>
                  </c:strRef>
                </c:tx>
                <c:spPr>
                  <a:ln w="19050">
                    <a:solidFill>
                      <a:srgbClr val="0070C0"/>
                    </a:solidFill>
                  </a:ln>
                </c:spPr>
                <c:marker>
                  <c:symbol val="none"/>
                </c:marker>
                <c:xVal>
                  <c:numRef>
                    <c:extLst xmlns:c15="http://schemas.microsoft.com/office/drawing/2012/chart">
                      <c:ext xmlns:c15="http://schemas.microsoft.com/office/drawing/2012/chart" uri="{02D57815-91ED-43cb-92C2-25804820EDAC}">
                        <c15:formulaRef>
                          <c15:sqref>Sheet1!$A$3:$A$211</c15:sqref>
                        </c15:formulaRef>
                      </c:ext>
                    </c:extLst>
                    <c:numCache>
                      <c:formatCode>General</c:formatCode>
                      <c:ptCount val="209"/>
                      <c:pt idx="0">
                        <c:v>1951</c:v>
                      </c:pt>
                      <c:pt idx="1">
                        <c:v>1952</c:v>
                      </c:pt>
                      <c:pt idx="2">
                        <c:v>1953</c:v>
                      </c:pt>
                      <c:pt idx="3">
                        <c:v>1954</c:v>
                      </c:pt>
                      <c:pt idx="4">
                        <c:v>1955</c:v>
                      </c:pt>
                      <c:pt idx="5">
                        <c:v>1956</c:v>
                      </c:pt>
                      <c:pt idx="6">
                        <c:v>1957</c:v>
                      </c:pt>
                      <c:pt idx="7">
                        <c:v>1958</c:v>
                      </c:pt>
                      <c:pt idx="8">
                        <c:v>1959</c:v>
                      </c:pt>
                      <c:pt idx="9">
                        <c:v>1960</c:v>
                      </c:pt>
                      <c:pt idx="10">
                        <c:v>1961</c:v>
                      </c:pt>
                      <c:pt idx="11">
                        <c:v>1962</c:v>
                      </c:pt>
                      <c:pt idx="12">
                        <c:v>1963</c:v>
                      </c:pt>
                      <c:pt idx="13">
                        <c:v>1964</c:v>
                      </c:pt>
                      <c:pt idx="14">
                        <c:v>1965</c:v>
                      </c:pt>
                      <c:pt idx="15">
                        <c:v>1966</c:v>
                      </c:pt>
                      <c:pt idx="16">
                        <c:v>1967</c:v>
                      </c:pt>
                      <c:pt idx="17">
                        <c:v>1968</c:v>
                      </c:pt>
                      <c:pt idx="18">
                        <c:v>1969</c:v>
                      </c:pt>
                      <c:pt idx="19">
                        <c:v>1970</c:v>
                      </c:pt>
                      <c:pt idx="20">
                        <c:v>1971</c:v>
                      </c:pt>
                      <c:pt idx="21">
                        <c:v>1972</c:v>
                      </c:pt>
                      <c:pt idx="22">
                        <c:v>1973</c:v>
                      </c:pt>
                      <c:pt idx="23">
                        <c:v>1974</c:v>
                      </c:pt>
                      <c:pt idx="24">
                        <c:v>1975</c:v>
                      </c:pt>
                      <c:pt idx="25">
                        <c:v>1976</c:v>
                      </c:pt>
                      <c:pt idx="26">
                        <c:v>1977</c:v>
                      </c:pt>
                      <c:pt idx="27">
                        <c:v>1978</c:v>
                      </c:pt>
                      <c:pt idx="28">
                        <c:v>1979</c:v>
                      </c:pt>
                      <c:pt idx="29">
                        <c:v>1980</c:v>
                      </c:pt>
                      <c:pt idx="30">
                        <c:v>1981</c:v>
                      </c:pt>
                      <c:pt idx="31">
                        <c:v>1982</c:v>
                      </c:pt>
                      <c:pt idx="32">
                        <c:v>1983</c:v>
                      </c:pt>
                      <c:pt idx="33">
                        <c:v>1984</c:v>
                      </c:pt>
                      <c:pt idx="34">
                        <c:v>1985</c:v>
                      </c:pt>
                      <c:pt idx="35">
                        <c:v>1986</c:v>
                      </c:pt>
                      <c:pt idx="36">
                        <c:v>1987</c:v>
                      </c:pt>
                      <c:pt idx="37">
                        <c:v>1988</c:v>
                      </c:pt>
                      <c:pt idx="38">
                        <c:v>1989</c:v>
                      </c:pt>
                      <c:pt idx="39">
                        <c:v>1990</c:v>
                      </c:pt>
                      <c:pt idx="40">
                        <c:v>1991</c:v>
                      </c:pt>
                      <c:pt idx="41">
                        <c:v>1992</c:v>
                      </c:pt>
                      <c:pt idx="42">
                        <c:v>1993</c:v>
                      </c:pt>
                      <c:pt idx="43">
                        <c:v>1994</c:v>
                      </c:pt>
                      <c:pt idx="44">
                        <c:v>1995</c:v>
                      </c:pt>
                      <c:pt idx="45">
                        <c:v>1996</c:v>
                      </c:pt>
                      <c:pt idx="46">
                        <c:v>1997</c:v>
                      </c:pt>
                      <c:pt idx="47">
                        <c:v>1998</c:v>
                      </c:pt>
                      <c:pt idx="48">
                        <c:v>1999</c:v>
                      </c:pt>
                      <c:pt idx="49">
                        <c:v>2000</c:v>
                      </c:pt>
                      <c:pt idx="50">
                        <c:v>2001</c:v>
                      </c:pt>
                      <c:pt idx="51">
                        <c:v>2002</c:v>
                      </c:pt>
                      <c:pt idx="52">
                        <c:v>2003</c:v>
                      </c:pt>
                      <c:pt idx="53">
                        <c:v>2004</c:v>
                      </c:pt>
                      <c:pt idx="54">
                        <c:v>2005</c:v>
                      </c:pt>
                      <c:pt idx="55">
                        <c:v>2006</c:v>
                      </c:pt>
                      <c:pt idx="56">
                        <c:v>2007</c:v>
                      </c:pt>
                      <c:pt idx="57">
                        <c:v>2008</c:v>
                      </c:pt>
                      <c:pt idx="58">
                        <c:v>2009</c:v>
                      </c:pt>
                      <c:pt idx="59">
                        <c:v>2010</c:v>
                      </c:pt>
                      <c:pt idx="60">
                        <c:v>2011</c:v>
                      </c:pt>
                      <c:pt idx="61">
                        <c:v>2012</c:v>
                      </c:pt>
                      <c:pt idx="62">
                        <c:v>2013</c:v>
                      </c:pt>
                      <c:pt idx="63">
                        <c:v>2014</c:v>
                      </c:pt>
                      <c:pt idx="64">
                        <c:v>2015</c:v>
                      </c:pt>
                      <c:pt idx="65">
                        <c:v>2016</c:v>
                      </c:pt>
                      <c:pt idx="66">
                        <c:v>2017</c:v>
                      </c:pt>
                      <c:pt idx="67">
                        <c:v>2018</c:v>
                      </c:pt>
                      <c:pt idx="68">
                        <c:v>2019</c:v>
                      </c:pt>
                    </c:numCache>
                  </c:numRef>
                </c:xVal>
                <c:yVal>
                  <c:numRef>
                    <c:extLst xmlns:c15="http://schemas.microsoft.com/office/drawing/2012/chart">
                      <c:ext xmlns:c15="http://schemas.microsoft.com/office/drawing/2012/chart" uri="{02D57815-91ED-43cb-92C2-25804820EDAC}">
                        <c15:formulaRef>
                          <c15:sqref>Sheet1!$D$3:$D$211</c15:sqref>
                        </c15:formulaRef>
                      </c:ext>
                    </c:extLst>
                    <c:numCache>
                      <c:formatCode>0.00_);[Red]\(0.00\)</c:formatCode>
                      <c:ptCount val="209"/>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0</c:v>
                      </c:pt>
                      <c:pt idx="122">
                        <c:v>0</c:v>
                      </c:pt>
                      <c:pt idx="123">
                        <c:v>0</c:v>
                      </c:pt>
                      <c:pt idx="124">
                        <c:v>0</c:v>
                      </c:pt>
                      <c:pt idx="125">
                        <c:v>0</c:v>
                      </c:pt>
                      <c:pt idx="126">
                        <c:v>0</c:v>
                      </c:pt>
                      <c:pt idx="127">
                        <c:v>0</c:v>
                      </c:pt>
                      <c:pt idx="128">
                        <c:v>0</c:v>
                      </c:pt>
                      <c:pt idx="129">
                        <c:v>0</c:v>
                      </c:pt>
                      <c:pt idx="130">
                        <c:v>0</c:v>
                      </c:pt>
                      <c:pt idx="131">
                        <c:v>0</c:v>
                      </c:pt>
                      <c:pt idx="132">
                        <c:v>0</c:v>
                      </c:pt>
                      <c:pt idx="133">
                        <c:v>0</c:v>
                      </c:pt>
                      <c:pt idx="134">
                        <c:v>0</c:v>
                      </c:pt>
                      <c:pt idx="135">
                        <c:v>0</c:v>
                      </c:pt>
                      <c:pt idx="136">
                        <c:v>0</c:v>
                      </c:pt>
                      <c:pt idx="137">
                        <c:v>0</c:v>
                      </c:pt>
                      <c:pt idx="138">
                        <c:v>0</c:v>
                      </c:pt>
                      <c:pt idx="139">
                        <c:v>0</c:v>
                      </c:pt>
                      <c:pt idx="140">
                        <c:v>0</c:v>
                      </c:pt>
                      <c:pt idx="141">
                        <c:v>0</c:v>
                      </c:pt>
                      <c:pt idx="142">
                        <c:v>0</c:v>
                      </c:pt>
                      <c:pt idx="143">
                        <c:v>0</c:v>
                      </c:pt>
                      <c:pt idx="144">
                        <c:v>0</c:v>
                      </c:pt>
                      <c:pt idx="145">
                        <c:v>0</c:v>
                      </c:pt>
                      <c:pt idx="146">
                        <c:v>0</c:v>
                      </c:pt>
                      <c:pt idx="147">
                        <c:v>0</c:v>
                      </c:pt>
                      <c:pt idx="148">
                        <c:v>0</c:v>
                      </c:pt>
                      <c:pt idx="149">
                        <c:v>0</c:v>
                      </c:pt>
                      <c:pt idx="150">
                        <c:v>0</c:v>
                      </c:pt>
                      <c:pt idx="151">
                        <c:v>0</c:v>
                      </c:pt>
                      <c:pt idx="152">
                        <c:v>0</c:v>
                      </c:pt>
                      <c:pt idx="153">
                        <c:v>0.16521385846703199</c:v>
                      </c:pt>
                      <c:pt idx="154">
                        <c:v>0.16521385846703199</c:v>
                      </c:pt>
                      <c:pt idx="155">
                        <c:v>0.16521385846703199</c:v>
                      </c:pt>
                      <c:pt idx="156">
                        <c:v>0.16521385846703199</c:v>
                      </c:pt>
                      <c:pt idx="157">
                        <c:v>0.22929488863177</c:v>
                      </c:pt>
                      <c:pt idx="158">
                        <c:v>0.34618411708693003</c:v>
                      </c:pt>
                      <c:pt idx="159">
                        <c:v>0.55911415576735402</c:v>
                      </c:pt>
                      <c:pt idx="160">
                        <c:v>0.69855884965441795</c:v>
                      </c:pt>
                      <c:pt idx="161">
                        <c:v>0.954502370000197</c:v>
                      </c:pt>
                      <c:pt idx="162">
                        <c:v>1.77246343396093</c:v>
                      </c:pt>
                      <c:pt idx="163">
                        <c:v>2.3348685405734497</c:v>
                      </c:pt>
                      <c:pt idx="164">
                        <c:v>2.9266832925399302</c:v>
                      </c:pt>
                      <c:pt idx="165">
                        <c:v>3.90532484129124</c:v>
                      </c:pt>
                      <c:pt idx="166">
                        <c:v>4.7957364746053992</c:v>
                      </c:pt>
                      <c:pt idx="167">
                        <c:v>5.0048407323239497</c:v>
                      </c:pt>
                      <c:pt idx="168">
                        <c:v>6.1531105924724896</c:v>
                      </c:pt>
                      <c:pt idx="169">
                        <c:v>6.1618836382543902</c:v>
                      </c:pt>
                      <c:pt idx="170">
                        <c:v>6.4867861558427906</c:v>
                      </c:pt>
                      <c:pt idx="171">
                        <c:v>7.01839989300115</c:v>
                      </c:pt>
                      <c:pt idx="172">
                        <c:v>6.8008048081935595</c:v>
                      </c:pt>
                      <c:pt idx="173">
                        <c:v>6.5826764356862499</c:v>
                      </c:pt>
                      <c:pt idx="174">
                        <c:v>7.3223523752322501</c:v>
                      </c:pt>
                      <c:pt idx="175">
                        <c:v>6.7097682965311307</c:v>
                      </c:pt>
                      <c:pt idx="176">
                        <c:v>6.9451517552871698</c:v>
                      </c:pt>
                      <c:pt idx="177">
                        <c:v>7.0032126129961201</c:v>
                      </c:pt>
                      <c:pt idx="178">
                        <c:v>6.6607295552094898</c:v>
                      </c:pt>
                      <c:pt idx="179">
                        <c:v>7.5227133094253</c:v>
                      </c:pt>
                      <c:pt idx="180">
                        <c:v>10.201069766679801</c:v>
                      </c:pt>
                      <c:pt idx="181">
                        <c:v>10.421094907643699</c:v>
                      </c:pt>
                      <c:pt idx="182">
                        <c:v>11.4433769127231</c:v>
                      </c:pt>
                      <c:pt idx="183">
                        <c:v>12.2771105662674</c:v>
                      </c:pt>
                      <c:pt idx="184">
                        <c:v>13.866376681801999</c:v>
                      </c:pt>
                      <c:pt idx="185">
                        <c:v>15.742869737981101</c:v>
                      </c:pt>
                      <c:pt idx="186">
                        <c:v>16.8059576414033</c:v>
                      </c:pt>
                      <c:pt idx="187">
                        <c:v>15.9010517768771</c:v>
                      </c:pt>
                      <c:pt idx="188">
                        <c:v>17.199315876277002</c:v>
                      </c:pt>
                      <c:pt idx="189">
                        <c:v>17.940285574573899</c:v>
                      </c:pt>
                      <c:pt idx="190">
                        <c:v>19.157025426303701</c:v>
                      </c:pt>
                      <c:pt idx="191">
                        <c:v>19.9776342770162</c:v>
                      </c:pt>
                      <c:pt idx="192">
                        <c:v>20.455454726889602</c:v>
                      </c:pt>
                      <c:pt idx="193">
                        <c:v>20.6282269995686</c:v>
                      </c:pt>
                      <c:pt idx="194">
                        <c:v>21.421411692098697</c:v>
                      </c:pt>
                      <c:pt idx="195">
                        <c:v>21.703668703512999</c:v>
                      </c:pt>
                      <c:pt idx="196">
                        <c:v>22.489027782869702</c:v>
                      </c:pt>
                      <c:pt idx="197">
                        <c:v>21.823274615988801</c:v>
                      </c:pt>
                      <c:pt idx="198">
                        <c:v>22.512039724428401</c:v>
                      </c:pt>
                      <c:pt idx="199">
                        <c:v>22.607486930122999</c:v>
                      </c:pt>
                      <c:pt idx="200">
                        <c:v>22.999226903916</c:v>
                      </c:pt>
                      <c:pt idx="201">
                        <c:v>22.095401064348099</c:v>
                      </c:pt>
                      <c:pt idx="202">
                        <c:v>21.357075092558699</c:v>
                      </c:pt>
                      <c:pt idx="203">
                        <c:v>21.1300427313939</c:v>
                      </c:pt>
                      <c:pt idx="204">
                        <c:v>21.521146261907798</c:v>
                      </c:pt>
                      <c:pt idx="205">
                        <c:v>19.266585660204701</c:v>
                      </c:pt>
                      <c:pt idx="206">
                        <c:v>18.633764901447098</c:v>
                      </c:pt>
                      <c:pt idx="207">
                        <c:v>17.645990446624101</c:v>
                      </c:pt>
                      <c:pt idx="208">
                        <c:v>17.598448254219001</c:v>
                      </c:pt>
                    </c:numCache>
                  </c:numRef>
                </c:yVal>
                <c:smooth val="1"/>
                <c:extLst xmlns:c15="http://schemas.microsoft.com/office/drawing/2012/chart">
                  <c:ext xmlns:c16="http://schemas.microsoft.com/office/drawing/2014/chart" uri="{C3380CC4-5D6E-409C-BE32-E72D297353CC}">
                    <c16:uniqueId val="{00000002-AD4E-4D2A-A9D6-E1F236C212A1}"/>
                  </c:ext>
                </c:extLst>
              </c15:ser>
            </c15:filteredScatterSeries>
            <c15:filteredScatterSeries>
              <c15:ser>
                <c:idx val="5"/>
                <c:order val="3"/>
                <c:tx>
                  <c:strRef>
                    <c:extLst xmlns:c15="http://schemas.microsoft.com/office/drawing/2012/chart">
                      <c:ext xmlns:c15="http://schemas.microsoft.com/office/drawing/2012/chart" uri="{02D57815-91ED-43cb-92C2-25804820EDAC}">
                        <c15:formulaRef>
                          <c15:sqref>Sheet1!$F$1</c15:sqref>
                        </c15:formulaRef>
                      </c:ext>
                    </c:extLst>
                    <c:strCache>
                      <c:ptCount val="1"/>
                      <c:pt idx="0">
                        <c:v>cell biology and molecular biology</c:v>
                      </c:pt>
                    </c:strCache>
                  </c:strRef>
                </c:tx>
                <c:spPr>
                  <a:ln w="19050"/>
                </c:spPr>
                <c:marker>
                  <c:symbol val="none"/>
                </c:marker>
                <c:xVal>
                  <c:numRef>
                    <c:extLst xmlns:c15="http://schemas.microsoft.com/office/drawing/2012/chart">
                      <c:ext xmlns:c15="http://schemas.microsoft.com/office/drawing/2012/chart" uri="{02D57815-91ED-43cb-92C2-25804820EDAC}">
                        <c15:formulaRef>
                          <c15:sqref>Sheet1!$A$3:$A$211</c15:sqref>
                        </c15:formulaRef>
                      </c:ext>
                    </c:extLst>
                    <c:numCache>
                      <c:formatCode>General</c:formatCode>
                      <c:ptCount val="209"/>
                      <c:pt idx="0">
                        <c:v>1951</c:v>
                      </c:pt>
                      <c:pt idx="1">
                        <c:v>1952</c:v>
                      </c:pt>
                      <c:pt idx="2">
                        <c:v>1953</c:v>
                      </c:pt>
                      <c:pt idx="3">
                        <c:v>1954</c:v>
                      </c:pt>
                      <c:pt idx="4">
                        <c:v>1955</c:v>
                      </c:pt>
                      <c:pt idx="5">
                        <c:v>1956</c:v>
                      </c:pt>
                      <c:pt idx="6">
                        <c:v>1957</c:v>
                      </c:pt>
                      <c:pt idx="7">
                        <c:v>1958</c:v>
                      </c:pt>
                      <c:pt idx="8">
                        <c:v>1959</c:v>
                      </c:pt>
                      <c:pt idx="9">
                        <c:v>1960</c:v>
                      </c:pt>
                      <c:pt idx="10">
                        <c:v>1961</c:v>
                      </c:pt>
                      <c:pt idx="11">
                        <c:v>1962</c:v>
                      </c:pt>
                      <c:pt idx="12">
                        <c:v>1963</c:v>
                      </c:pt>
                      <c:pt idx="13">
                        <c:v>1964</c:v>
                      </c:pt>
                      <c:pt idx="14">
                        <c:v>1965</c:v>
                      </c:pt>
                      <c:pt idx="15">
                        <c:v>1966</c:v>
                      </c:pt>
                      <c:pt idx="16">
                        <c:v>1967</c:v>
                      </c:pt>
                      <c:pt idx="17">
                        <c:v>1968</c:v>
                      </c:pt>
                      <c:pt idx="18">
                        <c:v>1969</c:v>
                      </c:pt>
                      <c:pt idx="19">
                        <c:v>1970</c:v>
                      </c:pt>
                      <c:pt idx="20">
                        <c:v>1971</c:v>
                      </c:pt>
                      <c:pt idx="21">
                        <c:v>1972</c:v>
                      </c:pt>
                      <c:pt idx="22">
                        <c:v>1973</c:v>
                      </c:pt>
                      <c:pt idx="23">
                        <c:v>1974</c:v>
                      </c:pt>
                      <c:pt idx="24">
                        <c:v>1975</c:v>
                      </c:pt>
                      <c:pt idx="25">
                        <c:v>1976</c:v>
                      </c:pt>
                      <c:pt idx="26">
                        <c:v>1977</c:v>
                      </c:pt>
                      <c:pt idx="27">
                        <c:v>1978</c:v>
                      </c:pt>
                      <c:pt idx="28">
                        <c:v>1979</c:v>
                      </c:pt>
                      <c:pt idx="29">
                        <c:v>1980</c:v>
                      </c:pt>
                      <c:pt idx="30">
                        <c:v>1981</c:v>
                      </c:pt>
                      <c:pt idx="31">
                        <c:v>1982</c:v>
                      </c:pt>
                      <c:pt idx="32">
                        <c:v>1983</c:v>
                      </c:pt>
                      <c:pt idx="33">
                        <c:v>1984</c:v>
                      </c:pt>
                      <c:pt idx="34">
                        <c:v>1985</c:v>
                      </c:pt>
                      <c:pt idx="35">
                        <c:v>1986</c:v>
                      </c:pt>
                      <c:pt idx="36">
                        <c:v>1987</c:v>
                      </c:pt>
                      <c:pt idx="37">
                        <c:v>1988</c:v>
                      </c:pt>
                      <c:pt idx="38">
                        <c:v>1989</c:v>
                      </c:pt>
                      <c:pt idx="39">
                        <c:v>1990</c:v>
                      </c:pt>
                      <c:pt idx="40">
                        <c:v>1991</c:v>
                      </c:pt>
                      <c:pt idx="41">
                        <c:v>1992</c:v>
                      </c:pt>
                      <c:pt idx="42">
                        <c:v>1993</c:v>
                      </c:pt>
                      <c:pt idx="43">
                        <c:v>1994</c:v>
                      </c:pt>
                      <c:pt idx="44">
                        <c:v>1995</c:v>
                      </c:pt>
                      <c:pt idx="45">
                        <c:v>1996</c:v>
                      </c:pt>
                      <c:pt idx="46">
                        <c:v>1997</c:v>
                      </c:pt>
                      <c:pt idx="47">
                        <c:v>1998</c:v>
                      </c:pt>
                      <c:pt idx="48">
                        <c:v>1999</c:v>
                      </c:pt>
                      <c:pt idx="49">
                        <c:v>2000</c:v>
                      </c:pt>
                      <c:pt idx="50">
                        <c:v>2001</c:v>
                      </c:pt>
                      <c:pt idx="51">
                        <c:v>2002</c:v>
                      </c:pt>
                      <c:pt idx="52">
                        <c:v>2003</c:v>
                      </c:pt>
                      <c:pt idx="53">
                        <c:v>2004</c:v>
                      </c:pt>
                      <c:pt idx="54">
                        <c:v>2005</c:v>
                      </c:pt>
                      <c:pt idx="55">
                        <c:v>2006</c:v>
                      </c:pt>
                      <c:pt idx="56">
                        <c:v>2007</c:v>
                      </c:pt>
                      <c:pt idx="57">
                        <c:v>2008</c:v>
                      </c:pt>
                      <c:pt idx="58">
                        <c:v>2009</c:v>
                      </c:pt>
                      <c:pt idx="59">
                        <c:v>2010</c:v>
                      </c:pt>
                      <c:pt idx="60">
                        <c:v>2011</c:v>
                      </c:pt>
                      <c:pt idx="61">
                        <c:v>2012</c:v>
                      </c:pt>
                      <c:pt idx="62">
                        <c:v>2013</c:v>
                      </c:pt>
                      <c:pt idx="63">
                        <c:v>2014</c:v>
                      </c:pt>
                      <c:pt idx="64">
                        <c:v>2015</c:v>
                      </c:pt>
                      <c:pt idx="65">
                        <c:v>2016</c:v>
                      </c:pt>
                      <c:pt idx="66">
                        <c:v>2017</c:v>
                      </c:pt>
                      <c:pt idx="67">
                        <c:v>2018</c:v>
                      </c:pt>
                      <c:pt idx="68">
                        <c:v>2019</c:v>
                      </c:pt>
                    </c:numCache>
                  </c:numRef>
                </c:xVal>
                <c:yVal>
                  <c:numRef>
                    <c:extLst xmlns:c15="http://schemas.microsoft.com/office/drawing/2012/chart">
                      <c:ext xmlns:c15="http://schemas.microsoft.com/office/drawing/2012/chart" uri="{02D57815-91ED-43cb-92C2-25804820EDAC}">
                        <c15:formulaRef>
                          <c15:sqref>Sheet1!$F$3:$F$211</c15:sqref>
                        </c15:formulaRef>
                      </c:ext>
                    </c:extLst>
                    <c:numCache>
                      <c:formatCode>0.00_);[Red]\(0.00\)</c:formatCode>
                      <c:ptCount val="209"/>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0</c:v>
                      </c:pt>
                      <c:pt idx="122">
                        <c:v>0</c:v>
                      </c:pt>
                      <c:pt idx="123">
                        <c:v>0</c:v>
                      </c:pt>
                      <c:pt idx="124">
                        <c:v>0</c:v>
                      </c:pt>
                      <c:pt idx="125">
                        <c:v>0</c:v>
                      </c:pt>
                      <c:pt idx="126">
                        <c:v>0</c:v>
                      </c:pt>
                      <c:pt idx="127">
                        <c:v>0</c:v>
                      </c:pt>
                      <c:pt idx="128">
                        <c:v>0</c:v>
                      </c:pt>
                      <c:pt idx="129">
                        <c:v>0</c:v>
                      </c:pt>
                      <c:pt idx="130">
                        <c:v>0</c:v>
                      </c:pt>
                      <c:pt idx="131">
                        <c:v>0</c:v>
                      </c:pt>
                      <c:pt idx="132">
                        <c:v>0</c:v>
                      </c:pt>
                      <c:pt idx="133">
                        <c:v>0</c:v>
                      </c:pt>
                      <c:pt idx="134">
                        <c:v>0</c:v>
                      </c:pt>
                      <c:pt idx="135">
                        <c:v>0</c:v>
                      </c:pt>
                      <c:pt idx="136">
                        <c:v>0</c:v>
                      </c:pt>
                      <c:pt idx="137">
                        <c:v>0</c:v>
                      </c:pt>
                      <c:pt idx="138">
                        <c:v>0</c:v>
                      </c:pt>
                      <c:pt idx="139">
                        <c:v>0</c:v>
                      </c:pt>
                      <c:pt idx="140">
                        <c:v>0</c:v>
                      </c:pt>
                      <c:pt idx="141">
                        <c:v>0</c:v>
                      </c:pt>
                      <c:pt idx="142">
                        <c:v>0</c:v>
                      </c:pt>
                      <c:pt idx="143">
                        <c:v>0</c:v>
                      </c:pt>
                      <c:pt idx="144">
                        <c:v>0</c:v>
                      </c:pt>
                      <c:pt idx="145">
                        <c:v>0</c:v>
                      </c:pt>
                      <c:pt idx="146">
                        <c:v>0</c:v>
                      </c:pt>
                      <c:pt idx="147">
                        <c:v>0</c:v>
                      </c:pt>
                      <c:pt idx="148">
                        <c:v>0</c:v>
                      </c:pt>
                      <c:pt idx="149">
                        <c:v>0</c:v>
                      </c:pt>
                      <c:pt idx="150">
                        <c:v>0</c:v>
                      </c:pt>
                      <c:pt idx="151">
                        <c:v>0</c:v>
                      </c:pt>
                      <c:pt idx="152">
                        <c:v>0</c:v>
                      </c:pt>
                      <c:pt idx="153">
                        <c:v>0</c:v>
                      </c:pt>
                      <c:pt idx="154">
                        <c:v>0</c:v>
                      </c:pt>
                      <c:pt idx="155">
                        <c:v>0</c:v>
                      </c:pt>
                      <c:pt idx="156">
                        <c:v>0.15313644003660801</c:v>
                      </c:pt>
                      <c:pt idx="157">
                        <c:v>0.15313644003660801</c:v>
                      </c:pt>
                      <c:pt idx="158">
                        <c:v>0.15313644003660801</c:v>
                      </c:pt>
                      <c:pt idx="159">
                        <c:v>0.15313644003660801</c:v>
                      </c:pt>
                      <c:pt idx="160">
                        <c:v>0.15313644003660801</c:v>
                      </c:pt>
                      <c:pt idx="161">
                        <c:v>0.15313644003660801</c:v>
                      </c:pt>
                      <c:pt idx="162">
                        <c:v>0.15313644003660801</c:v>
                      </c:pt>
                      <c:pt idx="163">
                        <c:v>0</c:v>
                      </c:pt>
                      <c:pt idx="164">
                        <c:v>4.3103972772026301E-2</c:v>
                      </c:pt>
                      <c:pt idx="165">
                        <c:v>8.2816253854645E-2</c:v>
                      </c:pt>
                      <c:pt idx="166">
                        <c:v>8.2816253854645E-2</c:v>
                      </c:pt>
                      <c:pt idx="167">
                        <c:v>0.159987166372031</c:v>
                      </c:pt>
                      <c:pt idx="168">
                        <c:v>0.39313999674764699</c:v>
                      </c:pt>
                      <c:pt idx="169">
                        <c:v>0.39313999674764699</c:v>
                      </c:pt>
                      <c:pt idx="170">
                        <c:v>0.54873808671577007</c:v>
                      </c:pt>
                      <c:pt idx="171">
                        <c:v>0.50563411394374402</c:v>
                      </c:pt>
                      <c:pt idx="172">
                        <c:v>0.54294664795863501</c:v>
                      </c:pt>
                      <c:pt idx="173">
                        <c:v>0.61754258056418598</c:v>
                      </c:pt>
                      <c:pt idx="174">
                        <c:v>0.72376756968647404</c:v>
                      </c:pt>
                      <c:pt idx="175">
                        <c:v>0.56315234221924793</c:v>
                      </c:pt>
                      <c:pt idx="176">
                        <c:v>0.598136873364296</c:v>
                      </c:pt>
                      <c:pt idx="177">
                        <c:v>0.51127504610956209</c:v>
                      </c:pt>
                      <c:pt idx="178">
                        <c:v>0.51127504610956209</c:v>
                      </c:pt>
                      <c:pt idx="179">
                        <c:v>0.63083337759855207</c:v>
                      </c:pt>
                      <c:pt idx="180">
                        <c:v>0.65184080355606899</c:v>
                      </c:pt>
                      <c:pt idx="181">
                        <c:v>0.52823956716733</c:v>
                      </c:pt>
                      <c:pt idx="182">
                        <c:v>0.7167521774510881</c:v>
                      </c:pt>
                      <c:pt idx="183">
                        <c:v>0.79139513593189603</c:v>
                      </c:pt>
                      <c:pt idx="184">
                        <c:v>1.0971290106568199</c:v>
                      </c:pt>
                      <c:pt idx="185">
                        <c:v>1.2253284617117299</c:v>
                      </c:pt>
                      <c:pt idx="186">
                        <c:v>1.27120533544022</c:v>
                      </c:pt>
                      <c:pt idx="187">
                        <c:v>1.42251091461709</c:v>
                      </c:pt>
                      <c:pt idx="188">
                        <c:v>1.6621717256550099</c:v>
                      </c:pt>
                      <c:pt idx="189">
                        <c:v>1.61009343159688</c:v>
                      </c:pt>
                      <c:pt idx="190">
                        <c:v>1.7123402378566801</c:v>
                      </c:pt>
                      <c:pt idx="191">
                        <c:v>1.6147715545652499</c:v>
                      </c:pt>
                      <c:pt idx="192">
                        <c:v>1.81259388451085</c:v>
                      </c:pt>
                      <c:pt idx="193">
                        <c:v>1.6971411022557801</c:v>
                      </c:pt>
                      <c:pt idx="194">
                        <c:v>1.66239882970486</c:v>
                      </c:pt>
                      <c:pt idx="195">
                        <c:v>1.56530543289028</c:v>
                      </c:pt>
                      <c:pt idx="196">
                        <c:v>1.5308999861447101</c:v>
                      </c:pt>
                      <c:pt idx="197">
                        <c:v>1.4750473937524</c:v>
                      </c:pt>
                      <c:pt idx="198">
                        <c:v>1.43599961287068</c:v>
                      </c:pt>
                      <c:pt idx="199">
                        <c:v>1.21153572095268</c:v>
                      </c:pt>
                      <c:pt idx="200">
                        <c:v>1.1544495201068801</c:v>
                      </c:pt>
                      <c:pt idx="201">
                        <c:v>1.06106908180438</c:v>
                      </c:pt>
                      <c:pt idx="202">
                        <c:v>1.0017894847003099</c:v>
                      </c:pt>
                      <c:pt idx="203">
                        <c:v>0.88935237745652795</c:v>
                      </c:pt>
                      <c:pt idx="204">
                        <c:v>0.89949975246028591</c:v>
                      </c:pt>
                      <c:pt idx="205">
                        <c:v>0.718547562720114</c:v>
                      </c:pt>
                      <c:pt idx="206">
                        <c:v>0.71982128591052608</c:v>
                      </c:pt>
                      <c:pt idx="207">
                        <c:v>0.76589609099286793</c:v>
                      </c:pt>
                      <c:pt idx="208">
                        <c:v>0.74949421668968297</c:v>
                      </c:pt>
                    </c:numCache>
                  </c:numRef>
                </c:yVal>
                <c:smooth val="1"/>
                <c:extLst xmlns:c15="http://schemas.microsoft.com/office/drawing/2012/chart">
                  <c:ext xmlns:c16="http://schemas.microsoft.com/office/drawing/2014/chart" uri="{C3380CC4-5D6E-409C-BE32-E72D297353CC}">
                    <c16:uniqueId val="{00000003-AD4E-4D2A-A9D6-E1F236C212A1}"/>
                  </c:ext>
                </c:extLst>
              </c15:ser>
            </c15:filteredScatterSeries>
            <c15:filteredScatterSeries>
              <c15:ser>
                <c:idx val="1"/>
                <c:order val="4"/>
                <c:tx>
                  <c:strRef>
                    <c:extLst xmlns:c15="http://schemas.microsoft.com/office/drawing/2012/chart">
                      <c:ext xmlns:c15="http://schemas.microsoft.com/office/drawing/2012/chart" uri="{02D57815-91ED-43cb-92C2-25804820EDAC}">
                        <c15:formulaRef>
                          <c15:sqref>Sheet1!$C$1</c15:sqref>
                        </c15:formulaRef>
                      </c:ext>
                    </c:extLst>
                    <c:strCache>
                      <c:ptCount val="1"/>
                      <c:pt idx="0">
                        <c:v>cytology and molecular biology</c:v>
                      </c:pt>
                    </c:strCache>
                  </c:strRef>
                </c:tx>
                <c:spPr>
                  <a:ln w="19050">
                    <a:solidFill>
                      <a:srgbClr val="C00000"/>
                    </a:solidFill>
                  </a:ln>
                </c:spPr>
                <c:marker>
                  <c:symbol val="none"/>
                </c:marker>
                <c:xVal>
                  <c:numRef>
                    <c:extLst xmlns:c15="http://schemas.microsoft.com/office/drawing/2012/chart">
                      <c:ext xmlns:c15="http://schemas.microsoft.com/office/drawing/2012/chart" uri="{02D57815-91ED-43cb-92C2-25804820EDAC}">
                        <c15:formulaRef>
                          <c15:sqref>Sheet1!$A$3:$A$211</c15:sqref>
                        </c15:formulaRef>
                      </c:ext>
                    </c:extLst>
                    <c:numCache>
                      <c:formatCode>General</c:formatCode>
                      <c:ptCount val="209"/>
                      <c:pt idx="0">
                        <c:v>1951</c:v>
                      </c:pt>
                      <c:pt idx="1">
                        <c:v>1952</c:v>
                      </c:pt>
                      <c:pt idx="2">
                        <c:v>1953</c:v>
                      </c:pt>
                      <c:pt idx="3">
                        <c:v>1954</c:v>
                      </c:pt>
                      <c:pt idx="4">
                        <c:v>1955</c:v>
                      </c:pt>
                      <c:pt idx="5">
                        <c:v>1956</c:v>
                      </c:pt>
                      <c:pt idx="6">
                        <c:v>1957</c:v>
                      </c:pt>
                      <c:pt idx="7">
                        <c:v>1958</c:v>
                      </c:pt>
                      <c:pt idx="8">
                        <c:v>1959</c:v>
                      </c:pt>
                      <c:pt idx="9">
                        <c:v>1960</c:v>
                      </c:pt>
                      <c:pt idx="10">
                        <c:v>1961</c:v>
                      </c:pt>
                      <c:pt idx="11">
                        <c:v>1962</c:v>
                      </c:pt>
                      <c:pt idx="12">
                        <c:v>1963</c:v>
                      </c:pt>
                      <c:pt idx="13">
                        <c:v>1964</c:v>
                      </c:pt>
                      <c:pt idx="14">
                        <c:v>1965</c:v>
                      </c:pt>
                      <c:pt idx="15">
                        <c:v>1966</c:v>
                      </c:pt>
                      <c:pt idx="16">
                        <c:v>1967</c:v>
                      </c:pt>
                      <c:pt idx="17">
                        <c:v>1968</c:v>
                      </c:pt>
                      <c:pt idx="18">
                        <c:v>1969</c:v>
                      </c:pt>
                      <c:pt idx="19">
                        <c:v>1970</c:v>
                      </c:pt>
                      <c:pt idx="20">
                        <c:v>1971</c:v>
                      </c:pt>
                      <c:pt idx="21">
                        <c:v>1972</c:v>
                      </c:pt>
                      <c:pt idx="22">
                        <c:v>1973</c:v>
                      </c:pt>
                      <c:pt idx="23">
                        <c:v>1974</c:v>
                      </c:pt>
                      <c:pt idx="24">
                        <c:v>1975</c:v>
                      </c:pt>
                      <c:pt idx="25">
                        <c:v>1976</c:v>
                      </c:pt>
                      <c:pt idx="26">
                        <c:v>1977</c:v>
                      </c:pt>
                      <c:pt idx="27">
                        <c:v>1978</c:v>
                      </c:pt>
                      <c:pt idx="28">
                        <c:v>1979</c:v>
                      </c:pt>
                      <c:pt idx="29">
                        <c:v>1980</c:v>
                      </c:pt>
                      <c:pt idx="30">
                        <c:v>1981</c:v>
                      </c:pt>
                      <c:pt idx="31">
                        <c:v>1982</c:v>
                      </c:pt>
                      <c:pt idx="32">
                        <c:v>1983</c:v>
                      </c:pt>
                      <c:pt idx="33">
                        <c:v>1984</c:v>
                      </c:pt>
                      <c:pt idx="34">
                        <c:v>1985</c:v>
                      </c:pt>
                      <c:pt idx="35">
                        <c:v>1986</c:v>
                      </c:pt>
                      <c:pt idx="36">
                        <c:v>1987</c:v>
                      </c:pt>
                      <c:pt idx="37">
                        <c:v>1988</c:v>
                      </c:pt>
                      <c:pt idx="38">
                        <c:v>1989</c:v>
                      </c:pt>
                      <c:pt idx="39">
                        <c:v>1990</c:v>
                      </c:pt>
                      <c:pt idx="40">
                        <c:v>1991</c:v>
                      </c:pt>
                      <c:pt idx="41">
                        <c:v>1992</c:v>
                      </c:pt>
                      <c:pt idx="42">
                        <c:v>1993</c:v>
                      </c:pt>
                      <c:pt idx="43">
                        <c:v>1994</c:v>
                      </c:pt>
                      <c:pt idx="44">
                        <c:v>1995</c:v>
                      </c:pt>
                      <c:pt idx="45">
                        <c:v>1996</c:v>
                      </c:pt>
                      <c:pt idx="46">
                        <c:v>1997</c:v>
                      </c:pt>
                      <c:pt idx="47">
                        <c:v>1998</c:v>
                      </c:pt>
                      <c:pt idx="48">
                        <c:v>1999</c:v>
                      </c:pt>
                      <c:pt idx="49">
                        <c:v>2000</c:v>
                      </c:pt>
                      <c:pt idx="50">
                        <c:v>2001</c:v>
                      </c:pt>
                      <c:pt idx="51">
                        <c:v>2002</c:v>
                      </c:pt>
                      <c:pt idx="52">
                        <c:v>2003</c:v>
                      </c:pt>
                      <c:pt idx="53">
                        <c:v>2004</c:v>
                      </c:pt>
                      <c:pt idx="54">
                        <c:v>2005</c:v>
                      </c:pt>
                      <c:pt idx="55">
                        <c:v>2006</c:v>
                      </c:pt>
                      <c:pt idx="56">
                        <c:v>2007</c:v>
                      </c:pt>
                      <c:pt idx="57">
                        <c:v>2008</c:v>
                      </c:pt>
                      <c:pt idx="58">
                        <c:v>2009</c:v>
                      </c:pt>
                      <c:pt idx="59">
                        <c:v>2010</c:v>
                      </c:pt>
                      <c:pt idx="60">
                        <c:v>2011</c:v>
                      </c:pt>
                      <c:pt idx="61">
                        <c:v>2012</c:v>
                      </c:pt>
                      <c:pt idx="62">
                        <c:v>2013</c:v>
                      </c:pt>
                      <c:pt idx="63">
                        <c:v>2014</c:v>
                      </c:pt>
                      <c:pt idx="64">
                        <c:v>2015</c:v>
                      </c:pt>
                      <c:pt idx="65">
                        <c:v>2016</c:v>
                      </c:pt>
                      <c:pt idx="66">
                        <c:v>2017</c:v>
                      </c:pt>
                      <c:pt idx="67">
                        <c:v>2018</c:v>
                      </c:pt>
                      <c:pt idx="68">
                        <c:v>2019</c:v>
                      </c:pt>
                    </c:numCache>
                  </c:numRef>
                </c:xVal>
                <c:yVal>
                  <c:numRef>
                    <c:extLst xmlns:c15="http://schemas.microsoft.com/office/drawing/2012/chart">
                      <c:ext xmlns:c15="http://schemas.microsoft.com/office/drawing/2012/chart" uri="{02D57815-91ED-43cb-92C2-25804820EDAC}">
                        <c15:formulaRef>
                          <c15:sqref>Sheet1!$C$3:$C$211</c15:sqref>
                        </c15:formulaRef>
                      </c:ext>
                    </c:extLst>
                    <c:numCache>
                      <c:formatCode>0.00_);[Red]\(0.00\)</c:formatCode>
                      <c:ptCount val="209"/>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0</c:v>
                      </c:pt>
                      <c:pt idx="122">
                        <c:v>0</c:v>
                      </c:pt>
                      <c:pt idx="123">
                        <c:v>0</c:v>
                      </c:pt>
                      <c:pt idx="124">
                        <c:v>0</c:v>
                      </c:pt>
                      <c:pt idx="125">
                        <c:v>0</c:v>
                      </c:pt>
                      <c:pt idx="126">
                        <c:v>0</c:v>
                      </c:pt>
                      <c:pt idx="127">
                        <c:v>0</c:v>
                      </c:pt>
                      <c:pt idx="128">
                        <c:v>0</c:v>
                      </c:pt>
                      <c:pt idx="129">
                        <c:v>0</c:v>
                      </c:pt>
                      <c:pt idx="130">
                        <c:v>0</c:v>
                      </c:pt>
                      <c:pt idx="131">
                        <c:v>0</c:v>
                      </c:pt>
                      <c:pt idx="132">
                        <c:v>0</c:v>
                      </c:pt>
                      <c:pt idx="133">
                        <c:v>0</c:v>
                      </c:pt>
                      <c:pt idx="134">
                        <c:v>0</c:v>
                      </c:pt>
                      <c:pt idx="135">
                        <c:v>0</c:v>
                      </c:pt>
                      <c:pt idx="136">
                        <c:v>0</c:v>
                      </c:pt>
                      <c:pt idx="137">
                        <c:v>0</c:v>
                      </c:pt>
                      <c:pt idx="138">
                        <c:v>0</c:v>
                      </c:pt>
                      <c:pt idx="139">
                        <c:v>0</c:v>
                      </c:pt>
                      <c:pt idx="140">
                        <c:v>0</c:v>
                      </c:pt>
                      <c:pt idx="141">
                        <c:v>0</c:v>
                      </c:pt>
                      <c:pt idx="142">
                        <c:v>0</c:v>
                      </c:pt>
                      <c:pt idx="143">
                        <c:v>0</c:v>
                      </c:pt>
                      <c:pt idx="144">
                        <c:v>0</c:v>
                      </c:pt>
                      <c:pt idx="145">
                        <c:v>0</c:v>
                      </c:pt>
                      <c:pt idx="146">
                        <c:v>0</c:v>
                      </c:pt>
                      <c:pt idx="147">
                        <c:v>0</c:v>
                      </c:pt>
                      <c:pt idx="148">
                        <c:v>0</c:v>
                      </c:pt>
                      <c:pt idx="149">
                        <c:v>0</c:v>
                      </c:pt>
                      <c:pt idx="150">
                        <c:v>0</c:v>
                      </c:pt>
                      <c:pt idx="151">
                        <c:v>0</c:v>
                      </c:pt>
                      <c:pt idx="152">
                        <c:v>0</c:v>
                      </c:pt>
                      <c:pt idx="153">
                        <c:v>0</c:v>
                      </c:pt>
                      <c:pt idx="154">
                        <c:v>0</c:v>
                      </c:pt>
                      <c:pt idx="155">
                        <c:v>0</c:v>
                      </c:pt>
                      <c:pt idx="156">
                        <c:v>0</c:v>
                      </c:pt>
                      <c:pt idx="157">
                        <c:v>0</c:v>
                      </c:pt>
                      <c:pt idx="158">
                        <c:v>0</c:v>
                      </c:pt>
                      <c:pt idx="159">
                        <c:v>0</c:v>
                      </c:pt>
                      <c:pt idx="160">
                        <c:v>0</c:v>
                      </c:pt>
                      <c:pt idx="161">
                        <c:v>0.102377408138311</c:v>
                      </c:pt>
                      <c:pt idx="162">
                        <c:v>0.102377408138311</c:v>
                      </c:pt>
                      <c:pt idx="163">
                        <c:v>0.102377408138311</c:v>
                      </c:pt>
                      <c:pt idx="164">
                        <c:v>0.102377408138311</c:v>
                      </c:pt>
                      <c:pt idx="165">
                        <c:v>0.102377408138311</c:v>
                      </c:pt>
                      <c:pt idx="166">
                        <c:v>0.17846993724138599</c:v>
                      </c:pt>
                      <c:pt idx="167">
                        <c:v>0.21516728081800399</c:v>
                      </c:pt>
                      <c:pt idx="168">
                        <c:v>0.18669584132626102</c:v>
                      </c:pt>
                      <c:pt idx="169">
                        <c:v>0.36642064779205197</c:v>
                      </c:pt>
                      <c:pt idx="170">
                        <c:v>0.44036295245218399</c:v>
                      </c:pt>
                      <c:pt idx="171">
                        <c:v>0.47747262492998299</c:v>
                      </c:pt>
                      <c:pt idx="172">
                        <c:v>0.47747262492998299</c:v>
                      </c:pt>
                      <c:pt idx="173">
                        <c:v>0.43678862907522498</c:v>
                      </c:pt>
                      <c:pt idx="174">
                        <c:v>0.40009128549860795</c:v>
                      </c:pt>
                      <c:pt idx="175">
                        <c:v>0.36060398318176501</c:v>
                      </c:pt>
                      <c:pt idx="176">
                        <c:v>0.180879176715974</c:v>
                      </c:pt>
                      <c:pt idx="177">
                        <c:v>0.30253034997786299</c:v>
                      </c:pt>
                      <c:pt idx="178">
                        <c:v>0.29792169525017698</c:v>
                      </c:pt>
                      <c:pt idx="179">
                        <c:v>0.32899168508507604</c:v>
                      </c:pt>
                      <c:pt idx="180">
                        <c:v>0.29358315183675898</c:v>
                      </c:pt>
                      <c:pt idx="181">
                        <c:v>0.29358315183675898</c:v>
                      </c:pt>
                      <c:pt idx="182">
                        <c:v>0.31413149660851097</c:v>
                      </c:pt>
                      <c:pt idx="183">
                        <c:v>0.31413149660851097</c:v>
                      </c:pt>
                      <c:pt idx="184">
                        <c:v>0.11853801868649</c:v>
                      </c:pt>
                      <c:pt idx="185">
                        <c:v>0.158934847425763</c:v>
                      </c:pt>
                      <c:pt idx="186">
                        <c:v>0.17381579905543001</c:v>
                      </c:pt>
                      <c:pt idx="187">
                        <c:v>0.21635442247282399</c:v>
                      </c:pt>
                      <c:pt idx="188">
                        <c:v>0.21635442247282399</c:v>
                      </c:pt>
                      <c:pt idx="189">
                        <c:v>0.22080324870086801</c:v>
                      </c:pt>
                      <c:pt idx="190">
                        <c:v>0.240884481012797</c:v>
                      </c:pt>
                      <c:pt idx="191">
                        <c:v>0.259628858095035</c:v>
                      </c:pt>
                      <c:pt idx="192">
                        <c:v>0.18673101160564801</c:v>
                      </c:pt>
                      <c:pt idx="193">
                        <c:v>0.17518214656675402</c:v>
                      </c:pt>
                      <c:pt idx="194">
                        <c:v>0.182913160808238</c:v>
                      </c:pt>
                      <c:pt idx="195">
                        <c:v>0.21489206049528101</c:v>
                      </c:pt>
                      <c:pt idx="196">
                        <c:v>0.200614604293848</c:v>
                      </c:pt>
                      <c:pt idx="197">
                        <c:v>0.207421700846945</c:v>
                      </c:pt>
                      <c:pt idx="198">
                        <c:v>0.188677323764707</c:v>
                      </c:pt>
                      <c:pt idx="199">
                        <c:v>0.20070209482454202</c:v>
                      </c:pt>
                      <c:pt idx="200">
                        <c:v>0.16630001839886902</c:v>
                      </c:pt>
                      <c:pt idx="201">
                        <c:v>0.136496426264961</c:v>
                      </c:pt>
                      <c:pt idx="202">
                        <c:v>0.12537931903018001</c:v>
                      </c:pt>
                      <c:pt idx="203">
                        <c:v>8.0240937902090512E-2</c:v>
                      </c:pt>
                      <c:pt idx="204">
                        <c:v>7.1901245869897004E-2</c:v>
                      </c:pt>
                      <c:pt idx="205">
                        <c:v>8.7327521206389702E-2</c:v>
                      </c:pt>
                      <c:pt idx="206">
                        <c:v>8.7853208504314495E-2</c:v>
                      </c:pt>
                      <c:pt idx="207">
                        <c:v>0.105423850205177</c:v>
                      </c:pt>
                      <c:pt idx="208">
                        <c:v>9.59642330877752E-2</c:v>
                      </c:pt>
                    </c:numCache>
                  </c:numRef>
                </c:yVal>
                <c:smooth val="1"/>
                <c:extLst xmlns:c15="http://schemas.microsoft.com/office/drawing/2012/chart">
                  <c:ext xmlns:c16="http://schemas.microsoft.com/office/drawing/2014/chart" uri="{C3380CC4-5D6E-409C-BE32-E72D297353CC}">
                    <c16:uniqueId val="{00000004-AD4E-4D2A-A9D6-E1F236C212A1}"/>
                  </c:ext>
                </c:extLst>
              </c15:ser>
            </c15:filteredScatterSeries>
            <c15:filteredScatterSeries>
              <c15:ser>
                <c:idx val="6"/>
                <c:order val="5"/>
                <c:tx>
                  <c:strRef>
                    <c:extLst xmlns:c15="http://schemas.microsoft.com/office/drawing/2012/chart">
                      <c:ext xmlns:c15="http://schemas.microsoft.com/office/drawing/2012/chart" uri="{02D57815-91ED-43cb-92C2-25804820EDAC}">
                        <c15:formulaRef>
                          <c15:sqref>Sheet1!$G$1</c15:sqref>
                        </c15:formulaRef>
                      </c:ext>
                    </c:extLst>
                    <c:strCache>
                      <c:ptCount val="1"/>
                      <c:pt idx="0">
                        <c:v>immunology and molecular biology</c:v>
                      </c:pt>
                    </c:strCache>
                  </c:strRef>
                </c:tx>
                <c:spPr>
                  <a:ln w="15875">
                    <a:solidFill>
                      <a:srgbClr val="002060"/>
                    </a:solidFill>
                  </a:ln>
                </c:spPr>
                <c:marker>
                  <c:symbol val="none"/>
                </c:marker>
                <c:xVal>
                  <c:numRef>
                    <c:extLst xmlns:c15="http://schemas.microsoft.com/office/drawing/2012/chart">
                      <c:ext xmlns:c15="http://schemas.microsoft.com/office/drawing/2012/chart" uri="{02D57815-91ED-43cb-92C2-25804820EDAC}">
                        <c15:formulaRef>
                          <c15:sqref>Sheet1!$A$3:$A$211</c15:sqref>
                        </c15:formulaRef>
                      </c:ext>
                    </c:extLst>
                    <c:numCache>
                      <c:formatCode>General</c:formatCode>
                      <c:ptCount val="209"/>
                      <c:pt idx="0">
                        <c:v>1951</c:v>
                      </c:pt>
                      <c:pt idx="1">
                        <c:v>1952</c:v>
                      </c:pt>
                      <c:pt idx="2">
                        <c:v>1953</c:v>
                      </c:pt>
                      <c:pt idx="3">
                        <c:v>1954</c:v>
                      </c:pt>
                      <c:pt idx="4">
                        <c:v>1955</c:v>
                      </c:pt>
                      <c:pt idx="5">
                        <c:v>1956</c:v>
                      </c:pt>
                      <c:pt idx="6">
                        <c:v>1957</c:v>
                      </c:pt>
                      <c:pt idx="7">
                        <c:v>1958</c:v>
                      </c:pt>
                      <c:pt idx="8">
                        <c:v>1959</c:v>
                      </c:pt>
                      <c:pt idx="9">
                        <c:v>1960</c:v>
                      </c:pt>
                      <c:pt idx="10">
                        <c:v>1961</c:v>
                      </c:pt>
                      <c:pt idx="11">
                        <c:v>1962</c:v>
                      </c:pt>
                      <c:pt idx="12">
                        <c:v>1963</c:v>
                      </c:pt>
                      <c:pt idx="13">
                        <c:v>1964</c:v>
                      </c:pt>
                      <c:pt idx="14">
                        <c:v>1965</c:v>
                      </c:pt>
                      <c:pt idx="15">
                        <c:v>1966</c:v>
                      </c:pt>
                      <c:pt idx="16">
                        <c:v>1967</c:v>
                      </c:pt>
                      <c:pt idx="17">
                        <c:v>1968</c:v>
                      </c:pt>
                      <c:pt idx="18">
                        <c:v>1969</c:v>
                      </c:pt>
                      <c:pt idx="19">
                        <c:v>1970</c:v>
                      </c:pt>
                      <c:pt idx="20">
                        <c:v>1971</c:v>
                      </c:pt>
                      <c:pt idx="21">
                        <c:v>1972</c:v>
                      </c:pt>
                      <c:pt idx="22">
                        <c:v>1973</c:v>
                      </c:pt>
                      <c:pt idx="23">
                        <c:v>1974</c:v>
                      </c:pt>
                      <c:pt idx="24">
                        <c:v>1975</c:v>
                      </c:pt>
                      <c:pt idx="25">
                        <c:v>1976</c:v>
                      </c:pt>
                      <c:pt idx="26">
                        <c:v>1977</c:v>
                      </c:pt>
                      <c:pt idx="27">
                        <c:v>1978</c:v>
                      </c:pt>
                      <c:pt idx="28">
                        <c:v>1979</c:v>
                      </c:pt>
                      <c:pt idx="29">
                        <c:v>1980</c:v>
                      </c:pt>
                      <c:pt idx="30">
                        <c:v>1981</c:v>
                      </c:pt>
                      <c:pt idx="31">
                        <c:v>1982</c:v>
                      </c:pt>
                      <c:pt idx="32">
                        <c:v>1983</c:v>
                      </c:pt>
                      <c:pt idx="33">
                        <c:v>1984</c:v>
                      </c:pt>
                      <c:pt idx="34">
                        <c:v>1985</c:v>
                      </c:pt>
                      <c:pt idx="35">
                        <c:v>1986</c:v>
                      </c:pt>
                      <c:pt idx="36">
                        <c:v>1987</c:v>
                      </c:pt>
                      <c:pt idx="37">
                        <c:v>1988</c:v>
                      </c:pt>
                      <c:pt idx="38">
                        <c:v>1989</c:v>
                      </c:pt>
                      <c:pt idx="39">
                        <c:v>1990</c:v>
                      </c:pt>
                      <c:pt idx="40">
                        <c:v>1991</c:v>
                      </c:pt>
                      <c:pt idx="41">
                        <c:v>1992</c:v>
                      </c:pt>
                      <c:pt idx="42">
                        <c:v>1993</c:v>
                      </c:pt>
                      <c:pt idx="43">
                        <c:v>1994</c:v>
                      </c:pt>
                      <c:pt idx="44">
                        <c:v>1995</c:v>
                      </c:pt>
                      <c:pt idx="45">
                        <c:v>1996</c:v>
                      </c:pt>
                      <c:pt idx="46">
                        <c:v>1997</c:v>
                      </c:pt>
                      <c:pt idx="47">
                        <c:v>1998</c:v>
                      </c:pt>
                      <c:pt idx="48">
                        <c:v>1999</c:v>
                      </c:pt>
                      <c:pt idx="49">
                        <c:v>2000</c:v>
                      </c:pt>
                      <c:pt idx="50">
                        <c:v>2001</c:v>
                      </c:pt>
                      <c:pt idx="51">
                        <c:v>2002</c:v>
                      </c:pt>
                      <c:pt idx="52">
                        <c:v>2003</c:v>
                      </c:pt>
                      <c:pt idx="53">
                        <c:v>2004</c:v>
                      </c:pt>
                      <c:pt idx="54">
                        <c:v>2005</c:v>
                      </c:pt>
                      <c:pt idx="55">
                        <c:v>2006</c:v>
                      </c:pt>
                      <c:pt idx="56">
                        <c:v>2007</c:v>
                      </c:pt>
                      <c:pt idx="57">
                        <c:v>2008</c:v>
                      </c:pt>
                      <c:pt idx="58">
                        <c:v>2009</c:v>
                      </c:pt>
                      <c:pt idx="59">
                        <c:v>2010</c:v>
                      </c:pt>
                      <c:pt idx="60">
                        <c:v>2011</c:v>
                      </c:pt>
                      <c:pt idx="61">
                        <c:v>2012</c:v>
                      </c:pt>
                      <c:pt idx="62">
                        <c:v>2013</c:v>
                      </c:pt>
                      <c:pt idx="63">
                        <c:v>2014</c:v>
                      </c:pt>
                      <c:pt idx="64">
                        <c:v>2015</c:v>
                      </c:pt>
                      <c:pt idx="65">
                        <c:v>2016</c:v>
                      </c:pt>
                      <c:pt idx="66">
                        <c:v>2017</c:v>
                      </c:pt>
                      <c:pt idx="67">
                        <c:v>2018</c:v>
                      </c:pt>
                      <c:pt idx="68">
                        <c:v>2019</c:v>
                      </c:pt>
                    </c:numCache>
                  </c:numRef>
                </c:xVal>
                <c:yVal>
                  <c:numRef>
                    <c:extLst xmlns:c15="http://schemas.microsoft.com/office/drawing/2012/chart">
                      <c:ext xmlns:c15="http://schemas.microsoft.com/office/drawing/2012/chart" uri="{02D57815-91ED-43cb-92C2-25804820EDAC}">
                        <c15:formulaRef>
                          <c15:sqref>Sheet1!$G$3:$G$211</c15:sqref>
                        </c15:formulaRef>
                      </c:ext>
                    </c:extLst>
                    <c:numCache>
                      <c:formatCode>0.00_);[Red]\(0.00\)</c:formatCode>
                      <c:ptCount val="209"/>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0</c:v>
                      </c:pt>
                      <c:pt idx="122">
                        <c:v>0</c:v>
                      </c:pt>
                      <c:pt idx="123">
                        <c:v>0</c:v>
                      </c:pt>
                      <c:pt idx="124">
                        <c:v>0</c:v>
                      </c:pt>
                      <c:pt idx="125">
                        <c:v>0</c:v>
                      </c:pt>
                      <c:pt idx="126">
                        <c:v>0</c:v>
                      </c:pt>
                      <c:pt idx="127">
                        <c:v>0</c:v>
                      </c:pt>
                      <c:pt idx="128">
                        <c:v>0</c:v>
                      </c:pt>
                      <c:pt idx="129">
                        <c:v>0</c:v>
                      </c:pt>
                      <c:pt idx="130">
                        <c:v>0</c:v>
                      </c:pt>
                      <c:pt idx="131">
                        <c:v>0</c:v>
                      </c:pt>
                      <c:pt idx="132">
                        <c:v>0</c:v>
                      </c:pt>
                      <c:pt idx="133">
                        <c:v>0</c:v>
                      </c:pt>
                      <c:pt idx="134">
                        <c:v>0</c:v>
                      </c:pt>
                      <c:pt idx="135">
                        <c:v>0</c:v>
                      </c:pt>
                      <c:pt idx="136">
                        <c:v>0</c:v>
                      </c:pt>
                      <c:pt idx="137">
                        <c:v>0</c:v>
                      </c:pt>
                      <c:pt idx="138">
                        <c:v>0</c:v>
                      </c:pt>
                      <c:pt idx="139">
                        <c:v>0</c:v>
                      </c:pt>
                      <c:pt idx="140">
                        <c:v>0</c:v>
                      </c:pt>
                      <c:pt idx="141">
                        <c:v>0</c:v>
                      </c:pt>
                      <c:pt idx="142">
                        <c:v>0</c:v>
                      </c:pt>
                      <c:pt idx="143">
                        <c:v>0</c:v>
                      </c:pt>
                      <c:pt idx="144">
                        <c:v>0</c:v>
                      </c:pt>
                      <c:pt idx="145">
                        <c:v>0</c:v>
                      </c:pt>
                      <c:pt idx="146">
                        <c:v>0</c:v>
                      </c:pt>
                      <c:pt idx="147">
                        <c:v>0</c:v>
                      </c:pt>
                      <c:pt idx="148">
                        <c:v>0</c:v>
                      </c:pt>
                      <c:pt idx="149">
                        <c:v>0</c:v>
                      </c:pt>
                      <c:pt idx="150">
                        <c:v>0</c:v>
                      </c:pt>
                      <c:pt idx="151">
                        <c:v>0</c:v>
                      </c:pt>
                      <c:pt idx="152">
                        <c:v>0</c:v>
                      </c:pt>
                      <c:pt idx="153">
                        <c:v>0</c:v>
                      </c:pt>
                      <c:pt idx="154">
                        <c:v>0</c:v>
                      </c:pt>
                      <c:pt idx="155">
                        <c:v>0</c:v>
                      </c:pt>
                      <c:pt idx="156">
                        <c:v>0</c:v>
                      </c:pt>
                      <c:pt idx="157">
                        <c:v>0</c:v>
                      </c:pt>
                      <c:pt idx="158">
                        <c:v>0</c:v>
                      </c:pt>
                      <c:pt idx="159">
                        <c:v>0</c:v>
                      </c:pt>
                      <c:pt idx="160">
                        <c:v>0</c:v>
                      </c:pt>
                      <c:pt idx="161">
                        <c:v>0</c:v>
                      </c:pt>
                      <c:pt idx="162">
                        <c:v>0</c:v>
                      </c:pt>
                      <c:pt idx="163">
                        <c:v>0</c:v>
                      </c:pt>
                      <c:pt idx="164">
                        <c:v>0</c:v>
                      </c:pt>
                      <c:pt idx="165">
                        <c:v>0</c:v>
                      </c:pt>
                      <c:pt idx="166">
                        <c:v>0</c:v>
                      </c:pt>
                      <c:pt idx="167">
                        <c:v>7.3394687153235494E-2</c:v>
                      </c:pt>
                      <c:pt idx="168">
                        <c:v>7.3394687153235494E-2</c:v>
                      </c:pt>
                      <c:pt idx="169">
                        <c:v>7.3394687153235494E-2</c:v>
                      </c:pt>
                      <c:pt idx="170">
                        <c:v>0.29522159320346597</c:v>
                      </c:pt>
                      <c:pt idx="171">
                        <c:v>0.33233126568126498</c:v>
                      </c:pt>
                      <c:pt idx="172">
                        <c:v>0.36891192085291302</c:v>
                      </c:pt>
                      <c:pt idx="173">
                        <c:v>0.43972898734954702</c:v>
                      </c:pt>
                      <c:pt idx="174">
                        <c:v>0.64487625160504591</c:v>
                      </c:pt>
                      <c:pt idx="175">
                        <c:v>0.78255091692395007</c:v>
                      </c:pt>
                      <c:pt idx="176">
                        <c:v>0.84893326495511701</c:v>
                      </c:pt>
                      <c:pt idx="177">
                        <c:v>0.65970527255273603</c:v>
                      </c:pt>
                      <c:pt idx="178">
                        <c:v>0.720098653325277</c:v>
                      </c:pt>
                      <c:pt idx="179">
                        <c:v>1.08742785609461</c:v>
                      </c:pt>
                      <c:pt idx="180">
                        <c:v>1.5602061805207199</c:v>
                      </c:pt>
                      <c:pt idx="181">
                        <c:v>1.5366868194588399</c:v>
                      </c:pt>
                      <c:pt idx="182">
                        <c:v>1.7837812278851999</c:v>
                      </c:pt>
                      <c:pt idx="183">
                        <c:v>2.49651584127708</c:v>
                      </c:pt>
                      <c:pt idx="184">
                        <c:v>2.7427267282728196</c:v>
                      </c:pt>
                      <c:pt idx="185">
                        <c:v>3.5199977694537998</c:v>
                      </c:pt>
                      <c:pt idx="186">
                        <c:v>3.9202293633522305</c:v>
                      </c:pt>
                      <c:pt idx="187">
                        <c:v>4.1848678332202898</c:v>
                      </c:pt>
                      <c:pt idx="188">
                        <c:v>4.4536363486002903</c:v>
                      </c:pt>
                      <c:pt idx="189">
                        <c:v>4.7224414854797798</c:v>
                      </c:pt>
                      <c:pt idx="190">
                        <c:v>4.5658427514995594</c:v>
                      </c:pt>
                      <c:pt idx="191">
                        <c:v>4.9805748731606396</c:v>
                      </c:pt>
                      <c:pt idx="192">
                        <c:v>4.7602112093362106</c:v>
                      </c:pt>
                      <c:pt idx="193">
                        <c:v>4.5409050488030598</c:v>
                      </c:pt>
                      <c:pt idx="194">
                        <c:v>4.3861765013681495</c:v>
                      </c:pt>
                      <c:pt idx="195">
                        <c:v>4.18217438458157</c:v>
                      </c:pt>
                      <c:pt idx="196">
                        <c:v>3.9799839931678802</c:v>
                      </c:pt>
                      <c:pt idx="197">
                        <c:v>3.8952323588858899</c:v>
                      </c:pt>
                      <c:pt idx="198">
                        <c:v>3.7320522228156903</c:v>
                      </c:pt>
                      <c:pt idx="199">
                        <c:v>3.4023106237108403</c:v>
                      </c:pt>
                      <c:pt idx="200">
                        <c:v>3.1155836323546997</c:v>
                      </c:pt>
                      <c:pt idx="201">
                        <c:v>2.7486029642785401</c:v>
                      </c:pt>
                      <c:pt idx="202">
                        <c:v>2.6791554847654102</c:v>
                      </c:pt>
                      <c:pt idx="203">
                        <c:v>2.6107845885192602</c:v>
                      </c:pt>
                      <c:pt idx="204">
                        <c:v>2.24923004031398</c:v>
                      </c:pt>
                      <c:pt idx="205">
                        <c:v>1.8577047360730101</c:v>
                      </c:pt>
                      <c:pt idx="206">
                        <c:v>1.78854188866613</c:v>
                      </c:pt>
                      <c:pt idx="207">
                        <c:v>1.72889864646919</c:v>
                      </c:pt>
                      <c:pt idx="208">
                        <c:v>1.6597051788469401</c:v>
                      </c:pt>
                    </c:numCache>
                  </c:numRef>
                </c:yVal>
                <c:smooth val="1"/>
                <c:extLst xmlns:c15="http://schemas.microsoft.com/office/drawing/2012/chart">
                  <c:ext xmlns:c16="http://schemas.microsoft.com/office/drawing/2014/chart" uri="{C3380CC4-5D6E-409C-BE32-E72D297353CC}">
                    <c16:uniqueId val="{00000005-AD4E-4D2A-A9D6-E1F236C212A1}"/>
                  </c:ext>
                </c:extLst>
              </c15:ser>
            </c15:filteredScatterSeries>
            <c15:filteredScatterSeries>
              <c15:ser>
                <c:idx val="7"/>
                <c:order val="6"/>
                <c:tx>
                  <c:strRef>
                    <c:extLst xmlns:c15="http://schemas.microsoft.com/office/drawing/2012/chart">
                      <c:ext xmlns:c15="http://schemas.microsoft.com/office/drawing/2012/chart" uri="{02D57815-91ED-43cb-92C2-25804820EDAC}">
                        <c15:formulaRef>
                          <c15:sqref>Sheet1!$H$1</c15:sqref>
                        </c15:formulaRef>
                      </c:ext>
                    </c:extLst>
                    <c:strCache>
                      <c:ptCount val="1"/>
                      <c:pt idx="0">
                        <c:v>molecular biology and immunology</c:v>
                      </c:pt>
                    </c:strCache>
                  </c:strRef>
                </c:tx>
                <c:spPr>
                  <a:ln w="15875"/>
                </c:spPr>
                <c:marker>
                  <c:symbol val="none"/>
                </c:marker>
                <c:xVal>
                  <c:numRef>
                    <c:extLst xmlns:c15="http://schemas.microsoft.com/office/drawing/2012/chart">
                      <c:ext xmlns:c15="http://schemas.microsoft.com/office/drawing/2012/chart" uri="{02D57815-91ED-43cb-92C2-25804820EDAC}">
                        <c15:formulaRef>
                          <c15:sqref>Sheet1!$A$3:$A$211</c15:sqref>
                        </c15:formulaRef>
                      </c:ext>
                    </c:extLst>
                    <c:numCache>
                      <c:formatCode>General</c:formatCode>
                      <c:ptCount val="209"/>
                      <c:pt idx="0">
                        <c:v>1951</c:v>
                      </c:pt>
                      <c:pt idx="1">
                        <c:v>1952</c:v>
                      </c:pt>
                      <c:pt idx="2">
                        <c:v>1953</c:v>
                      </c:pt>
                      <c:pt idx="3">
                        <c:v>1954</c:v>
                      </c:pt>
                      <c:pt idx="4">
                        <c:v>1955</c:v>
                      </c:pt>
                      <c:pt idx="5">
                        <c:v>1956</c:v>
                      </c:pt>
                      <c:pt idx="6">
                        <c:v>1957</c:v>
                      </c:pt>
                      <c:pt idx="7">
                        <c:v>1958</c:v>
                      </c:pt>
                      <c:pt idx="8">
                        <c:v>1959</c:v>
                      </c:pt>
                      <c:pt idx="9">
                        <c:v>1960</c:v>
                      </c:pt>
                      <c:pt idx="10">
                        <c:v>1961</c:v>
                      </c:pt>
                      <c:pt idx="11">
                        <c:v>1962</c:v>
                      </c:pt>
                      <c:pt idx="12">
                        <c:v>1963</c:v>
                      </c:pt>
                      <c:pt idx="13">
                        <c:v>1964</c:v>
                      </c:pt>
                      <c:pt idx="14">
                        <c:v>1965</c:v>
                      </c:pt>
                      <c:pt idx="15">
                        <c:v>1966</c:v>
                      </c:pt>
                      <c:pt idx="16">
                        <c:v>1967</c:v>
                      </c:pt>
                      <c:pt idx="17">
                        <c:v>1968</c:v>
                      </c:pt>
                      <c:pt idx="18">
                        <c:v>1969</c:v>
                      </c:pt>
                      <c:pt idx="19">
                        <c:v>1970</c:v>
                      </c:pt>
                      <c:pt idx="20">
                        <c:v>1971</c:v>
                      </c:pt>
                      <c:pt idx="21">
                        <c:v>1972</c:v>
                      </c:pt>
                      <c:pt idx="22">
                        <c:v>1973</c:v>
                      </c:pt>
                      <c:pt idx="23">
                        <c:v>1974</c:v>
                      </c:pt>
                      <c:pt idx="24">
                        <c:v>1975</c:v>
                      </c:pt>
                      <c:pt idx="25">
                        <c:v>1976</c:v>
                      </c:pt>
                      <c:pt idx="26">
                        <c:v>1977</c:v>
                      </c:pt>
                      <c:pt idx="27">
                        <c:v>1978</c:v>
                      </c:pt>
                      <c:pt idx="28">
                        <c:v>1979</c:v>
                      </c:pt>
                      <c:pt idx="29">
                        <c:v>1980</c:v>
                      </c:pt>
                      <c:pt idx="30">
                        <c:v>1981</c:v>
                      </c:pt>
                      <c:pt idx="31">
                        <c:v>1982</c:v>
                      </c:pt>
                      <c:pt idx="32">
                        <c:v>1983</c:v>
                      </c:pt>
                      <c:pt idx="33">
                        <c:v>1984</c:v>
                      </c:pt>
                      <c:pt idx="34">
                        <c:v>1985</c:v>
                      </c:pt>
                      <c:pt idx="35">
                        <c:v>1986</c:v>
                      </c:pt>
                      <c:pt idx="36">
                        <c:v>1987</c:v>
                      </c:pt>
                      <c:pt idx="37">
                        <c:v>1988</c:v>
                      </c:pt>
                      <c:pt idx="38">
                        <c:v>1989</c:v>
                      </c:pt>
                      <c:pt idx="39">
                        <c:v>1990</c:v>
                      </c:pt>
                      <c:pt idx="40">
                        <c:v>1991</c:v>
                      </c:pt>
                      <c:pt idx="41">
                        <c:v>1992</c:v>
                      </c:pt>
                      <c:pt idx="42">
                        <c:v>1993</c:v>
                      </c:pt>
                      <c:pt idx="43">
                        <c:v>1994</c:v>
                      </c:pt>
                      <c:pt idx="44">
                        <c:v>1995</c:v>
                      </c:pt>
                      <c:pt idx="45">
                        <c:v>1996</c:v>
                      </c:pt>
                      <c:pt idx="46">
                        <c:v>1997</c:v>
                      </c:pt>
                      <c:pt idx="47">
                        <c:v>1998</c:v>
                      </c:pt>
                      <c:pt idx="48">
                        <c:v>1999</c:v>
                      </c:pt>
                      <c:pt idx="49">
                        <c:v>2000</c:v>
                      </c:pt>
                      <c:pt idx="50">
                        <c:v>2001</c:v>
                      </c:pt>
                      <c:pt idx="51">
                        <c:v>2002</c:v>
                      </c:pt>
                      <c:pt idx="52">
                        <c:v>2003</c:v>
                      </c:pt>
                      <c:pt idx="53">
                        <c:v>2004</c:v>
                      </c:pt>
                      <c:pt idx="54">
                        <c:v>2005</c:v>
                      </c:pt>
                      <c:pt idx="55">
                        <c:v>2006</c:v>
                      </c:pt>
                      <c:pt idx="56">
                        <c:v>2007</c:v>
                      </c:pt>
                      <c:pt idx="57">
                        <c:v>2008</c:v>
                      </c:pt>
                      <c:pt idx="58">
                        <c:v>2009</c:v>
                      </c:pt>
                      <c:pt idx="59">
                        <c:v>2010</c:v>
                      </c:pt>
                      <c:pt idx="60">
                        <c:v>2011</c:v>
                      </c:pt>
                      <c:pt idx="61">
                        <c:v>2012</c:v>
                      </c:pt>
                      <c:pt idx="62">
                        <c:v>2013</c:v>
                      </c:pt>
                      <c:pt idx="63">
                        <c:v>2014</c:v>
                      </c:pt>
                      <c:pt idx="64">
                        <c:v>2015</c:v>
                      </c:pt>
                      <c:pt idx="65">
                        <c:v>2016</c:v>
                      </c:pt>
                      <c:pt idx="66">
                        <c:v>2017</c:v>
                      </c:pt>
                      <c:pt idx="67">
                        <c:v>2018</c:v>
                      </c:pt>
                      <c:pt idx="68">
                        <c:v>2019</c:v>
                      </c:pt>
                    </c:numCache>
                  </c:numRef>
                </c:xVal>
                <c:yVal>
                  <c:numRef>
                    <c:extLst xmlns:c15="http://schemas.microsoft.com/office/drawing/2012/chart">
                      <c:ext xmlns:c15="http://schemas.microsoft.com/office/drawing/2012/chart" uri="{02D57815-91ED-43cb-92C2-25804820EDAC}">
                        <c15:formulaRef>
                          <c15:sqref>Sheet1!$H$3:$H$211</c15:sqref>
                        </c15:formulaRef>
                      </c:ext>
                    </c:extLst>
                    <c:numCache>
                      <c:formatCode>0.00_);[Red]\(0.00\)</c:formatCode>
                      <c:ptCount val="209"/>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0.10634642373068801</c:v>
                      </c:pt>
                      <c:pt idx="120">
                        <c:v>0.10634642373068801</c:v>
                      </c:pt>
                      <c:pt idx="121">
                        <c:v>0.10634642373068801</c:v>
                      </c:pt>
                      <c:pt idx="122">
                        <c:v>0.10634642373068801</c:v>
                      </c:pt>
                      <c:pt idx="123">
                        <c:v>0.10634642373068801</c:v>
                      </c:pt>
                      <c:pt idx="124">
                        <c:v>0.10634642373068801</c:v>
                      </c:pt>
                      <c:pt idx="125">
                        <c:v>0.10634642373068801</c:v>
                      </c:pt>
                      <c:pt idx="126">
                        <c:v>0</c:v>
                      </c:pt>
                      <c:pt idx="127">
                        <c:v>0</c:v>
                      </c:pt>
                      <c:pt idx="128">
                        <c:v>0</c:v>
                      </c:pt>
                      <c:pt idx="129">
                        <c:v>0</c:v>
                      </c:pt>
                      <c:pt idx="130">
                        <c:v>0</c:v>
                      </c:pt>
                      <c:pt idx="131">
                        <c:v>0</c:v>
                      </c:pt>
                      <c:pt idx="132">
                        <c:v>0</c:v>
                      </c:pt>
                      <c:pt idx="133">
                        <c:v>0</c:v>
                      </c:pt>
                      <c:pt idx="134">
                        <c:v>0</c:v>
                      </c:pt>
                      <c:pt idx="135">
                        <c:v>0</c:v>
                      </c:pt>
                      <c:pt idx="136">
                        <c:v>0</c:v>
                      </c:pt>
                      <c:pt idx="137">
                        <c:v>0</c:v>
                      </c:pt>
                      <c:pt idx="138">
                        <c:v>0</c:v>
                      </c:pt>
                      <c:pt idx="139">
                        <c:v>0</c:v>
                      </c:pt>
                      <c:pt idx="140">
                        <c:v>0</c:v>
                      </c:pt>
                      <c:pt idx="141">
                        <c:v>0</c:v>
                      </c:pt>
                      <c:pt idx="142">
                        <c:v>0</c:v>
                      </c:pt>
                      <c:pt idx="143">
                        <c:v>0</c:v>
                      </c:pt>
                      <c:pt idx="144">
                        <c:v>0</c:v>
                      </c:pt>
                      <c:pt idx="145">
                        <c:v>0</c:v>
                      </c:pt>
                      <c:pt idx="146">
                        <c:v>0</c:v>
                      </c:pt>
                      <c:pt idx="147">
                        <c:v>0</c:v>
                      </c:pt>
                      <c:pt idx="148">
                        <c:v>0</c:v>
                      </c:pt>
                      <c:pt idx="149">
                        <c:v>0</c:v>
                      </c:pt>
                      <c:pt idx="150">
                        <c:v>0</c:v>
                      </c:pt>
                      <c:pt idx="151">
                        <c:v>0</c:v>
                      </c:pt>
                      <c:pt idx="152">
                        <c:v>0</c:v>
                      </c:pt>
                      <c:pt idx="153">
                        <c:v>0</c:v>
                      </c:pt>
                      <c:pt idx="154">
                        <c:v>0</c:v>
                      </c:pt>
                      <c:pt idx="155">
                        <c:v>0</c:v>
                      </c:pt>
                      <c:pt idx="156">
                        <c:v>0</c:v>
                      </c:pt>
                      <c:pt idx="157">
                        <c:v>0</c:v>
                      </c:pt>
                      <c:pt idx="158">
                        <c:v>0</c:v>
                      </c:pt>
                      <c:pt idx="159">
                        <c:v>0</c:v>
                      </c:pt>
                      <c:pt idx="160">
                        <c:v>0</c:v>
                      </c:pt>
                      <c:pt idx="161">
                        <c:v>0</c:v>
                      </c:pt>
                      <c:pt idx="162">
                        <c:v>4.5442280890587196E-2</c:v>
                      </c:pt>
                      <c:pt idx="163">
                        <c:v>4.5442280890587196E-2</c:v>
                      </c:pt>
                      <c:pt idx="164">
                        <c:v>4.5442280890587196E-2</c:v>
                      </c:pt>
                      <c:pt idx="165">
                        <c:v>4.5442280890587196E-2</c:v>
                      </c:pt>
                      <c:pt idx="166">
                        <c:v>4.5442280890587196E-2</c:v>
                      </c:pt>
                      <c:pt idx="167">
                        <c:v>8.2139624467205005E-2</c:v>
                      </c:pt>
                      <c:pt idx="168">
                        <c:v>8.2139624467205005E-2</c:v>
                      </c:pt>
                      <c:pt idx="169">
                        <c:v>7.2642304869776006E-2</c:v>
                      </c:pt>
                      <c:pt idx="170">
                        <c:v>0.294469210920007</c:v>
                      </c:pt>
                      <c:pt idx="171">
                        <c:v>0.331578883397806</c:v>
                      </c:pt>
                      <c:pt idx="172">
                        <c:v>0.40474019374110098</c:v>
                      </c:pt>
                      <c:pt idx="173">
                        <c:v>0.44014872698941798</c:v>
                      </c:pt>
                      <c:pt idx="174">
                        <c:v>0.54272235911716793</c:v>
                      </c:pt>
                      <c:pt idx="175">
                        <c:v>0.68039702443607097</c:v>
                      </c:pt>
                      <c:pt idx="176">
                        <c:v>0.74402558717220502</c:v>
                      </c:pt>
                      <c:pt idx="177">
                        <c:v>0.75039108260455101</c:v>
                      </c:pt>
                      <c:pt idx="178">
                        <c:v>0.81078446337709098</c:v>
                      </c:pt>
                      <c:pt idx="179">
                        <c:v>0.83083312452103497</c:v>
                      </c:pt>
                      <c:pt idx="180">
                        <c:v>0.91622356527106896</c:v>
                      </c:pt>
                      <c:pt idx="181">
                        <c:v>1.0603110373834899</c:v>
                      </c:pt>
                      <c:pt idx="182">
                        <c:v>1.1974714156767299</c:v>
                      </c:pt>
                      <c:pt idx="183">
                        <c:v>1.2796918524848802</c:v>
                      </c:pt>
                      <c:pt idx="184">
                        <c:v>1.7611971484373798</c:v>
                      </c:pt>
                      <c:pt idx="185">
                        <c:v>2.5384681896183601</c:v>
                      </c:pt>
                      <c:pt idx="186">
                        <c:v>3.0196449785080399</c:v>
                      </c:pt>
                      <c:pt idx="187">
                        <c:v>3.5369253716309199</c:v>
                      </c:pt>
                      <c:pt idx="188">
                        <c:v>3.7991826668764301</c:v>
                      </c:pt>
                      <c:pt idx="189">
                        <c:v>4.1581165336320796</c:v>
                      </c:pt>
                      <c:pt idx="190">
                        <c:v>4.6189220067763603</c:v>
                      </c:pt>
                      <c:pt idx="191">
                        <c:v>4.3778337463099399</c:v>
                      </c:pt>
                      <c:pt idx="192">
                        <c:v>3.9575113662339403</c:v>
                      </c:pt>
                      <c:pt idx="193">
                        <c:v>4.0539650684020705</c:v>
                      </c:pt>
                      <c:pt idx="194">
                        <c:v>3.8515558996112098</c:v>
                      </c:pt>
                      <c:pt idx="195">
                        <c:v>3.62572914548918</c:v>
                      </c:pt>
                      <c:pt idx="196">
                        <c:v>3.2778366370373599</c:v>
                      </c:pt>
                      <c:pt idx="197">
                        <c:v>2.99822963282078</c:v>
                      </c:pt>
                      <c:pt idx="198">
                        <c:v>2.91413249087213</c:v>
                      </c:pt>
                      <c:pt idx="199">
                        <c:v>2.9045972928441497</c:v>
                      </c:pt>
                      <c:pt idx="200">
                        <c:v>2.5318651302492401</c:v>
                      </c:pt>
                      <c:pt idx="201">
                        <c:v>2.3724865564186497</c:v>
                      </c:pt>
                      <c:pt idx="202">
                        <c:v>2.1778683221919501</c:v>
                      </c:pt>
                      <c:pt idx="203">
                        <c:v>2.10805050399847</c:v>
                      </c:pt>
                      <c:pt idx="204">
                        <c:v>1.9119958077113601</c:v>
                      </c:pt>
                      <c:pt idx="205">
                        <c:v>1.6817462739864599</c:v>
                      </c:pt>
                      <c:pt idx="206">
                        <c:v>1.44296805060228</c:v>
                      </c:pt>
                      <c:pt idx="207">
                        <c:v>1.3142100407925701</c:v>
                      </c:pt>
                      <c:pt idx="208">
                        <c:v>1.1592522081160699</c:v>
                      </c:pt>
                    </c:numCache>
                  </c:numRef>
                </c:yVal>
                <c:smooth val="1"/>
                <c:extLst xmlns:c15="http://schemas.microsoft.com/office/drawing/2012/chart">
                  <c:ext xmlns:c16="http://schemas.microsoft.com/office/drawing/2014/chart" uri="{C3380CC4-5D6E-409C-BE32-E72D297353CC}">
                    <c16:uniqueId val="{00000006-AD4E-4D2A-A9D6-E1F236C212A1}"/>
                  </c:ext>
                </c:extLst>
              </c15:ser>
            </c15:filteredScatterSeries>
            <c15:filteredScatterSeries>
              <c15:ser>
                <c:idx val="11"/>
                <c:order val="7"/>
                <c:tx>
                  <c:strRef>
                    <c:extLst xmlns:c15="http://schemas.microsoft.com/office/drawing/2012/chart">
                      <c:ext xmlns:c15="http://schemas.microsoft.com/office/drawing/2012/chart" uri="{02D57815-91ED-43cb-92C2-25804820EDAC}">
                        <c15:formulaRef>
                          <c15:sqref>Sheet1!$L$1</c15:sqref>
                        </c15:formulaRef>
                      </c:ext>
                    </c:extLst>
                    <c:strCache>
                      <c:ptCount val="1"/>
                      <c:pt idx="0">
                        <c:v>molecular biology and biotechnology</c:v>
                      </c:pt>
                    </c:strCache>
                  </c:strRef>
                </c:tx>
                <c:spPr>
                  <a:ln w="12700"/>
                </c:spPr>
                <c:marker>
                  <c:symbol val="none"/>
                </c:marker>
                <c:xVal>
                  <c:numRef>
                    <c:extLst xmlns:c15="http://schemas.microsoft.com/office/drawing/2012/chart">
                      <c:ext xmlns:c15="http://schemas.microsoft.com/office/drawing/2012/chart" uri="{02D57815-91ED-43cb-92C2-25804820EDAC}">
                        <c15:formulaRef>
                          <c15:sqref>Sheet1!$A$3:$A$211</c15:sqref>
                        </c15:formulaRef>
                      </c:ext>
                    </c:extLst>
                    <c:numCache>
                      <c:formatCode>General</c:formatCode>
                      <c:ptCount val="209"/>
                      <c:pt idx="0">
                        <c:v>1951</c:v>
                      </c:pt>
                      <c:pt idx="1">
                        <c:v>1952</c:v>
                      </c:pt>
                      <c:pt idx="2">
                        <c:v>1953</c:v>
                      </c:pt>
                      <c:pt idx="3">
                        <c:v>1954</c:v>
                      </c:pt>
                      <c:pt idx="4">
                        <c:v>1955</c:v>
                      </c:pt>
                      <c:pt idx="5">
                        <c:v>1956</c:v>
                      </c:pt>
                      <c:pt idx="6">
                        <c:v>1957</c:v>
                      </c:pt>
                      <c:pt idx="7">
                        <c:v>1958</c:v>
                      </c:pt>
                      <c:pt idx="8">
                        <c:v>1959</c:v>
                      </c:pt>
                      <c:pt idx="9">
                        <c:v>1960</c:v>
                      </c:pt>
                      <c:pt idx="10">
                        <c:v>1961</c:v>
                      </c:pt>
                      <c:pt idx="11">
                        <c:v>1962</c:v>
                      </c:pt>
                      <c:pt idx="12">
                        <c:v>1963</c:v>
                      </c:pt>
                      <c:pt idx="13">
                        <c:v>1964</c:v>
                      </c:pt>
                      <c:pt idx="14">
                        <c:v>1965</c:v>
                      </c:pt>
                      <c:pt idx="15">
                        <c:v>1966</c:v>
                      </c:pt>
                      <c:pt idx="16">
                        <c:v>1967</c:v>
                      </c:pt>
                      <c:pt idx="17">
                        <c:v>1968</c:v>
                      </c:pt>
                      <c:pt idx="18">
                        <c:v>1969</c:v>
                      </c:pt>
                      <c:pt idx="19">
                        <c:v>1970</c:v>
                      </c:pt>
                      <c:pt idx="20">
                        <c:v>1971</c:v>
                      </c:pt>
                      <c:pt idx="21">
                        <c:v>1972</c:v>
                      </c:pt>
                      <c:pt idx="22">
                        <c:v>1973</c:v>
                      </c:pt>
                      <c:pt idx="23">
                        <c:v>1974</c:v>
                      </c:pt>
                      <c:pt idx="24">
                        <c:v>1975</c:v>
                      </c:pt>
                      <c:pt idx="25">
                        <c:v>1976</c:v>
                      </c:pt>
                      <c:pt idx="26">
                        <c:v>1977</c:v>
                      </c:pt>
                      <c:pt idx="27">
                        <c:v>1978</c:v>
                      </c:pt>
                      <c:pt idx="28">
                        <c:v>1979</c:v>
                      </c:pt>
                      <c:pt idx="29">
                        <c:v>1980</c:v>
                      </c:pt>
                      <c:pt idx="30">
                        <c:v>1981</c:v>
                      </c:pt>
                      <c:pt idx="31">
                        <c:v>1982</c:v>
                      </c:pt>
                      <c:pt idx="32">
                        <c:v>1983</c:v>
                      </c:pt>
                      <c:pt idx="33">
                        <c:v>1984</c:v>
                      </c:pt>
                      <c:pt idx="34">
                        <c:v>1985</c:v>
                      </c:pt>
                      <c:pt idx="35">
                        <c:v>1986</c:v>
                      </c:pt>
                      <c:pt idx="36">
                        <c:v>1987</c:v>
                      </c:pt>
                      <c:pt idx="37">
                        <c:v>1988</c:v>
                      </c:pt>
                      <c:pt idx="38">
                        <c:v>1989</c:v>
                      </c:pt>
                      <c:pt idx="39">
                        <c:v>1990</c:v>
                      </c:pt>
                      <c:pt idx="40">
                        <c:v>1991</c:v>
                      </c:pt>
                      <c:pt idx="41">
                        <c:v>1992</c:v>
                      </c:pt>
                      <c:pt idx="42">
                        <c:v>1993</c:v>
                      </c:pt>
                      <c:pt idx="43">
                        <c:v>1994</c:v>
                      </c:pt>
                      <c:pt idx="44">
                        <c:v>1995</c:v>
                      </c:pt>
                      <c:pt idx="45">
                        <c:v>1996</c:v>
                      </c:pt>
                      <c:pt idx="46">
                        <c:v>1997</c:v>
                      </c:pt>
                      <c:pt idx="47">
                        <c:v>1998</c:v>
                      </c:pt>
                      <c:pt idx="48">
                        <c:v>1999</c:v>
                      </c:pt>
                      <c:pt idx="49">
                        <c:v>2000</c:v>
                      </c:pt>
                      <c:pt idx="50">
                        <c:v>2001</c:v>
                      </c:pt>
                      <c:pt idx="51">
                        <c:v>2002</c:v>
                      </c:pt>
                      <c:pt idx="52">
                        <c:v>2003</c:v>
                      </c:pt>
                      <c:pt idx="53">
                        <c:v>2004</c:v>
                      </c:pt>
                      <c:pt idx="54">
                        <c:v>2005</c:v>
                      </c:pt>
                      <c:pt idx="55">
                        <c:v>2006</c:v>
                      </c:pt>
                      <c:pt idx="56">
                        <c:v>2007</c:v>
                      </c:pt>
                      <c:pt idx="57">
                        <c:v>2008</c:v>
                      </c:pt>
                      <c:pt idx="58">
                        <c:v>2009</c:v>
                      </c:pt>
                      <c:pt idx="59">
                        <c:v>2010</c:v>
                      </c:pt>
                      <c:pt idx="60">
                        <c:v>2011</c:v>
                      </c:pt>
                      <c:pt idx="61">
                        <c:v>2012</c:v>
                      </c:pt>
                      <c:pt idx="62">
                        <c:v>2013</c:v>
                      </c:pt>
                      <c:pt idx="63">
                        <c:v>2014</c:v>
                      </c:pt>
                      <c:pt idx="64">
                        <c:v>2015</c:v>
                      </c:pt>
                      <c:pt idx="65">
                        <c:v>2016</c:v>
                      </c:pt>
                      <c:pt idx="66">
                        <c:v>2017</c:v>
                      </c:pt>
                      <c:pt idx="67">
                        <c:v>2018</c:v>
                      </c:pt>
                      <c:pt idx="68">
                        <c:v>2019</c:v>
                      </c:pt>
                    </c:numCache>
                  </c:numRef>
                </c:xVal>
                <c:yVal>
                  <c:numRef>
                    <c:extLst xmlns:c15="http://schemas.microsoft.com/office/drawing/2012/chart">
                      <c:ext xmlns:c15="http://schemas.microsoft.com/office/drawing/2012/chart" uri="{02D57815-91ED-43cb-92C2-25804820EDAC}">
                        <c15:formulaRef>
                          <c15:sqref>Sheet1!$L$3:$L$211</c15:sqref>
                        </c15:formulaRef>
                      </c:ext>
                    </c:extLst>
                    <c:numCache>
                      <c:formatCode>0.00_);[Red]\(0.00\)</c:formatCode>
                      <c:ptCount val="209"/>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0</c:v>
                      </c:pt>
                      <c:pt idx="122">
                        <c:v>0</c:v>
                      </c:pt>
                      <c:pt idx="123">
                        <c:v>0</c:v>
                      </c:pt>
                      <c:pt idx="124">
                        <c:v>0</c:v>
                      </c:pt>
                      <c:pt idx="125">
                        <c:v>0</c:v>
                      </c:pt>
                      <c:pt idx="126">
                        <c:v>0</c:v>
                      </c:pt>
                      <c:pt idx="127">
                        <c:v>0</c:v>
                      </c:pt>
                      <c:pt idx="128">
                        <c:v>0</c:v>
                      </c:pt>
                      <c:pt idx="129">
                        <c:v>0</c:v>
                      </c:pt>
                      <c:pt idx="130">
                        <c:v>0</c:v>
                      </c:pt>
                      <c:pt idx="131">
                        <c:v>0</c:v>
                      </c:pt>
                      <c:pt idx="132">
                        <c:v>0</c:v>
                      </c:pt>
                      <c:pt idx="133">
                        <c:v>0</c:v>
                      </c:pt>
                      <c:pt idx="134">
                        <c:v>0</c:v>
                      </c:pt>
                      <c:pt idx="135">
                        <c:v>0</c:v>
                      </c:pt>
                      <c:pt idx="136">
                        <c:v>0</c:v>
                      </c:pt>
                      <c:pt idx="137">
                        <c:v>0</c:v>
                      </c:pt>
                      <c:pt idx="138">
                        <c:v>0</c:v>
                      </c:pt>
                      <c:pt idx="139">
                        <c:v>0</c:v>
                      </c:pt>
                      <c:pt idx="140">
                        <c:v>0</c:v>
                      </c:pt>
                      <c:pt idx="141">
                        <c:v>0</c:v>
                      </c:pt>
                      <c:pt idx="142">
                        <c:v>0</c:v>
                      </c:pt>
                      <c:pt idx="143">
                        <c:v>0</c:v>
                      </c:pt>
                      <c:pt idx="144">
                        <c:v>0</c:v>
                      </c:pt>
                      <c:pt idx="145">
                        <c:v>0</c:v>
                      </c:pt>
                      <c:pt idx="146">
                        <c:v>0</c:v>
                      </c:pt>
                      <c:pt idx="147">
                        <c:v>0</c:v>
                      </c:pt>
                      <c:pt idx="148">
                        <c:v>0</c:v>
                      </c:pt>
                      <c:pt idx="149">
                        <c:v>0</c:v>
                      </c:pt>
                      <c:pt idx="150">
                        <c:v>0</c:v>
                      </c:pt>
                      <c:pt idx="151">
                        <c:v>0</c:v>
                      </c:pt>
                      <c:pt idx="152">
                        <c:v>0</c:v>
                      </c:pt>
                      <c:pt idx="153">
                        <c:v>0</c:v>
                      </c:pt>
                      <c:pt idx="154">
                        <c:v>0</c:v>
                      </c:pt>
                      <c:pt idx="155">
                        <c:v>0</c:v>
                      </c:pt>
                      <c:pt idx="156">
                        <c:v>0</c:v>
                      </c:pt>
                      <c:pt idx="157">
                        <c:v>0</c:v>
                      </c:pt>
                      <c:pt idx="158">
                        <c:v>0</c:v>
                      </c:pt>
                      <c:pt idx="159">
                        <c:v>0</c:v>
                      </c:pt>
                      <c:pt idx="160">
                        <c:v>0</c:v>
                      </c:pt>
                      <c:pt idx="161">
                        <c:v>0</c:v>
                      </c:pt>
                      <c:pt idx="162">
                        <c:v>0</c:v>
                      </c:pt>
                      <c:pt idx="163">
                        <c:v>0</c:v>
                      </c:pt>
                      <c:pt idx="164">
                        <c:v>0</c:v>
                      </c:pt>
                      <c:pt idx="165">
                        <c:v>0</c:v>
                      </c:pt>
                      <c:pt idx="166">
                        <c:v>4.0012374366174899E-2</c:v>
                      </c:pt>
                      <c:pt idx="167">
                        <c:v>7.8597830624868095E-2</c:v>
                      </c:pt>
                      <c:pt idx="168">
                        <c:v>7.8597830624868095E-2</c:v>
                      </c:pt>
                      <c:pt idx="169">
                        <c:v>0.11641360098124599</c:v>
                      </c:pt>
                      <c:pt idx="170">
                        <c:v>0.11641360098124599</c:v>
                      </c:pt>
                      <c:pt idx="171">
                        <c:v>0.11641360098124599</c:v>
                      </c:pt>
                      <c:pt idx="172">
                        <c:v>0.15492600853000102</c:v>
                      </c:pt>
                      <c:pt idx="173">
                        <c:v>0.114913634163826</c:v>
                      </c:pt>
                      <c:pt idx="174">
                        <c:v>0.14968653697497</c:v>
                      </c:pt>
                      <c:pt idx="175">
                        <c:v>0.14968653697497</c:v>
                      </c:pt>
                      <c:pt idx="176">
                        <c:v>0.18183982890868802</c:v>
                      </c:pt>
                      <c:pt idx="177">
                        <c:v>0.28494422694385296</c:v>
                      </c:pt>
                      <c:pt idx="178">
                        <c:v>0.52490857692179393</c:v>
                      </c:pt>
                      <c:pt idx="179">
                        <c:v>0.94509017278809893</c:v>
                      </c:pt>
                      <c:pt idx="180">
                        <c:v>1.5187103083061699</c:v>
                      </c:pt>
                      <c:pt idx="181">
                        <c:v>2.1030932392410504</c:v>
                      </c:pt>
                      <c:pt idx="182">
                        <c:v>2.9152494862572098</c:v>
                      </c:pt>
                      <c:pt idx="183">
                        <c:v>3.5030453775825801</c:v>
                      </c:pt>
                      <c:pt idx="184">
                        <c:v>3.9883940753223799</c:v>
                      </c:pt>
                      <c:pt idx="185">
                        <c:v>4.3381472065411604</c:v>
                      </c:pt>
                      <c:pt idx="186">
                        <c:v>4.5825872620395902</c:v>
                      </c:pt>
                      <c:pt idx="187">
                        <c:v>4.9966028774812301</c:v>
                      </c:pt>
                      <c:pt idx="188">
                        <c:v>5.4445433558417502</c:v>
                      </c:pt>
                      <c:pt idx="189">
                        <c:v>5.6981439883989902</c:v>
                      </c:pt>
                      <c:pt idx="190">
                        <c:v>6.0573756169698498</c:v>
                      </c:pt>
                      <c:pt idx="191">
                        <c:v>6.3194055068192601</c:v>
                      </c:pt>
                      <c:pt idx="192">
                        <c:v>6.8419976351208298</c:v>
                      </c:pt>
                      <c:pt idx="193">
                        <c:v>6.9916264523937706</c:v>
                      </c:pt>
                      <c:pt idx="194">
                        <c:v>6.8880184730549603</c:v>
                      </c:pt>
                      <c:pt idx="195">
                        <c:v>6.6255120120420701</c:v>
                      </c:pt>
                      <c:pt idx="196">
                        <c:v>6.35323914112616</c:v>
                      </c:pt>
                      <c:pt idx="197">
                        <c:v>6.2723727798998201</c:v>
                      </c:pt>
                      <c:pt idx="198">
                        <c:v>6.4012872463032497</c:v>
                      </c:pt>
                      <c:pt idx="199">
                        <c:v>6.0252723445484699</c:v>
                      </c:pt>
                      <c:pt idx="200">
                        <c:v>5.7435312379132997</c:v>
                      </c:pt>
                      <c:pt idx="201">
                        <c:v>5.4102396213855597</c:v>
                      </c:pt>
                      <c:pt idx="202">
                        <c:v>5.2164386461177905</c:v>
                      </c:pt>
                      <c:pt idx="203">
                        <c:v>5.1374423445541302</c:v>
                      </c:pt>
                      <c:pt idx="204">
                        <c:v>4.6607207299891602</c:v>
                      </c:pt>
                      <c:pt idx="205">
                        <c:v>4.1202775794398994</c:v>
                      </c:pt>
                      <c:pt idx="206">
                        <c:v>3.9479800169791197</c:v>
                      </c:pt>
                      <c:pt idx="207">
                        <c:v>3.9381455430031997</c:v>
                      </c:pt>
                      <c:pt idx="208">
                        <c:v>3.9588936573409201</c:v>
                      </c:pt>
                    </c:numCache>
                  </c:numRef>
                </c:yVal>
                <c:smooth val="1"/>
                <c:extLst xmlns:c15="http://schemas.microsoft.com/office/drawing/2012/chart">
                  <c:ext xmlns:c16="http://schemas.microsoft.com/office/drawing/2014/chart" uri="{C3380CC4-5D6E-409C-BE32-E72D297353CC}">
                    <c16:uniqueId val="{00000007-AD4E-4D2A-A9D6-E1F236C212A1}"/>
                  </c:ext>
                </c:extLst>
              </c15:ser>
            </c15:filteredScatterSeries>
            <c15:filteredScatterSeries>
              <c15:ser>
                <c:idx val="13"/>
                <c:order val="8"/>
                <c:tx>
                  <c:strRef>
                    <c:extLst xmlns:c15="http://schemas.microsoft.com/office/drawing/2012/chart">
                      <c:ext xmlns:c15="http://schemas.microsoft.com/office/drawing/2012/chart" uri="{02D57815-91ED-43cb-92C2-25804820EDAC}">
                        <c15:formulaRef>
                          <c15:sqref>Sheet1!$N$1</c15:sqref>
                        </c15:formulaRef>
                      </c:ext>
                    </c:extLst>
                    <c:strCache>
                      <c:ptCount val="1"/>
                      <c:pt idx="0">
                        <c:v>molecular biology and molecular medicine</c:v>
                      </c:pt>
                    </c:strCache>
                  </c:strRef>
                </c:tx>
                <c:spPr>
                  <a:ln w="12700"/>
                </c:spPr>
                <c:marker>
                  <c:symbol val="none"/>
                </c:marker>
                <c:xVal>
                  <c:numRef>
                    <c:extLst xmlns:c15="http://schemas.microsoft.com/office/drawing/2012/chart">
                      <c:ext xmlns:c15="http://schemas.microsoft.com/office/drawing/2012/chart" uri="{02D57815-91ED-43cb-92C2-25804820EDAC}">
                        <c15:formulaRef>
                          <c15:sqref>Sheet1!$A$3:$A$211</c15:sqref>
                        </c15:formulaRef>
                      </c:ext>
                    </c:extLst>
                    <c:numCache>
                      <c:formatCode>General</c:formatCode>
                      <c:ptCount val="209"/>
                      <c:pt idx="0">
                        <c:v>1951</c:v>
                      </c:pt>
                      <c:pt idx="1">
                        <c:v>1952</c:v>
                      </c:pt>
                      <c:pt idx="2">
                        <c:v>1953</c:v>
                      </c:pt>
                      <c:pt idx="3">
                        <c:v>1954</c:v>
                      </c:pt>
                      <c:pt idx="4">
                        <c:v>1955</c:v>
                      </c:pt>
                      <c:pt idx="5">
                        <c:v>1956</c:v>
                      </c:pt>
                      <c:pt idx="6">
                        <c:v>1957</c:v>
                      </c:pt>
                      <c:pt idx="7">
                        <c:v>1958</c:v>
                      </c:pt>
                      <c:pt idx="8">
                        <c:v>1959</c:v>
                      </c:pt>
                      <c:pt idx="9">
                        <c:v>1960</c:v>
                      </c:pt>
                      <c:pt idx="10">
                        <c:v>1961</c:v>
                      </c:pt>
                      <c:pt idx="11">
                        <c:v>1962</c:v>
                      </c:pt>
                      <c:pt idx="12">
                        <c:v>1963</c:v>
                      </c:pt>
                      <c:pt idx="13">
                        <c:v>1964</c:v>
                      </c:pt>
                      <c:pt idx="14">
                        <c:v>1965</c:v>
                      </c:pt>
                      <c:pt idx="15">
                        <c:v>1966</c:v>
                      </c:pt>
                      <c:pt idx="16">
                        <c:v>1967</c:v>
                      </c:pt>
                      <c:pt idx="17">
                        <c:v>1968</c:v>
                      </c:pt>
                      <c:pt idx="18">
                        <c:v>1969</c:v>
                      </c:pt>
                      <c:pt idx="19">
                        <c:v>1970</c:v>
                      </c:pt>
                      <c:pt idx="20">
                        <c:v>1971</c:v>
                      </c:pt>
                      <c:pt idx="21">
                        <c:v>1972</c:v>
                      </c:pt>
                      <c:pt idx="22">
                        <c:v>1973</c:v>
                      </c:pt>
                      <c:pt idx="23">
                        <c:v>1974</c:v>
                      </c:pt>
                      <c:pt idx="24">
                        <c:v>1975</c:v>
                      </c:pt>
                      <c:pt idx="25">
                        <c:v>1976</c:v>
                      </c:pt>
                      <c:pt idx="26">
                        <c:v>1977</c:v>
                      </c:pt>
                      <c:pt idx="27">
                        <c:v>1978</c:v>
                      </c:pt>
                      <c:pt idx="28">
                        <c:v>1979</c:v>
                      </c:pt>
                      <c:pt idx="29">
                        <c:v>1980</c:v>
                      </c:pt>
                      <c:pt idx="30">
                        <c:v>1981</c:v>
                      </c:pt>
                      <c:pt idx="31">
                        <c:v>1982</c:v>
                      </c:pt>
                      <c:pt idx="32">
                        <c:v>1983</c:v>
                      </c:pt>
                      <c:pt idx="33">
                        <c:v>1984</c:v>
                      </c:pt>
                      <c:pt idx="34">
                        <c:v>1985</c:v>
                      </c:pt>
                      <c:pt idx="35">
                        <c:v>1986</c:v>
                      </c:pt>
                      <c:pt idx="36">
                        <c:v>1987</c:v>
                      </c:pt>
                      <c:pt idx="37">
                        <c:v>1988</c:v>
                      </c:pt>
                      <c:pt idx="38">
                        <c:v>1989</c:v>
                      </c:pt>
                      <c:pt idx="39">
                        <c:v>1990</c:v>
                      </c:pt>
                      <c:pt idx="40">
                        <c:v>1991</c:v>
                      </c:pt>
                      <c:pt idx="41">
                        <c:v>1992</c:v>
                      </c:pt>
                      <c:pt idx="42">
                        <c:v>1993</c:v>
                      </c:pt>
                      <c:pt idx="43">
                        <c:v>1994</c:v>
                      </c:pt>
                      <c:pt idx="44">
                        <c:v>1995</c:v>
                      </c:pt>
                      <c:pt idx="45">
                        <c:v>1996</c:v>
                      </c:pt>
                      <c:pt idx="46">
                        <c:v>1997</c:v>
                      </c:pt>
                      <c:pt idx="47">
                        <c:v>1998</c:v>
                      </c:pt>
                      <c:pt idx="48">
                        <c:v>1999</c:v>
                      </c:pt>
                      <c:pt idx="49">
                        <c:v>2000</c:v>
                      </c:pt>
                      <c:pt idx="50">
                        <c:v>2001</c:v>
                      </c:pt>
                      <c:pt idx="51">
                        <c:v>2002</c:v>
                      </c:pt>
                      <c:pt idx="52">
                        <c:v>2003</c:v>
                      </c:pt>
                      <c:pt idx="53">
                        <c:v>2004</c:v>
                      </c:pt>
                      <c:pt idx="54">
                        <c:v>2005</c:v>
                      </c:pt>
                      <c:pt idx="55">
                        <c:v>2006</c:v>
                      </c:pt>
                      <c:pt idx="56">
                        <c:v>2007</c:v>
                      </c:pt>
                      <c:pt idx="57">
                        <c:v>2008</c:v>
                      </c:pt>
                      <c:pt idx="58">
                        <c:v>2009</c:v>
                      </c:pt>
                      <c:pt idx="59">
                        <c:v>2010</c:v>
                      </c:pt>
                      <c:pt idx="60">
                        <c:v>2011</c:v>
                      </c:pt>
                      <c:pt idx="61">
                        <c:v>2012</c:v>
                      </c:pt>
                      <c:pt idx="62">
                        <c:v>2013</c:v>
                      </c:pt>
                      <c:pt idx="63">
                        <c:v>2014</c:v>
                      </c:pt>
                      <c:pt idx="64">
                        <c:v>2015</c:v>
                      </c:pt>
                      <c:pt idx="65">
                        <c:v>2016</c:v>
                      </c:pt>
                      <c:pt idx="66">
                        <c:v>2017</c:v>
                      </c:pt>
                      <c:pt idx="67">
                        <c:v>2018</c:v>
                      </c:pt>
                      <c:pt idx="68">
                        <c:v>2019</c:v>
                      </c:pt>
                    </c:numCache>
                  </c:numRef>
                </c:xVal>
                <c:yVal>
                  <c:numRef>
                    <c:extLst xmlns:c15="http://schemas.microsoft.com/office/drawing/2012/chart">
                      <c:ext xmlns:c15="http://schemas.microsoft.com/office/drawing/2012/chart" uri="{02D57815-91ED-43cb-92C2-25804820EDAC}">
                        <c15:formulaRef>
                          <c15:sqref>Sheet1!$N$3:$N$211</c15:sqref>
                        </c15:formulaRef>
                      </c:ext>
                    </c:extLst>
                    <c:numCache>
                      <c:formatCode>0.00_);[Red]\(0.00\)</c:formatCode>
                      <c:ptCount val="209"/>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0.11733589496846002</c:v>
                      </c:pt>
                      <c:pt idx="109">
                        <c:v>0.11733589496846002</c:v>
                      </c:pt>
                      <c:pt idx="110">
                        <c:v>0.11733589496846002</c:v>
                      </c:pt>
                      <c:pt idx="111">
                        <c:v>0.11733589496846002</c:v>
                      </c:pt>
                      <c:pt idx="112">
                        <c:v>0.11733589496846002</c:v>
                      </c:pt>
                      <c:pt idx="113">
                        <c:v>0.11733589496846002</c:v>
                      </c:pt>
                      <c:pt idx="114">
                        <c:v>0.11733589496846002</c:v>
                      </c:pt>
                      <c:pt idx="115">
                        <c:v>0</c:v>
                      </c:pt>
                      <c:pt idx="116">
                        <c:v>0</c:v>
                      </c:pt>
                      <c:pt idx="117">
                        <c:v>0</c:v>
                      </c:pt>
                      <c:pt idx="118">
                        <c:v>0</c:v>
                      </c:pt>
                      <c:pt idx="119">
                        <c:v>0</c:v>
                      </c:pt>
                      <c:pt idx="120">
                        <c:v>0</c:v>
                      </c:pt>
                      <c:pt idx="121">
                        <c:v>0</c:v>
                      </c:pt>
                      <c:pt idx="122">
                        <c:v>0</c:v>
                      </c:pt>
                      <c:pt idx="123">
                        <c:v>0</c:v>
                      </c:pt>
                      <c:pt idx="124">
                        <c:v>0</c:v>
                      </c:pt>
                      <c:pt idx="125">
                        <c:v>0</c:v>
                      </c:pt>
                      <c:pt idx="126">
                        <c:v>0</c:v>
                      </c:pt>
                      <c:pt idx="127">
                        <c:v>0</c:v>
                      </c:pt>
                      <c:pt idx="128">
                        <c:v>0</c:v>
                      </c:pt>
                      <c:pt idx="129">
                        <c:v>0</c:v>
                      </c:pt>
                      <c:pt idx="130">
                        <c:v>0</c:v>
                      </c:pt>
                      <c:pt idx="131">
                        <c:v>0</c:v>
                      </c:pt>
                      <c:pt idx="132">
                        <c:v>0</c:v>
                      </c:pt>
                      <c:pt idx="133">
                        <c:v>0</c:v>
                      </c:pt>
                      <c:pt idx="134">
                        <c:v>0</c:v>
                      </c:pt>
                      <c:pt idx="135">
                        <c:v>0</c:v>
                      </c:pt>
                      <c:pt idx="136">
                        <c:v>0</c:v>
                      </c:pt>
                      <c:pt idx="137">
                        <c:v>0</c:v>
                      </c:pt>
                      <c:pt idx="138">
                        <c:v>0</c:v>
                      </c:pt>
                      <c:pt idx="139">
                        <c:v>0</c:v>
                      </c:pt>
                      <c:pt idx="140">
                        <c:v>0</c:v>
                      </c:pt>
                      <c:pt idx="141">
                        <c:v>0</c:v>
                      </c:pt>
                      <c:pt idx="142">
                        <c:v>0</c:v>
                      </c:pt>
                      <c:pt idx="143">
                        <c:v>0</c:v>
                      </c:pt>
                      <c:pt idx="144">
                        <c:v>0</c:v>
                      </c:pt>
                      <c:pt idx="145">
                        <c:v>0</c:v>
                      </c:pt>
                      <c:pt idx="146">
                        <c:v>0</c:v>
                      </c:pt>
                      <c:pt idx="147">
                        <c:v>0</c:v>
                      </c:pt>
                      <c:pt idx="148">
                        <c:v>0</c:v>
                      </c:pt>
                      <c:pt idx="149">
                        <c:v>0</c:v>
                      </c:pt>
                      <c:pt idx="150">
                        <c:v>0</c:v>
                      </c:pt>
                      <c:pt idx="151">
                        <c:v>0</c:v>
                      </c:pt>
                      <c:pt idx="152">
                        <c:v>0</c:v>
                      </c:pt>
                      <c:pt idx="153">
                        <c:v>0</c:v>
                      </c:pt>
                      <c:pt idx="154">
                        <c:v>0</c:v>
                      </c:pt>
                      <c:pt idx="155">
                        <c:v>0</c:v>
                      </c:pt>
                      <c:pt idx="156">
                        <c:v>0</c:v>
                      </c:pt>
                      <c:pt idx="157">
                        <c:v>0</c:v>
                      </c:pt>
                      <c:pt idx="158">
                        <c:v>0</c:v>
                      </c:pt>
                      <c:pt idx="159">
                        <c:v>0</c:v>
                      </c:pt>
                      <c:pt idx="160">
                        <c:v>0</c:v>
                      </c:pt>
                      <c:pt idx="161">
                        <c:v>0.26926705309904203</c:v>
                      </c:pt>
                      <c:pt idx="162">
                        <c:v>0.26926705309904203</c:v>
                      </c:pt>
                      <c:pt idx="163">
                        <c:v>0.31476245816135801</c:v>
                      </c:pt>
                      <c:pt idx="164">
                        <c:v>0.31476245816135801</c:v>
                      </c:pt>
                      <c:pt idx="165">
                        <c:v>0.55303614465707007</c:v>
                      </c:pt>
                      <c:pt idx="166">
                        <c:v>0.63306089338942007</c:v>
                      </c:pt>
                      <c:pt idx="167">
                        <c:v>0.67164634964811398</c:v>
                      </c:pt>
                      <c:pt idx="168">
                        <c:v>0.44123810161167398</c:v>
                      </c:pt>
                      <c:pt idx="169">
                        <c:v>0.59250118303718702</c:v>
                      </c:pt>
                      <c:pt idx="170">
                        <c:v>0.54700577797487204</c:v>
                      </c:pt>
                      <c:pt idx="171">
                        <c:v>0.58607130656466</c:v>
                      </c:pt>
                      <c:pt idx="172">
                        <c:v>0.46333484271521197</c:v>
                      </c:pt>
                      <c:pt idx="173">
                        <c:v>0.42060806028563796</c:v>
                      </c:pt>
                      <c:pt idx="174">
                        <c:v>0.49206013866661802</c:v>
                      </c:pt>
                      <c:pt idx="175">
                        <c:v>0.74335174523757308</c:v>
                      </c:pt>
                      <c:pt idx="176">
                        <c:v>0.76701131160713598</c:v>
                      </c:pt>
                      <c:pt idx="177">
                        <c:v>0.904483837033914</c:v>
                      </c:pt>
                      <c:pt idx="178">
                        <c:v>0.93397955242784703</c:v>
                      </c:pt>
                      <c:pt idx="179">
                        <c:v>0.91673390307483194</c:v>
                      </c:pt>
                      <c:pt idx="180">
                        <c:v>1.0706426538981899</c:v>
                      </c:pt>
                      <c:pt idx="181">
                        <c:v>1.1698864416891701</c:v>
                      </c:pt>
                      <c:pt idx="182">
                        <c:v>1.3438253050017901</c:v>
                      </c:pt>
                      <c:pt idx="183">
                        <c:v>1.3333438956105801</c:v>
                      </c:pt>
                      <c:pt idx="184">
                        <c:v>1.32961070724897</c:v>
                      </c:pt>
                      <c:pt idx="185">
                        <c:v>1.6969276222284702</c:v>
                      </c:pt>
                      <c:pt idx="186">
                        <c:v>1.7926040651872199</c:v>
                      </c:pt>
                      <c:pt idx="187">
                        <c:v>1.8258600187337399</c:v>
                      </c:pt>
                      <c:pt idx="188">
                        <c:v>1.9621042409870602</c:v>
                      </c:pt>
                      <c:pt idx="189">
                        <c:v>1.8741644268262401</c:v>
                      </c:pt>
                      <c:pt idx="190">
                        <c:v>2.1758466139942798</c:v>
                      </c:pt>
                      <c:pt idx="191">
                        <c:v>2.4574594422891201</c:v>
                      </c:pt>
                      <c:pt idx="192">
                        <c:v>2.55855834931294</c:v>
                      </c:pt>
                      <c:pt idx="193">
                        <c:v>2.6186048091807699</c:v>
                      </c:pt>
                      <c:pt idx="194">
                        <c:v>2.9776004994985699</c:v>
                      </c:pt>
                      <c:pt idx="195">
                        <c:v>3.2391612090977699</c:v>
                      </c:pt>
                      <c:pt idx="196">
                        <c:v>3.4501898639658899</c:v>
                      </c:pt>
                      <c:pt idx="197">
                        <c:v>3.2677422513925398</c:v>
                      </c:pt>
                      <c:pt idx="198">
                        <c:v>3.41204577290556</c:v>
                      </c:pt>
                      <c:pt idx="199">
                        <c:v>3.2559107949430599</c:v>
                      </c:pt>
                      <c:pt idx="200">
                        <c:v>3.21165941460524</c:v>
                      </c:pt>
                      <c:pt idx="201">
                        <c:v>2.9737609834918501</c:v>
                      </c:pt>
                      <c:pt idx="202">
                        <c:v>2.50975721157889</c:v>
                      </c:pt>
                      <c:pt idx="203">
                        <c:v>2.2125161544142902</c:v>
                      </c:pt>
                      <c:pt idx="204">
                        <c:v>2.1341080172884301</c:v>
                      </c:pt>
                      <c:pt idx="205">
                        <c:v>1.77767191443324</c:v>
                      </c:pt>
                      <c:pt idx="206">
                        <c:v>1.6296347974768302</c:v>
                      </c:pt>
                      <c:pt idx="207">
                        <c:v>1.6618934228773601</c:v>
                      </c:pt>
                      <c:pt idx="208">
                        <c:v>1.4726369013118299</c:v>
                      </c:pt>
                    </c:numCache>
                  </c:numRef>
                </c:yVal>
                <c:smooth val="1"/>
                <c:extLst xmlns:c15="http://schemas.microsoft.com/office/drawing/2012/chart">
                  <c:ext xmlns:c16="http://schemas.microsoft.com/office/drawing/2014/chart" uri="{C3380CC4-5D6E-409C-BE32-E72D297353CC}">
                    <c16:uniqueId val="{00000008-AD4E-4D2A-A9D6-E1F236C212A1}"/>
                  </c:ext>
                </c:extLst>
              </c15:ser>
            </c15:filteredScatterSeries>
            <c15:filteredScatterSeries>
              <c15:ser>
                <c:idx val="12"/>
                <c:order val="9"/>
                <c:tx>
                  <c:strRef>
                    <c:extLst xmlns:c15="http://schemas.microsoft.com/office/drawing/2012/chart">
                      <c:ext xmlns:c15="http://schemas.microsoft.com/office/drawing/2012/chart" uri="{02D57815-91ED-43cb-92C2-25804820EDAC}">
                        <c15:formulaRef>
                          <c15:sqref>Sheet1!$M$1</c15:sqref>
                        </c15:formulaRef>
                      </c:ext>
                    </c:extLst>
                    <c:strCache>
                      <c:ptCount val="1"/>
                      <c:pt idx="0">
                        <c:v>molecular biology and molecular genetics</c:v>
                      </c:pt>
                    </c:strCache>
                  </c:strRef>
                </c:tx>
                <c:spPr>
                  <a:ln w="12700"/>
                </c:spPr>
                <c:marker>
                  <c:symbol val="none"/>
                </c:marker>
                <c:xVal>
                  <c:numRef>
                    <c:extLst xmlns:c15="http://schemas.microsoft.com/office/drawing/2012/chart">
                      <c:ext xmlns:c15="http://schemas.microsoft.com/office/drawing/2012/chart" uri="{02D57815-91ED-43cb-92C2-25804820EDAC}">
                        <c15:formulaRef>
                          <c15:sqref>Sheet1!$A$3:$A$211</c15:sqref>
                        </c15:formulaRef>
                      </c:ext>
                    </c:extLst>
                    <c:numCache>
                      <c:formatCode>General</c:formatCode>
                      <c:ptCount val="209"/>
                      <c:pt idx="0">
                        <c:v>1951</c:v>
                      </c:pt>
                      <c:pt idx="1">
                        <c:v>1952</c:v>
                      </c:pt>
                      <c:pt idx="2">
                        <c:v>1953</c:v>
                      </c:pt>
                      <c:pt idx="3">
                        <c:v>1954</c:v>
                      </c:pt>
                      <c:pt idx="4">
                        <c:v>1955</c:v>
                      </c:pt>
                      <c:pt idx="5">
                        <c:v>1956</c:v>
                      </c:pt>
                      <c:pt idx="6">
                        <c:v>1957</c:v>
                      </c:pt>
                      <c:pt idx="7">
                        <c:v>1958</c:v>
                      </c:pt>
                      <c:pt idx="8">
                        <c:v>1959</c:v>
                      </c:pt>
                      <c:pt idx="9">
                        <c:v>1960</c:v>
                      </c:pt>
                      <c:pt idx="10">
                        <c:v>1961</c:v>
                      </c:pt>
                      <c:pt idx="11">
                        <c:v>1962</c:v>
                      </c:pt>
                      <c:pt idx="12">
                        <c:v>1963</c:v>
                      </c:pt>
                      <c:pt idx="13">
                        <c:v>1964</c:v>
                      </c:pt>
                      <c:pt idx="14">
                        <c:v>1965</c:v>
                      </c:pt>
                      <c:pt idx="15">
                        <c:v>1966</c:v>
                      </c:pt>
                      <c:pt idx="16">
                        <c:v>1967</c:v>
                      </c:pt>
                      <c:pt idx="17">
                        <c:v>1968</c:v>
                      </c:pt>
                      <c:pt idx="18">
                        <c:v>1969</c:v>
                      </c:pt>
                      <c:pt idx="19">
                        <c:v>1970</c:v>
                      </c:pt>
                      <c:pt idx="20">
                        <c:v>1971</c:v>
                      </c:pt>
                      <c:pt idx="21">
                        <c:v>1972</c:v>
                      </c:pt>
                      <c:pt idx="22">
                        <c:v>1973</c:v>
                      </c:pt>
                      <c:pt idx="23">
                        <c:v>1974</c:v>
                      </c:pt>
                      <c:pt idx="24">
                        <c:v>1975</c:v>
                      </c:pt>
                      <c:pt idx="25">
                        <c:v>1976</c:v>
                      </c:pt>
                      <c:pt idx="26">
                        <c:v>1977</c:v>
                      </c:pt>
                      <c:pt idx="27">
                        <c:v>1978</c:v>
                      </c:pt>
                      <c:pt idx="28">
                        <c:v>1979</c:v>
                      </c:pt>
                      <c:pt idx="29">
                        <c:v>1980</c:v>
                      </c:pt>
                      <c:pt idx="30">
                        <c:v>1981</c:v>
                      </c:pt>
                      <c:pt idx="31">
                        <c:v>1982</c:v>
                      </c:pt>
                      <c:pt idx="32">
                        <c:v>1983</c:v>
                      </c:pt>
                      <c:pt idx="33">
                        <c:v>1984</c:v>
                      </c:pt>
                      <c:pt idx="34">
                        <c:v>1985</c:v>
                      </c:pt>
                      <c:pt idx="35">
                        <c:v>1986</c:v>
                      </c:pt>
                      <c:pt idx="36">
                        <c:v>1987</c:v>
                      </c:pt>
                      <c:pt idx="37">
                        <c:v>1988</c:v>
                      </c:pt>
                      <c:pt idx="38">
                        <c:v>1989</c:v>
                      </c:pt>
                      <c:pt idx="39">
                        <c:v>1990</c:v>
                      </c:pt>
                      <c:pt idx="40">
                        <c:v>1991</c:v>
                      </c:pt>
                      <c:pt idx="41">
                        <c:v>1992</c:v>
                      </c:pt>
                      <c:pt idx="42">
                        <c:v>1993</c:v>
                      </c:pt>
                      <c:pt idx="43">
                        <c:v>1994</c:v>
                      </c:pt>
                      <c:pt idx="44">
                        <c:v>1995</c:v>
                      </c:pt>
                      <c:pt idx="45">
                        <c:v>1996</c:v>
                      </c:pt>
                      <c:pt idx="46">
                        <c:v>1997</c:v>
                      </c:pt>
                      <c:pt idx="47">
                        <c:v>1998</c:v>
                      </c:pt>
                      <c:pt idx="48">
                        <c:v>1999</c:v>
                      </c:pt>
                      <c:pt idx="49">
                        <c:v>2000</c:v>
                      </c:pt>
                      <c:pt idx="50">
                        <c:v>2001</c:v>
                      </c:pt>
                      <c:pt idx="51">
                        <c:v>2002</c:v>
                      </c:pt>
                      <c:pt idx="52">
                        <c:v>2003</c:v>
                      </c:pt>
                      <c:pt idx="53">
                        <c:v>2004</c:v>
                      </c:pt>
                      <c:pt idx="54">
                        <c:v>2005</c:v>
                      </c:pt>
                      <c:pt idx="55">
                        <c:v>2006</c:v>
                      </c:pt>
                      <c:pt idx="56">
                        <c:v>2007</c:v>
                      </c:pt>
                      <c:pt idx="57">
                        <c:v>2008</c:v>
                      </c:pt>
                      <c:pt idx="58">
                        <c:v>2009</c:v>
                      </c:pt>
                      <c:pt idx="59">
                        <c:v>2010</c:v>
                      </c:pt>
                      <c:pt idx="60">
                        <c:v>2011</c:v>
                      </c:pt>
                      <c:pt idx="61">
                        <c:v>2012</c:v>
                      </c:pt>
                      <c:pt idx="62">
                        <c:v>2013</c:v>
                      </c:pt>
                      <c:pt idx="63">
                        <c:v>2014</c:v>
                      </c:pt>
                      <c:pt idx="64">
                        <c:v>2015</c:v>
                      </c:pt>
                      <c:pt idx="65">
                        <c:v>2016</c:v>
                      </c:pt>
                      <c:pt idx="66">
                        <c:v>2017</c:v>
                      </c:pt>
                      <c:pt idx="67">
                        <c:v>2018</c:v>
                      </c:pt>
                      <c:pt idx="68">
                        <c:v>2019</c:v>
                      </c:pt>
                    </c:numCache>
                  </c:numRef>
                </c:xVal>
                <c:yVal>
                  <c:numRef>
                    <c:extLst xmlns:c15="http://schemas.microsoft.com/office/drawing/2012/chart">
                      <c:ext xmlns:c15="http://schemas.microsoft.com/office/drawing/2012/chart" uri="{02D57815-91ED-43cb-92C2-25804820EDAC}">
                        <c15:formulaRef>
                          <c15:sqref>Sheet1!$M$3:$M$211</c15:sqref>
                        </c15:formulaRef>
                      </c:ext>
                    </c:extLst>
                    <c:numCache>
                      <c:formatCode>0.00_);[Red]\(0.00\)</c:formatCode>
                      <c:ptCount val="209"/>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0.11733589496846002</c:v>
                      </c:pt>
                      <c:pt idx="109">
                        <c:v>0.11733589496846002</c:v>
                      </c:pt>
                      <c:pt idx="110">
                        <c:v>0.11733589496846002</c:v>
                      </c:pt>
                      <c:pt idx="111">
                        <c:v>0.11733589496846002</c:v>
                      </c:pt>
                      <c:pt idx="112">
                        <c:v>0.11733589496846002</c:v>
                      </c:pt>
                      <c:pt idx="113">
                        <c:v>0.11733589496846002</c:v>
                      </c:pt>
                      <c:pt idx="114">
                        <c:v>0.11733589496846002</c:v>
                      </c:pt>
                      <c:pt idx="115">
                        <c:v>0</c:v>
                      </c:pt>
                      <c:pt idx="116">
                        <c:v>0</c:v>
                      </c:pt>
                      <c:pt idx="117">
                        <c:v>0</c:v>
                      </c:pt>
                      <c:pt idx="118">
                        <c:v>0</c:v>
                      </c:pt>
                      <c:pt idx="119">
                        <c:v>0</c:v>
                      </c:pt>
                      <c:pt idx="120">
                        <c:v>0</c:v>
                      </c:pt>
                      <c:pt idx="121">
                        <c:v>0</c:v>
                      </c:pt>
                      <c:pt idx="122">
                        <c:v>0</c:v>
                      </c:pt>
                      <c:pt idx="123">
                        <c:v>0</c:v>
                      </c:pt>
                      <c:pt idx="124">
                        <c:v>0</c:v>
                      </c:pt>
                      <c:pt idx="125">
                        <c:v>0</c:v>
                      </c:pt>
                      <c:pt idx="126">
                        <c:v>0</c:v>
                      </c:pt>
                      <c:pt idx="127">
                        <c:v>0</c:v>
                      </c:pt>
                      <c:pt idx="128">
                        <c:v>0</c:v>
                      </c:pt>
                      <c:pt idx="129">
                        <c:v>0</c:v>
                      </c:pt>
                      <c:pt idx="130">
                        <c:v>0</c:v>
                      </c:pt>
                      <c:pt idx="131">
                        <c:v>0</c:v>
                      </c:pt>
                      <c:pt idx="132">
                        <c:v>0</c:v>
                      </c:pt>
                      <c:pt idx="133">
                        <c:v>0</c:v>
                      </c:pt>
                      <c:pt idx="134">
                        <c:v>0</c:v>
                      </c:pt>
                      <c:pt idx="135">
                        <c:v>0</c:v>
                      </c:pt>
                      <c:pt idx="136">
                        <c:v>0</c:v>
                      </c:pt>
                      <c:pt idx="137">
                        <c:v>0</c:v>
                      </c:pt>
                      <c:pt idx="138">
                        <c:v>0</c:v>
                      </c:pt>
                      <c:pt idx="139">
                        <c:v>0</c:v>
                      </c:pt>
                      <c:pt idx="140">
                        <c:v>0</c:v>
                      </c:pt>
                      <c:pt idx="141">
                        <c:v>0</c:v>
                      </c:pt>
                      <c:pt idx="142">
                        <c:v>0</c:v>
                      </c:pt>
                      <c:pt idx="143">
                        <c:v>0</c:v>
                      </c:pt>
                      <c:pt idx="144">
                        <c:v>0</c:v>
                      </c:pt>
                      <c:pt idx="145">
                        <c:v>0</c:v>
                      </c:pt>
                      <c:pt idx="146">
                        <c:v>0</c:v>
                      </c:pt>
                      <c:pt idx="147">
                        <c:v>0</c:v>
                      </c:pt>
                      <c:pt idx="148">
                        <c:v>0</c:v>
                      </c:pt>
                      <c:pt idx="149">
                        <c:v>0</c:v>
                      </c:pt>
                      <c:pt idx="150">
                        <c:v>0</c:v>
                      </c:pt>
                      <c:pt idx="151">
                        <c:v>0</c:v>
                      </c:pt>
                      <c:pt idx="152">
                        <c:v>0</c:v>
                      </c:pt>
                      <c:pt idx="153">
                        <c:v>0</c:v>
                      </c:pt>
                      <c:pt idx="154">
                        <c:v>0</c:v>
                      </c:pt>
                      <c:pt idx="155">
                        <c:v>0</c:v>
                      </c:pt>
                      <c:pt idx="156">
                        <c:v>0</c:v>
                      </c:pt>
                      <c:pt idx="157">
                        <c:v>0</c:v>
                      </c:pt>
                      <c:pt idx="158">
                        <c:v>0</c:v>
                      </c:pt>
                      <c:pt idx="159">
                        <c:v>0</c:v>
                      </c:pt>
                      <c:pt idx="160">
                        <c:v>0</c:v>
                      </c:pt>
                      <c:pt idx="161">
                        <c:v>0.26926705309904203</c:v>
                      </c:pt>
                      <c:pt idx="162">
                        <c:v>0.26926705309904203</c:v>
                      </c:pt>
                      <c:pt idx="163">
                        <c:v>0.31476245816135801</c:v>
                      </c:pt>
                      <c:pt idx="164">
                        <c:v>0.31476245816135801</c:v>
                      </c:pt>
                      <c:pt idx="165">
                        <c:v>0.55303614465707007</c:v>
                      </c:pt>
                      <c:pt idx="166">
                        <c:v>0.63306089338942007</c:v>
                      </c:pt>
                      <c:pt idx="167">
                        <c:v>0.67164634964811398</c:v>
                      </c:pt>
                      <c:pt idx="168">
                        <c:v>0.44123810161167398</c:v>
                      </c:pt>
                      <c:pt idx="169">
                        <c:v>0.59250118303718702</c:v>
                      </c:pt>
                      <c:pt idx="170">
                        <c:v>0.54700577797487204</c:v>
                      </c:pt>
                      <c:pt idx="171">
                        <c:v>0.58607130656466</c:v>
                      </c:pt>
                      <c:pt idx="172">
                        <c:v>0.46333484271521197</c:v>
                      </c:pt>
                      <c:pt idx="173">
                        <c:v>0.42060806028563796</c:v>
                      </c:pt>
                      <c:pt idx="174">
                        <c:v>0.49206013866661802</c:v>
                      </c:pt>
                      <c:pt idx="175">
                        <c:v>0.74335174523757308</c:v>
                      </c:pt>
                      <c:pt idx="176">
                        <c:v>0.76701131160713598</c:v>
                      </c:pt>
                      <c:pt idx="177">
                        <c:v>0.904483837033914</c:v>
                      </c:pt>
                      <c:pt idx="178">
                        <c:v>0.93397955242784703</c:v>
                      </c:pt>
                      <c:pt idx="179">
                        <c:v>0.91673390307483194</c:v>
                      </c:pt>
                      <c:pt idx="180">
                        <c:v>1.0706426538981899</c:v>
                      </c:pt>
                      <c:pt idx="181">
                        <c:v>1.1698864416891701</c:v>
                      </c:pt>
                      <c:pt idx="182">
                        <c:v>1.3438253050017901</c:v>
                      </c:pt>
                      <c:pt idx="183">
                        <c:v>1.3333438956105801</c:v>
                      </c:pt>
                      <c:pt idx="184">
                        <c:v>1.32961070724897</c:v>
                      </c:pt>
                      <c:pt idx="185">
                        <c:v>1.6969276222284702</c:v>
                      </c:pt>
                      <c:pt idx="186">
                        <c:v>1.7926040651872199</c:v>
                      </c:pt>
                      <c:pt idx="187">
                        <c:v>1.8258600187337399</c:v>
                      </c:pt>
                      <c:pt idx="188">
                        <c:v>1.9621042409870602</c:v>
                      </c:pt>
                      <c:pt idx="189">
                        <c:v>1.8741644268262401</c:v>
                      </c:pt>
                      <c:pt idx="190">
                        <c:v>2.1758466139942798</c:v>
                      </c:pt>
                      <c:pt idx="191">
                        <c:v>2.4574594422891201</c:v>
                      </c:pt>
                      <c:pt idx="192">
                        <c:v>2.55855834931294</c:v>
                      </c:pt>
                      <c:pt idx="193">
                        <c:v>2.6186048091807699</c:v>
                      </c:pt>
                      <c:pt idx="194">
                        <c:v>2.9776004994985699</c:v>
                      </c:pt>
                      <c:pt idx="195">
                        <c:v>3.2391612090977699</c:v>
                      </c:pt>
                      <c:pt idx="196">
                        <c:v>3.4501898639658899</c:v>
                      </c:pt>
                      <c:pt idx="197">
                        <c:v>3.2677422513925398</c:v>
                      </c:pt>
                      <c:pt idx="198">
                        <c:v>3.41204577290556</c:v>
                      </c:pt>
                      <c:pt idx="199">
                        <c:v>3.2559107949430599</c:v>
                      </c:pt>
                      <c:pt idx="200">
                        <c:v>3.21165941460524</c:v>
                      </c:pt>
                      <c:pt idx="201">
                        <c:v>2.9737609834918501</c:v>
                      </c:pt>
                      <c:pt idx="202">
                        <c:v>2.50975721157889</c:v>
                      </c:pt>
                      <c:pt idx="203">
                        <c:v>2.2125161544142902</c:v>
                      </c:pt>
                      <c:pt idx="204">
                        <c:v>2.1341080172884301</c:v>
                      </c:pt>
                      <c:pt idx="205">
                        <c:v>1.77767191443324</c:v>
                      </c:pt>
                      <c:pt idx="206">
                        <c:v>1.6296347974768302</c:v>
                      </c:pt>
                      <c:pt idx="207">
                        <c:v>1.6618934228773601</c:v>
                      </c:pt>
                      <c:pt idx="208">
                        <c:v>1.4726369013118299</c:v>
                      </c:pt>
                    </c:numCache>
                  </c:numRef>
                </c:yVal>
                <c:smooth val="1"/>
                <c:extLst xmlns:c15="http://schemas.microsoft.com/office/drawing/2012/chart">
                  <c:ext xmlns:c16="http://schemas.microsoft.com/office/drawing/2014/chart" uri="{C3380CC4-5D6E-409C-BE32-E72D297353CC}">
                    <c16:uniqueId val="{00000009-AD4E-4D2A-A9D6-E1F236C212A1}"/>
                  </c:ext>
                </c:extLst>
              </c15:ser>
            </c15:filteredScatterSeries>
            <c15:filteredScatterSeries>
              <c15:ser>
                <c:idx val="10"/>
                <c:order val="10"/>
                <c:tx>
                  <c:strRef>
                    <c:extLst xmlns:c15="http://schemas.microsoft.com/office/drawing/2012/chart">
                      <c:ext xmlns:c15="http://schemas.microsoft.com/office/drawing/2012/chart" uri="{02D57815-91ED-43cb-92C2-25804820EDAC}">
                        <c15:formulaRef>
                          <c15:sqref>Sheet1!$K$1</c15:sqref>
                        </c15:formulaRef>
                      </c:ext>
                    </c:extLst>
                    <c:strCache>
                      <c:ptCount val="1"/>
                      <c:pt idx="0">
                        <c:v>molecular biology and genetic engineering</c:v>
                      </c:pt>
                    </c:strCache>
                  </c:strRef>
                </c:tx>
                <c:spPr>
                  <a:ln w="12700"/>
                </c:spPr>
                <c:marker>
                  <c:symbol val="none"/>
                </c:marker>
                <c:xVal>
                  <c:numRef>
                    <c:extLst xmlns:c15="http://schemas.microsoft.com/office/drawing/2012/chart">
                      <c:ext xmlns:c15="http://schemas.microsoft.com/office/drawing/2012/chart" uri="{02D57815-91ED-43cb-92C2-25804820EDAC}">
                        <c15:formulaRef>
                          <c15:sqref>Sheet1!$A$3:$A$211</c15:sqref>
                        </c15:formulaRef>
                      </c:ext>
                    </c:extLst>
                    <c:numCache>
                      <c:formatCode>General</c:formatCode>
                      <c:ptCount val="209"/>
                      <c:pt idx="0">
                        <c:v>1951</c:v>
                      </c:pt>
                      <c:pt idx="1">
                        <c:v>1952</c:v>
                      </c:pt>
                      <c:pt idx="2">
                        <c:v>1953</c:v>
                      </c:pt>
                      <c:pt idx="3">
                        <c:v>1954</c:v>
                      </c:pt>
                      <c:pt idx="4">
                        <c:v>1955</c:v>
                      </c:pt>
                      <c:pt idx="5">
                        <c:v>1956</c:v>
                      </c:pt>
                      <c:pt idx="6">
                        <c:v>1957</c:v>
                      </c:pt>
                      <c:pt idx="7">
                        <c:v>1958</c:v>
                      </c:pt>
                      <c:pt idx="8">
                        <c:v>1959</c:v>
                      </c:pt>
                      <c:pt idx="9">
                        <c:v>1960</c:v>
                      </c:pt>
                      <c:pt idx="10">
                        <c:v>1961</c:v>
                      </c:pt>
                      <c:pt idx="11">
                        <c:v>1962</c:v>
                      </c:pt>
                      <c:pt idx="12">
                        <c:v>1963</c:v>
                      </c:pt>
                      <c:pt idx="13">
                        <c:v>1964</c:v>
                      </c:pt>
                      <c:pt idx="14">
                        <c:v>1965</c:v>
                      </c:pt>
                      <c:pt idx="15">
                        <c:v>1966</c:v>
                      </c:pt>
                      <c:pt idx="16">
                        <c:v>1967</c:v>
                      </c:pt>
                      <c:pt idx="17">
                        <c:v>1968</c:v>
                      </c:pt>
                      <c:pt idx="18">
                        <c:v>1969</c:v>
                      </c:pt>
                      <c:pt idx="19">
                        <c:v>1970</c:v>
                      </c:pt>
                      <c:pt idx="20">
                        <c:v>1971</c:v>
                      </c:pt>
                      <c:pt idx="21">
                        <c:v>1972</c:v>
                      </c:pt>
                      <c:pt idx="22">
                        <c:v>1973</c:v>
                      </c:pt>
                      <c:pt idx="23">
                        <c:v>1974</c:v>
                      </c:pt>
                      <c:pt idx="24">
                        <c:v>1975</c:v>
                      </c:pt>
                      <c:pt idx="25">
                        <c:v>1976</c:v>
                      </c:pt>
                      <c:pt idx="26">
                        <c:v>1977</c:v>
                      </c:pt>
                      <c:pt idx="27">
                        <c:v>1978</c:v>
                      </c:pt>
                      <c:pt idx="28">
                        <c:v>1979</c:v>
                      </c:pt>
                      <c:pt idx="29">
                        <c:v>1980</c:v>
                      </c:pt>
                      <c:pt idx="30">
                        <c:v>1981</c:v>
                      </c:pt>
                      <c:pt idx="31">
                        <c:v>1982</c:v>
                      </c:pt>
                      <c:pt idx="32">
                        <c:v>1983</c:v>
                      </c:pt>
                      <c:pt idx="33">
                        <c:v>1984</c:v>
                      </c:pt>
                      <c:pt idx="34">
                        <c:v>1985</c:v>
                      </c:pt>
                      <c:pt idx="35">
                        <c:v>1986</c:v>
                      </c:pt>
                      <c:pt idx="36">
                        <c:v>1987</c:v>
                      </c:pt>
                      <c:pt idx="37">
                        <c:v>1988</c:v>
                      </c:pt>
                      <c:pt idx="38">
                        <c:v>1989</c:v>
                      </c:pt>
                      <c:pt idx="39">
                        <c:v>1990</c:v>
                      </c:pt>
                      <c:pt idx="40">
                        <c:v>1991</c:v>
                      </c:pt>
                      <c:pt idx="41">
                        <c:v>1992</c:v>
                      </c:pt>
                      <c:pt idx="42">
                        <c:v>1993</c:v>
                      </c:pt>
                      <c:pt idx="43">
                        <c:v>1994</c:v>
                      </c:pt>
                      <c:pt idx="44">
                        <c:v>1995</c:v>
                      </c:pt>
                      <c:pt idx="45">
                        <c:v>1996</c:v>
                      </c:pt>
                      <c:pt idx="46">
                        <c:v>1997</c:v>
                      </c:pt>
                      <c:pt idx="47">
                        <c:v>1998</c:v>
                      </c:pt>
                      <c:pt idx="48">
                        <c:v>1999</c:v>
                      </c:pt>
                      <c:pt idx="49">
                        <c:v>2000</c:v>
                      </c:pt>
                      <c:pt idx="50">
                        <c:v>2001</c:v>
                      </c:pt>
                      <c:pt idx="51">
                        <c:v>2002</c:v>
                      </c:pt>
                      <c:pt idx="52">
                        <c:v>2003</c:v>
                      </c:pt>
                      <c:pt idx="53">
                        <c:v>2004</c:v>
                      </c:pt>
                      <c:pt idx="54">
                        <c:v>2005</c:v>
                      </c:pt>
                      <c:pt idx="55">
                        <c:v>2006</c:v>
                      </c:pt>
                      <c:pt idx="56">
                        <c:v>2007</c:v>
                      </c:pt>
                      <c:pt idx="57">
                        <c:v>2008</c:v>
                      </c:pt>
                      <c:pt idx="58">
                        <c:v>2009</c:v>
                      </c:pt>
                      <c:pt idx="59">
                        <c:v>2010</c:v>
                      </c:pt>
                      <c:pt idx="60">
                        <c:v>2011</c:v>
                      </c:pt>
                      <c:pt idx="61">
                        <c:v>2012</c:v>
                      </c:pt>
                      <c:pt idx="62">
                        <c:v>2013</c:v>
                      </c:pt>
                      <c:pt idx="63">
                        <c:v>2014</c:v>
                      </c:pt>
                      <c:pt idx="64">
                        <c:v>2015</c:v>
                      </c:pt>
                      <c:pt idx="65">
                        <c:v>2016</c:v>
                      </c:pt>
                      <c:pt idx="66">
                        <c:v>2017</c:v>
                      </c:pt>
                      <c:pt idx="67">
                        <c:v>2018</c:v>
                      </c:pt>
                      <c:pt idx="68">
                        <c:v>2019</c:v>
                      </c:pt>
                    </c:numCache>
                  </c:numRef>
                </c:xVal>
                <c:yVal>
                  <c:numRef>
                    <c:extLst xmlns:c15="http://schemas.microsoft.com/office/drawing/2012/chart">
                      <c:ext xmlns:c15="http://schemas.microsoft.com/office/drawing/2012/chart" uri="{02D57815-91ED-43cb-92C2-25804820EDAC}">
                        <c15:formulaRef>
                          <c15:sqref>Sheet1!$K$3:$K$211</c15:sqref>
                        </c15:formulaRef>
                      </c:ext>
                    </c:extLst>
                    <c:numCache>
                      <c:formatCode>0.00_);[Red]\(0.00\)</c:formatCode>
                      <c:ptCount val="209"/>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0</c:v>
                      </c:pt>
                      <c:pt idx="122">
                        <c:v>0</c:v>
                      </c:pt>
                      <c:pt idx="123">
                        <c:v>0</c:v>
                      </c:pt>
                      <c:pt idx="124">
                        <c:v>0</c:v>
                      </c:pt>
                      <c:pt idx="125">
                        <c:v>0</c:v>
                      </c:pt>
                      <c:pt idx="126">
                        <c:v>0</c:v>
                      </c:pt>
                      <c:pt idx="127">
                        <c:v>0</c:v>
                      </c:pt>
                      <c:pt idx="128">
                        <c:v>0</c:v>
                      </c:pt>
                      <c:pt idx="129">
                        <c:v>0</c:v>
                      </c:pt>
                      <c:pt idx="130">
                        <c:v>0</c:v>
                      </c:pt>
                      <c:pt idx="131">
                        <c:v>0</c:v>
                      </c:pt>
                      <c:pt idx="132">
                        <c:v>0</c:v>
                      </c:pt>
                      <c:pt idx="133">
                        <c:v>0</c:v>
                      </c:pt>
                      <c:pt idx="134">
                        <c:v>0</c:v>
                      </c:pt>
                      <c:pt idx="135">
                        <c:v>0</c:v>
                      </c:pt>
                      <c:pt idx="136">
                        <c:v>0</c:v>
                      </c:pt>
                      <c:pt idx="137">
                        <c:v>0</c:v>
                      </c:pt>
                      <c:pt idx="138">
                        <c:v>0</c:v>
                      </c:pt>
                      <c:pt idx="139">
                        <c:v>0</c:v>
                      </c:pt>
                      <c:pt idx="140">
                        <c:v>0</c:v>
                      </c:pt>
                      <c:pt idx="141">
                        <c:v>0</c:v>
                      </c:pt>
                      <c:pt idx="142">
                        <c:v>0</c:v>
                      </c:pt>
                      <c:pt idx="143">
                        <c:v>0</c:v>
                      </c:pt>
                      <c:pt idx="144">
                        <c:v>0</c:v>
                      </c:pt>
                      <c:pt idx="145">
                        <c:v>0</c:v>
                      </c:pt>
                      <c:pt idx="146">
                        <c:v>0</c:v>
                      </c:pt>
                      <c:pt idx="147">
                        <c:v>0</c:v>
                      </c:pt>
                      <c:pt idx="148">
                        <c:v>0</c:v>
                      </c:pt>
                      <c:pt idx="149">
                        <c:v>0</c:v>
                      </c:pt>
                      <c:pt idx="150">
                        <c:v>0</c:v>
                      </c:pt>
                      <c:pt idx="151">
                        <c:v>0</c:v>
                      </c:pt>
                      <c:pt idx="152">
                        <c:v>0</c:v>
                      </c:pt>
                      <c:pt idx="153">
                        <c:v>0</c:v>
                      </c:pt>
                      <c:pt idx="154">
                        <c:v>0</c:v>
                      </c:pt>
                      <c:pt idx="155">
                        <c:v>0</c:v>
                      </c:pt>
                      <c:pt idx="156">
                        <c:v>0</c:v>
                      </c:pt>
                      <c:pt idx="157">
                        <c:v>0</c:v>
                      </c:pt>
                      <c:pt idx="158">
                        <c:v>0</c:v>
                      </c:pt>
                      <c:pt idx="159">
                        <c:v>0</c:v>
                      </c:pt>
                      <c:pt idx="160">
                        <c:v>0</c:v>
                      </c:pt>
                      <c:pt idx="161">
                        <c:v>0</c:v>
                      </c:pt>
                      <c:pt idx="162">
                        <c:v>0</c:v>
                      </c:pt>
                      <c:pt idx="163">
                        <c:v>0</c:v>
                      </c:pt>
                      <c:pt idx="164">
                        <c:v>0</c:v>
                      </c:pt>
                      <c:pt idx="165">
                        <c:v>7.5553848891526498E-2</c:v>
                      </c:pt>
                      <c:pt idx="166">
                        <c:v>7.5553848891526498E-2</c:v>
                      </c:pt>
                      <c:pt idx="167">
                        <c:v>0.14894853604476199</c:v>
                      </c:pt>
                      <c:pt idx="168">
                        <c:v>0.185901520368046</c:v>
                      </c:pt>
                      <c:pt idx="169">
                        <c:v>0.185901520368046</c:v>
                      </c:pt>
                      <c:pt idx="170">
                        <c:v>0.185901520368046</c:v>
                      </c:pt>
                      <c:pt idx="171">
                        <c:v>0.29723053780144298</c:v>
                      </c:pt>
                      <c:pt idx="172">
                        <c:v>0.22167668890991701</c:v>
                      </c:pt>
                      <c:pt idx="173">
                        <c:v>0.32790228865486798</c:v>
                      </c:pt>
                      <c:pt idx="174">
                        <c:v>0.32414308935381603</c:v>
                      </c:pt>
                      <c:pt idx="175">
                        <c:v>0.32160877136025795</c:v>
                      </c:pt>
                      <c:pt idx="176">
                        <c:v>0.35479994537584197</c:v>
                      </c:pt>
                      <c:pt idx="177">
                        <c:v>0.45259668433685196</c:v>
                      </c:pt>
                      <c:pt idx="178">
                        <c:v>0.40626970240368104</c:v>
                      </c:pt>
                      <c:pt idx="179">
                        <c:v>0.46840968207347994</c:v>
                      </c:pt>
                      <c:pt idx="180">
                        <c:v>0.39238382582811604</c:v>
                      </c:pt>
                      <c:pt idx="181">
                        <c:v>0.43609171234455102</c:v>
                      </c:pt>
                      <c:pt idx="182">
                        <c:v>0.40167304601482601</c:v>
                      </c:pt>
                      <c:pt idx="183">
                        <c:v>0.49833469890308296</c:v>
                      </c:pt>
                      <c:pt idx="184">
                        <c:v>0.52726968822826392</c:v>
                      </c:pt>
                      <c:pt idx="185">
                        <c:v>0.486566933569473</c:v>
                      </c:pt>
                      <c:pt idx="186">
                        <c:v>0.72310806548918904</c:v>
                      </c:pt>
                      <c:pt idx="187">
                        <c:v>0.75671625711569201</c:v>
                      </c:pt>
                      <c:pt idx="188">
                        <c:v>0.66519751215235801</c:v>
                      </c:pt>
                      <c:pt idx="189">
                        <c:v>0.88305557707382998</c:v>
                      </c:pt>
                      <c:pt idx="190">
                        <c:v>0.87369014800664502</c:v>
                      </c:pt>
                      <c:pt idx="191">
                        <c:v>0.93440219450790996</c:v>
                      </c:pt>
                      <c:pt idx="192">
                        <c:v>1.25548622292066</c:v>
                      </c:pt>
                      <c:pt idx="193">
                        <c:v>0.99120718775682004</c:v>
                      </c:pt>
                      <c:pt idx="194">
                        <c:v>1.2122605300543099</c:v>
                      </c:pt>
                      <c:pt idx="195">
                        <c:v>1.4622565618666798</c:v>
                      </c:pt>
                      <c:pt idx="196">
                        <c:v>1.37981363636439</c:v>
                      </c:pt>
                      <c:pt idx="197">
                        <c:v>1.3534353875727798</c:v>
                      </c:pt>
                      <c:pt idx="198">
                        <c:v>1.33835919331153</c:v>
                      </c:pt>
                      <c:pt idx="199">
                        <c:v>1.12524836274171</c:v>
                      </c:pt>
                      <c:pt idx="200">
                        <c:v>1.1791746706053199</c:v>
                      </c:pt>
                      <c:pt idx="201">
                        <c:v>0.99664361684150204</c:v>
                      </c:pt>
                      <c:pt idx="202">
                        <c:v>0.92300997797270901</c:v>
                      </c:pt>
                      <c:pt idx="203">
                        <c:v>0.93490750855248594</c:v>
                      </c:pt>
                      <c:pt idx="204">
                        <c:v>0.99846176564761391</c:v>
                      </c:pt>
                      <c:pt idx="205">
                        <c:v>0.88008614681659203</c:v>
                      </c:pt>
                      <c:pt idx="206">
                        <c:v>0.87244927948759698</c:v>
                      </c:pt>
                      <c:pt idx="207">
                        <c:v>0.9232793973801271</c:v>
                      </c:pt>
                      <c:pt idx="208">
                        <c:v>0.97502135532057088</c:v>
                      </c:pt>
                    </c:numCache>
                  </c:numRef>
                </c:yVal>
                <c:smooth val="1"/>
                <c:extLst xmlns:c15="http://schemas.microsoft.com/office/drawing/2012/chart">
                  <c:ext xmlns:c16="http://schemas.microsoft.com/office/drawing/2014/chart" uri="{C3380CC4-5D6E-409C-BE32-E72D297353CC}">
                    <c16:uniqueId val="{0000000A-AD4E-4D2A-A9D6-E1F236C212A1}"/>
                  </c:ext>
                </c:extLst>
              </c15:ser>
            </c15:filteredScatterSeries>
            <c15:filteredScatterSeries>
              <c15:ser>
                <c:idx val="9"/>
                <c:order val="11"/>
                <c:tx>
                  <c:strRef>
                    <c:extLst xmlns:c15="http://schemas.microsoft.com/office/drawing/2012/chart">
                      <c:ext xmlns:c15="http://schemas.microsoft.com/office/drawing/2012/chart" uri="{02D57815-91ED-43cb-92C2-25804820EDAC}">
                        <c15:formulaRef>
                          <c15:sqref>Sheet1!$J$1</c15:sqref>
                        </c15:formulaRef>
                      </c:ext>
                    </c:extLst>
                    <c:strCache>
                      <c:ptCount val="1"/>
                      <c:pt idx="0">
                        <c:v>microbiology and molecular biology</c:v>
                      </c:pt>
                    </c:strCache>
                  </c:strRef>
                </c:tx>
                <c:spPr>
                  <a:ln w="12700"/>
                </c:spPr>
                <c:marker>
                  <c:symbol val="none"/>
                </c:marker>
                <c:xVal>
                  <c:numRef>
                    <c:extLst xmlns:c15="http://schemas.microsoft.com/office/drawing/2012/chart">
                      <c:ext xmlns:c15="http://schemas.microsoft.com/office/drawing/2012/chart" uri="{02D57815-91ED-43cb-92C2-25804820EDAC}">
                        <c15:formulaRef>
                          <c15:sqref>Sheet1!$A$3:$A$211</c15:sqref>
                        </c15:formulaRef>
                      </c:ext>
                    </c:extLst>
                    <c:numCache>
                      <c:formatCode>General</c:formatCode>
                      <c:ptCount val="209"/>
                      <c:pt idx="0">
                        <c:v>1951</c:v>
                      </c:pt>
                      <c:pt idx="1">
                        <c:v>1952</c:v>
                      </c:pt>
                      <c:pt idx="2">
                        <c:v>1953</c:v>
                      </c:pt>
                      <c:pt idx="3">
                        <c:v>1954</c:v>
                      </c:pt>
                      <c:pt idx="4">
                        <c:v>1955</c:v>
                      </c:pt>
                      <c:pt idx="5">
                        <c:v>1956</c:v>
                      </c:pt>
                      <c:pt idx="6">
                        <c:v>1957</c:v>
                      </c:pt>
                      <c:pt idx="7">
                        <c:v>1958</c:v>
                      </c:pt>
                      <c:pt idx="8">
                        <c:v>1959</c:v>
                      </c:pt>
                      <c:pt idx="9">
                        <c:v>1960</c:v>
                      </c:pt>
                      <c:pt idx="10">
                        <c:v>1961</c:v>
                      </c:pt>
                      <c:pt idx="11">
                        <c:v>1962</c:v>
                      </c:pt>
                      <c:pt idx="12">
                        <c:v>1963</c:v>
                      </c:pt>
                      <c:pt idx="13">
                        <c:v>1964</c:v>
                      </c:pt>
                      <c:pt idx="14">
                        <c:v>1965</c:v>
                      </c:pt>
                      <c:pt idx="15">
                        <c:v>1966</c:v>
                      </c:pt>
                      <c:pt idx="16">
                        <c:v>1967</c:v>
                      </c:pt>
                      <c:pt idx="17">
                        <c:v>1968</c:v>
                      </c:pt>
                      <c:pt idx="18">
                        <c:v>1969</c:v>
                      </c:pt>
                      <c:pt idx="19">
                        <c:v>1970</c:v>
                      </c:pt>
                      <c:pt idx="20">
                        <c:v>1971</c:v>
                      </c:pt>
                      <c:pt idx="21">
                        <c:v>1972</c:v>
                      </c:pt>
                      <c:pt idx="22">
                        <c:v>1973</c:v>
                      </c:pt>
                      <c:pt idx="23">
                        <c:v>1974</c:v>
                      </c:pt>
                      <c:pt idx="24">
                        <c:v>1975</c:v>
                      </c:pt>
                      <c:pt idx="25">
                        <c:v>1976</c:v>
                      </c:pt>
                      <c:pt idx="26">
                        <c:v>1977</c:v>
                      </c:pt>
                      <c:pt idx="27">
                        <c:v>1978</c:v>
                      </c:pt>
                      <c:pt idx="28">
                        <c:v>1979</c:v>
                      </c:pt>
                      <c:pt idx="29">
                        <c:v>1980</c:v>
                      </c:pt>
                      <c:pt idx="30">
                        <c:v>1981</c:v>
                      </c:pt>
                      <c:pt idx="31">
                        <c:v>1982</c:v>
                      </c:pt>
                      <c:pt idx="32">
                        <c:v>1983</c:v>
                      </c:pt>
                      <c:pt idx="33">
                        <c:v>1984</c:v>
                      </c:pt>
                      <c:pt idx="34">
                        <c:v>1985</c:v>
                      </c:pt>
                      <c:pt idx="35">
                        <c:v>1986</c:v>
                      </c:pt>
                      <c:pt idx="36">
                        <c:v>1987</c:v>
                      </c:pt>
                      <c:pt idx="37">
                        <c:v>1988</c:v>
                      </c:pt>
                      <c:pt idx="38">
                        <c:v>1989</c:v>
                      </c:pt>
                      <c:pt idx="39">
                        <c:v>1990</c:v>
                      </c:pt>
                      <c:pt idx="40">
                        <c:v>1991</c:v>
                      </c:pt>
                      <c:pt idx="41">
                        <c:v>1992</c:v>
                      </c:pt>
                      <c:pt idx="42">
                        <c:v>1993</c:v>
                      </c:pt>
                      <c:pt idx="43">
                        <c:v>1994</c:v>
                      </c:pt>
                      <c:pt idx="44">
                        <c:v>1995</c:v>
                      </c:pt>
                      <c:pt idx="45">
                        <c:v>1996</c:v>
                      </c:pt>
                      <c:pt idx="46">
                        <c:v>1997</c:v>
                      </c:pt>
                      <c:pt idx="47">
                        <c:v>1998</c:v>
                      </c:pt>
                      <c:pt idx="48">
                        <c:v>1999</c:v>
                      </c:pt>
                      <c:pt idx="49">
                        <c:v>2000</c:v>
                      </c:pt>
                      <c:pt idx="50">
                        <c:v>2001</c:v>
                      </c:pt>
                      <c:pt idx="51">
                        <c:v>2002</c:v>
                      </c:pt>
                      <c:pt idx="52">
                        <c:v>2003</c:v>
                      </c:pt>
                      <c:pt idx="53">
                        <c:v>2004</c:v>
                      </c:pt>
                      <c:pt idx="54">
                        <c:v>2005</c:v>
                      </c:pt>
                      <c:pt idx="55">
                        <c:v>2006</c:v>
                      </c:pt>
                      <c:pt idx="56">
                        <c:v>2007</c:v>
                      </c:pt>
                      <c:pt idx="57">
                        <c:v>2008</c:v>
                      </c:pt>
                      <c:pt idx="58">
                        <c:v>2009</c:v>
                      </c:pt>
                      <c:pt idx="59">
                        <c:v>2010</c:v>
                      </c:pt>
                      <c:pt idx="60">
                        <c:v>2011</c:v>
                      </c:pt>
                      <c:pt idx="61">
                        <c:v>2012</c:v>
                      </c:pt>
                      <c:pt idx="62">
                        <c:v>2013</c:v>
                      </c:pt>
                      <c:pt idx="63">
                        <c:v>2014</c:v>
                      </c:pt>
                      <c:pt idx="64">
                        <c:v>2015</c:v>
                      </c:pt>
                      <c:pt idx="65">
                        <c:v>2016</c:v>
                      </c:pt>
                      <c:pt idx="66">
                        <c:v>2017</c:v>
                      </c:pt>
                      <c:pt idx="67">
                        <c:v>2018</c:v>
                      </c:pt>
                      <c:pt idx="68">
                        <c:v>2019</c:v>
                      </c:pt>
                    </c:numCache>
                  </c:numRef>
                </c:xVal>
                <c:yVal>
                  <c:numRef>
                    <c:extLst xmlns:c15="http://schemas.microsoft.com/office/drawing/2012/chart">
                      <c:ext xmlns:c15="http://schemas.microsoft.com/office/drawing/2012/chart" uri="{02D57815-91ED-43cb-92C2-25804820EDAC}">
                        <c15:formulaRef>
                          <c15:sqref>Sheet1!$J$3:$J$211</c15:sqref>
                        </c15:formulaRef>
                      </c:ext>
                    </c:extLst>
                    <c:numCache>
                      <c:formatCode>0.00_);[Red]\(0.00\)</c:formatCode>
                      <c:ptCount val="209"/>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0</c:v>
                      </c:pt>
                      <c:pt idx="122">
                        <c:v>0</c:v>
                      </c:pt>
                      <c:pt idx="123">
                        <c:v>0</c:v>
                      </c:pt>
                      <c:pt idx="124">
                        <c:v>0</c:v>
                      </c:pt>
                      <c:pt idx="125">
                        <c:v>0</c:v>
                      </c:pt>
                      <c:pt idx="126">
                        <c:v>0</c:v>
                      </c:pt>
                      <c:pt idx="127">
                        <c:v>0</c:v>
                      </c:pt>
                      <c:pt idx="128">
                        <c:v>0</c:v>
                      </c:pt>
                      <c:pt idx="129">
                        <c:v>0</c:v>
                      </c:pt>
                      <c:pt idx="130">
                        <c:v>0</c:v>
                      </c:pt>
                      <c:pt idx="131">
                        <c:v>0</c:v>
                      </c:pt>
                      <c:pt idx="132">
                        <c:v>0</c:v>
                      </c:pt>
                      <c:pt idx="133">
                        <c:v>0</c:v>
                      </c:pt>
                      <c:pt idx="134">
                        <c:v>0</c:v>
                      </c:pt>
                      <c:pt idx="135">
                        <c:v>0</c:v>
                      </c:pt>
                      <c:pt idx="136">
                        <c:v>0</c:v>
                      </c:pt>
                      <c:pt idx="137">
                        <c:v>0</c:v>
                      </c:pt>
                      <c:pt idx="138">
                        <c:v>0</c:v>
                      </c:pt>
                      <c:pt idx="139">
                        <c:v>0</c:v>
                      </c:pt>
                      <c:pt idx="140">
                        <c:v>0</c:v>
                      </c:pt>
                      <c:pt idx="141">
                        <c:v>0</c:v>
                      </c:pt>
                      <c:pt idx="142">
                        <c:v>0</c:v>
                      </c:pt>
                      <c:pt idx="143">
                        <c:v>0</c:v>
                      </c:pt>
                      <c:pt idx="144">
                        <c:v>0</c:v>
                      </c:pt>
                      <c:pt idx="145">
                        <c:v>0</c:v>
                      </c:pt>
                      <c:pt idx="146">
                        <c:v>0</c:v>
                      </c:pt>
                      <c:pt idx="147">
                        <c:v>0</c:v>
                      </c:pt>
                      <c:pt idx="148">
                        <c:v>0</c:v>
                      </c:pt>
                      <c:pt idx="149">
                        <c:v>0</c:v>
                      </c:pt>
                      <c:pt idx="150">
                        <c:v>0</c:v>
                      </c:pt>
                      <c:pt idx="151">
                        <c:v>0</c:v>
                      </c:pt>
                      <c:pt idx="152">
                        <c:v>0</c:v>
                      </c:pt>
                      <c:pt idx="153">
                        <c:v>0</c:v>
                      </c:pt>
                      <c:pt idx="154">
                        <c:v>0</c:v>
                      </c:pt>
                      <c:pt idx="155">
                        <c:v>0</c:v>
                      </c:pt>
                      <c:pt idx="156">
                        <c:v>0</c:v>
                      </c:pt>
                      <c:pt idx="157">
                        <c:v>0</c:v>
                      </c:pt>
                      <c:pt idx="158">
                        <c:v>0</c:v>
                      </c:pt>
                      <c:pt idx="159">
                        <c:v>0</c:v>
                      </c:pt>
                      <c:pt idx="160">
                        <c:v>0</c:v>
                      </c:pt>
                      <c:pt idx="161">
                        <c:v>0</c:v>
                      </c:pt>
                      <c:pt idx="162">
                        <c:v>0.18176912356234901</c:v>
                      </c:pt>
                      <c:pt idx="163">
                        <c:v>0.18176912356234901</c:v>
                      </c:pt>
                      <c:pt idx="164">
                        <c:v>0.18176912356234901</c:v>
                      </c:pt>
                      <c:pt idx="165">
                        <c:v>0.18176912356234901</c:v>
                      </c:pt>
                      <c:pt idx="166">
                        <c:v>0.18176912356234901</c:v>
                      </c:pt>
                      <c:pt idx="167">
                        <c:v>0.18176912356234901</c:v>
                      </c:pt>
                      <c:pt idx="168">
                        <c:v>0.18176912356234901</c:v>
                      </c:pt>
                      <c:pt idx="169">
                        <c:v>0</c:v>
                      </c:pt>
                      <c:pt idx="170">
                        <c:v>0</c:v>
                      </c:pt>
                      <c:pt idx="171">
                        <c:v>0</c:v>
                      </c:pt>
                      <c:pt idx="172">
                        <c:v>0</c:v>
                      </c:pt>
                      <c:pt idx="173">
                        <c:v>0</c:v>
                      </c:pt>
                      <c:pt idx="174">
                        <c:v>3.4817743926091799E-2</c:v>
                      </c:pt>
                      <c:pt idx="175">
                        <c:v>0.17249240924499501</c:v>
                      </c:pt>
                      <c:pt idx="176">
                        <c:v>0.17249240924499501</c:v>
                      </c:pt>
                      <c:pt idx="177">
                        <c:v>0.20509132289284498</c:v>
                      </c:pt>
                      <c:pt idx="178">
                        <c:v>0.20509132289284498</c:v>
                      </c:pt>
                      <c:pt idx="179">
                        <c:v>0.26723130256264405</c:v>
                      </c:pt>
                      <c:pt idx="180">
                        <c:v>0.38803027656099504</c:v>
                      </c:pt>
                      <c:pt idx="181">
                        <c:v>0.38154837622705801</c:v>
                      </c:pt>
                      <c:pt idx="182">
                        <c:v>0.38129123271422605</c:v>
                      </c:pt>
                      <c:pt idx="183">
                        <c:v>0.56308519355166897</c:v>
                      </c:pt>
                      <c:pt idx="184">
                        <c:v>0.63187166411880502</c:v>
                      </c:pt>
                      <c:pt idx="185">
                        <c:v>0.70476951060819204</c:v>
                      </c:pt>
                      <c:pt idx="186">
                        <c:v>0.71155594313524306</c:v>
                      </c:pt>
                      <c:pt idx="187">
                        <c:v>0.69710352768037598</c:v>
                      </c:pt>
                      <c:pt idx="188">
                        <c:v>0.69059231349350592</c:v>
                      </c:pt>
                      <c:pt idx="189">
                        <c:v>0.63239590548340996</c:v>
                      </c:pt>
                      <c:pt idx="190">
                        <c:v>0.571089342482622</c:v>
                      </c:pt>
                      <c:pt idx="191">
                        <c:v>0.52593708753180701</c:v>
                      </c:pt>
                      <c:pt idx="192">
                        <c:v>0.56210764614356901</c:v>
                      </c:pt>
                      <c:pt idx="193">
                        <c:v>0.52758331037239192</c:v>
                      </c:pt>
                      <c:pt idx="194">
                        <c:v>0.52177602714666305</c:v>
                      </c:pt>
                      <c:pt idx="195">
                        <c:v>0.54791974925448306</c:v>
                      </c:pt>
                      <c:pt idx="196">
                        <c:v>0.55897539771468696</c:v>
                      </c:pt>
                      <c:pt idx="197">
                        <c:v>0.53259714892307897</c:v>
                      </c:pt>
                      <c:pt idx="198">
                        <c:v>0.55591828759407991</c:v>
                      </c:pt>
                      <c:pt idx="199">
                        <c:v>0.53102328090304196</c:v>
                      </c:pt>
                      <c:pt idx="200">
                        <c:v>0.59599063779407802</c:v>
                      </c:pt>
                      <c:pt idx="201">
                        <c:v>0.57731554457620005</c:v>
                      </c:pt>
                      <c:pt idx="202">
                        <c:v>0.64408705353307394</c:v>
                      </c:pt>
                      <c:pt idx="203">
                        <c:v>0.70112296127585905</c:v>
                      </c:pt>
                      <c:pt idx="204">
                        <c:v>0.94088927918686405</c:v>
                      </c:pt>
                      <c:pt idx="205">
                        <c:v>1.00788462496583</c:v>
                      </c:pt>
                      <c:pt idx="206">
                        <c:v>1.0776630976483399</c:v>
                      </c:pt>
                      <c:pt idx="207">
                        <c:v>1.1540785105346099</c:v>
                      </c:pt>
                      <c:pt idx="208">
                        <c:v>1.2993358194934801</c:v>
                      </c:pt>
                    </c:numCache>
                  </c:numRef>
                </c:yVal>
                <c:smooth val="1"/>
                <c:extLst xmlns:c15="http://schemas.microsoft.com/office/drawing/2012/chart">
                  <c:ext xmlns:c16="http://schemas.microsoft.com/office/drawing/2014/chart" uri="{C3380CC4-5D6E-409C-BE32-E72D297353CC}">
                    <c16:uniqueId val="{0000000B-AD4E-4D2A-A9D6-E1F236C212A1}"/>
                  </c:ext>
                </c:extLst>
              </c15:ser>
            </c15:filteredScatterSeries>
            <c15:filteredScatterSeries>
              <c15:ser>
                <c:idx val="8"/>
                <c:order val="12"/>
                <c:tx>
                  <c:strRef>
                    <c:extLst xmlns:c15="http://schemas.microsoft.com/office/drawing/2012/chart">
                      <c:ext xmlns:c15="http://schemas.microsoft.com/office/drawing/2012/chart" uri="{02D57815-91ED-43cb-92C2-25804820EDAC}">
                        <c15:formulaRef>
                          <c15:sqref>Sheet1!$I$1</c15:sqref>
                        </c15:formulaRef>
                      </c:ext>
                    </c:extLst>
                    <c:strCache>
                      <c:ptCount val="1"/>
                      <c:pt idx="0">
                        <c:v>molecular biology and microbiology</c:v>
                      </c:pt>
                    </c:strCache>
                  </c:strRef>
                </c:tx>
                <c:spPr>
                  <a:ln w="12700"/>
                </c:spPr>
                <c:marker>
                  <c:symbol val="none"/>
                </c:marker>
                <c:xVal>
                  <c:numRef>
                    <c:extLst xmlns:c15="http://schemas.microsoft.com/office/drawing/2012/chart">
                      <c:ext xmlns:c15="http://schemas.microsoft.com/office/drawing/2012/chart" uri="{02D57815-91ED-43cb-92C2-25804820EDAC}">
                        <c15:formulaRef>
                          <c15:sqref>Sheet1!$A$3:$A$211</c15:sqref>
                        </c15:formulaRef>
                      </c:ext>
                    </c:extLst>
                    <c:numCache>
                      <c:formatCode>General</c:formatCode>
                      <c:ptCount val="209"/>
                      <c:pt idx="0">
                        <c:v>1951</c:v>
                      </c:pt>
                      <c:pt idx="1">
                        <c:v>1952</c:v>
                      </c:pt>
                      <c:pt idx="2">
                        <c:v>1953</c:v>
                      </c:pt>
                      <c:pt idx="3">
                        <c:v>1954</c:v>
                      </c:pt>
                      <c:pt idx="4">
                        <c:v>1955</c:v>
                      </c:pt>
                      <c:pt idx="5">
                        <c:v>1956</c:v>
                      </c:pt>
                      <c:pt idx="6">
                        <c:v>1957</c:v>
                      </c:pt>
                      <c:pt idx="7">
                        <c:v>1958</c:v>
                      </c:pt>
                      <c:pt idx="8">
                        <c:v>1959</c:v>
                      </c:pt>
                      <c:pt idx="9">
                        <c:v>1960</c:v>
                      </c:pt>
                      <c:pt idx="10">
                        <c:v>1961</c:v>
                      </c:pt>
                      <c:pt idx="11">
                        <c:v>1962</c:v>
                      </c:pt>
                      <c:pt idx="12">
                        <c:v>1963</c:v>
                      </c:pt>
                      <c:pt idx="13">
                        <c:v>1964</c:v>
                      </c:pt>
                      <c:pt idx="14">
                        <c:v>1965</c:v>
                      </c:pt>
                      <c:pt idx="15">
                        <c:v>1966</c:v>
                      </c:pt>
                      <c:pt idx="16">
                        <c:v>1967</c:v>
                      </c:pt>
                      <c:pt idx="17">
                        <c:v>1968</c:v>
                      </c:pt>
                      <c:pt idx="18">
                        <c:v>1969</c:v>
                      </c:pt>
                      <c:pt idx="19">
                        <c:v>1970</c:v>
                      </c:pt>
                      <c:pt idx="20">
                        <c:v>1971</c:v>
                      </c:pt>
                      <c:pt idx="21">
                        <c:v>1972</c:v>
                      </c:pt>
                      <c:pt idx="22">
                        <c:v>1973</c:v>
                      </c:pt>
                      <c:pt idx="23">
                        <c:v>1974</c:v>
                      </c:pt>
                      <c:pt idx="24">
                        <c:v>1975</c:v>
                      </c:pt>
                      <c:pt idx="25">
                        <c:v>1976</c:v>
                      </c:pt>
                      <c:pt idx="26">
                        <c:v>1977</c:v>
                      </c:pt>
                      <c:pt idx="27">
                        <c:v>1978</c:v>
                      </c:pt>
                      <c:pt idx="28">
                        <c:v>1979</c:v>
                      </c:pt>
                      <c:pt idx="29">
                        <c:v>1980</c:v>
                      </c:pt>
                      <c:pt idx="30">
                        <c:v>1981</c:v>
                      </c:pt>
                      <c:pt idx="31">
                        <c:v>1982</c:v>
                      </c:pt>
                      <c:pt idx="32">
                        <c:v>1983</c:v>
                      </c:pt>
                      <c:pt idx="33">
                        <c:v>1984</c:v>
                      </c:pt>
                      <c:pt idx="34">
                        <c:v>1985</c:v>
                      </c:pt>
                      <c:pt idx="35">
                        <c:v>1986</c:v>
                      </c:pt>
                      <c:pt idx="36">
                        <c:v>1987</c:v>
                      </c:pt>
                      <c:pt idx="37">
                        <c:v>1988</c:v>
                      </c:pt>
                      <c:pt idx="38">
                        <c:v>1989</c:v>
                      </c:pt>
                      <c:pt idx="39">
                        <c:v>1990</c:v>
                      </c:pt>
                      <c:pt idx="40">
                        <c:v>1991</c:v>
                      </c:pt>
                      <c:pt idx="41">
                        <c:v>1992</c:v>
                      </c:pt>
                      <c:pt idx="42">
                        <c:v>1993</c:v>
                      </c:pt>
                      <c:pt idx="43">
                        <c:v>1994</c:v>
                      </c:pt>
                      <c:pt idx="44">
                        <c:v>1995</c:v>
                      </c:pt>
                      <c:pt idx="45">
                        <c:v>1996</c:v>
                      </c:pt>
                      <c:pt idx="46">
                        <c:v>1997</c:v>
                      </c:pt>
                      <c:pt idx="47">
                        <c:v>1998</c:v>
                      </c:pt>
                      <c:pt idx="48">
                        <c:v>1999</c:v>
                      </c:pt>
                      <c:pt idx="49">
                        <c:v>2000</c:v>
                      </c:pt>
                      <c:pt idx="50">
                        <c:v>2001</c:v>
                      </c:pt>
                      <c:pt idx="51">
                        <c:v>2002</c:v>
                      </c:pt>
                      <c:pt idx="52">
                        <c:v>2003</c:v>
                      </c:pt>
                      <c:pt idx="53">
                        <c:v>2004</c:v>
                      </c:pt>
                      <c:pt idx="54">
                        <c:v>2005</c:v>
                      </c:pt>
                      <c:pt idx="55">
                        <c:v>2006</c:v>
                      </c:pt>
                      <c:pt idx="56">
                        <c:v>2007</c:v>
                      </c:pt>
                      <c:pt idx="57">
                        <c:v>2008</c:v>
                      </c:pt>
                      <c:pt idx="58">
                        <c:v>2009</c:v>
                      </c:pt>
                      <c:pt idx="59">
                        <c:v>2010</c:v>
                      </c:pt>
                      <c:pt idx="60">
                        <c:v>2011</c:v>
                      </c:pt>
                      <c:pt idx="61">
                        <c:v>2012</c:v>
                      </c:pt>
                      <c:pt idx="62">
                        <c:v>2013</c:v>
                      </c:pt>
                      <c:pt idx="63">
                        <c:v>2014</c:v>
                      </c:pt>
                      <c:pt idx="64">
                        <c:v>2015</c:v>
                      </c:pt>
                      <c:pt idx="65">
                        <c:v>2016</c:v>
                      </c:pt>
                      <c:pt idx="66">
                        <c:v>2017</c:v>
                      </c:pt>
                      <c:pt idx="67">
                        <c:v>2018</c:v>
                      </c:pt>
                      <c:pt idx="68">
                        <c:v>2019</c:v>
                      </c:pt>
                    </c:numCache>
                  </c:numRef>
                </c:xVal>
                <c:yVal>
                  <c:numRef>
                    <c:extLst xmlns:c15="http://schemas.microsoft.com/office/drawing/2012/chart">
                      <c:ext xmlns:c15="http://schemas.microsoft.com/office/drawing/2012/chart" uri="{02D57815-91ED-43cb-92C2-25804820EDAC}">
                        <c15:formulaRef>
                          <c15:sqref>Sheet1!$I$3:$I$211</c15:sqref>
                        </c15:formulaRef>
                      </c:ext>
                    </c:extLst>
                    <c:numCache>
                      <c:formatCode>0.00_);[Red]\(0.00\)</c:formatCode>
                      <c:ptCount val="209"/>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0.10634642373068801</c:v>
                      </c:pt>
                      <c:pt idx="120">
                        <c:v>0.10634642373068801</c:v>
                      </c:pt>
                      <c:pt idx="121">
                        <c:v>0.10634642373068801</c:v>
                      </c:pt>
                      <c:pt idx="122">
                        <c:v>0.10634642373068801</c:v>
                      </c:pt>
                      <c:pt idx="123">
                        <c:v>0.10634642373068801</c:v>
                      </c:pt>
                      <c:pt idx="124">
                        <c:v>0.10634642373068801</c:v>
                      </c:pt>
                      <c:pt idx="125">
                        <c:v>0.10634642373068801</c:v>
                      </c:pt>
                      <c:pt idx="126">
                        <c:v>0</c:v>
                      </c:pt>
                      <c:pt idx="127">
                        <c:v>0</c:v>
                      </c:pt>
                      <c:pt idx="128">
                        <c:v>0</c:v>
                      </c:pt>
                      <c:pt idx="129">
                        <c:v>0</c:v>
                      </c:pt>
                      <c:pt idx="130">
                        <c:v>0</c:v>
                      </c:pt>
                      <c:pt idx="131">
                        <c:v>0</c:v>
                      </c:pt>
                      <c:pt idx="132">
                        <c:v>0</c:v>
                      </c:pt>
                      <c:pt idx="133">
                        <c:v>0</c:v>
                      </c:pt>
                      <c:pt idx="134">
                        <c:v>0</c:v>
                      </c:pt>
                      <c:pt idx="135">
                        <c:v>0</c:v>
                      </c:pt>
                      <c:pt idx="136">
                        <c:v>0</c:v>
                      </c:pt>
                      <c:pt idx="137">
                        <c:v>0</c:v>
                      </c:pt>
                      <c:pt idx="138">
                        <c:v>0</c:v>
                      </c:pt>
                      <c:pt idx="139">
                        <c:v>0</c:v>
                      </c:pt>
                      <c:pt idx="140">
                        <c:v>0</c:v>
                      </c:pt>
                      <c:pt idx="141">
                        <c:v>0</c:v>
                      </c:pt>
                      <c:pt idx="142">
                        <c:v>0</c:v>
                      </c:pt>
                      <c:pt idx="143">
                        <c:v>0</c:v>
                      </c:pt>
                      <c:pt idx="144">
                        <c:v>0</c:v>
                      </c:pt>
                      <c:pt idx="145">
                        <c:v>0</c:v>
                      </c:pt>
                      <c:pt idx="146">
                        <c:v>0</c:v>
                      </c:pt>
                      <c:pt idx="147">
                        <c:v>0</c:v>
                      </c:pt>
                      <c:pt idx="148">
                        <c:v>0</c:v>
                      </c:pt>
                      <c:pt idx="149">
                        <c:v>0</c:v>
                      </c:pt>
                      <c:pt idx="150">
                        <c:v>0</c:v>
                      </c:pt>
                      <c:pt idx="151">
                        <c:v>0</c:v>
                      </c:pt>
                      <c:pt idx="152">
                        <c:v>0</c:v>
                      </c:pt>
                      <c:pt idx="153">
                        <c:v>0</c:v>
                      </c:pt>
                      <c:pt idx="154">
                        <c:v>0</c:v>
                      </c:pt>
                      <c:pt idx="155">
                        <c:v>0</c:v>
                      </c:pt>
                      <c:pt idx="156">
                        <c:v>0</c:v>
                      </c:pt>
                      <c:pt idx="157">
                        <c:v>0</c:v>
                      </c:pt>
                      <c:pt idx="158">
                        <c:v>0</c:v>
                      </c:pt>
                      <c:pt idx="159">
                        <c:v>0</c:v>
                      </c:pt>
                      <c:pt idx="160">
                        <c:v>0</c:v>
                      </c:pt>
                      <c:pt idx="161">
                        <c:v>0</c:v>
                      </c:pt>
                      <c:pt idx="162">
                        <c:v>4.5442280890587196E-2</c:v>
                      </c:pt>
                      <c:pt idx="163">
                        <c:v>4.5442280890587196E-2</c:v>
                      </c:pt>
                      <c:pt idx="164">
                        <c:v>4.5442280890587196E-2</c:v>
                      </c:pt>
                      <c:pt idx="165">
                        <c:v>4.5442280890587196E-2</c:v>
                      </c:pt>
                      <c:pt idx="166">
                        <c:v>4.5442280890587196E-2</c:v>
                      </c:pt>
                      <c:pt idx="167">
                        <c:v>8.2139624467205005E-2</c:v>
                      </c:pt>
                      <c:pt idx="168">
                        <c:v>8.2139624467205005E-2</c:v>
                      </c:pt>
                      <c:pt idx="169">
                        <c:v>7.2642304869776006E-2</c:v>
                      </c:pt>
                      <c:pt idx="170">
                        <c:v>0.294469210920007</c:v>
                      </c:pt>
                      <c:pt idx="171">
                        <c:v>0.331578883397806</c:v>
                      </c:pt>
                      <c:pt idx="172">
                        <c:v>0.40474019374110098</c:v>
                      </c:pt>
                      <c:pt idx="173">
                        <c:v>0.44014872698941798</c:v>
                      </c:pt>
                      <c:pt idx="174">
                        <c:v>0.54272235911716793</c:v>
                      </c:pt>
                      <c:pt idx="175">
                        <c:v>0.68039702443607097</c:v>
                      </c:pt>
                      <c:pt idx="176">
                        <c:v>0.74402558717220502</c:v>
                      </c:pt>
                      <c:pt idx="177">
                        <c:v>0.75039108260455101</c:v>
                      </c:pt>
                      <c:pt idx="178">
                        <c:v>0.81078446337709098</c:v>
                      </c:pt>
                      <c:pt idx="179">
                        <c:v>0.83083312452103497</c:v>
                      </c:pt>
                      <c:pt idx="180">
                        <c:v>0.91622356527106896</c:v>
                      </c:pt>
                      <c:pt idx="181">
                        <c:v>1.0603110373834899</c:v>
                      </c:pt>
                      <c:pt idx="182">
                        <c:v>1.1974714156767299</c:v>
                      </c:pt>
                      <c:pt idx="183">
                        <c:v>1.2796918524848802</c:v>
                      </c:pt>
                      <c:pt idx="184">
                        <c:v>1.7611971484373798</c:v>
                      </c:pt>
                      <c:pt idx="185">
                        <c:v>2.5384681896183601</c:v>
                      </c:pt>
                      <c:pt idx="186">
                        <c:v>3.0196449785080399</c:v>
                      </c:pt>
                      <c:pt idx="187">
                        <c:v>3.5369253716309199</c:v>
                      </c:pt>
                      <c:pt idx="188">
                        <c:v>3.7991826668764301</c:v>
                      </c:pt>
                      <c:pt idx="189">
                        <c:v>4.1581165336320796</c:v>
                      </c:pt>
                      <c:pt idx="190">
                        <c:v>4.6189220067763603</c:v>
                      </c:pt>
                      <c:pt idx="191">
                        <c:v>4.3778337463099399</c:v>
                      </c:pt>
                      <c:pt idx="192">
                        <c:v>3.9575113662339403</c:v>
                      </c:pt>
                      <c:pt idx="193">
                        <c:v>4.0539650684020705</c:v>
                      </c:pt>
                      <c:pt idx="194">
                        <c:v>3.8515558996112098</c:v>
                      </c:pt>
                      <c:pt idx="195">
                        <c:v>3.62572914548918</c:v>
                      </c:pt>
                      <c:pt idx="196">
                        <c:v>3.2778366370373599</c:v>
                      </c:pt>
                      <c:pt idx="197">
                        <c:v>2.99822963282078</c:v>
                      </c:pt>
                      <c:pt idx="198">
                        <c:v>2.91413249087213</c:v>
                      </c:pt>
                      <c:pt idx="199">
                        <c:v>2.9045972928441497</c:v>
                      </c:pt>
                      <c:pt idx="200">
                        <c:v>2.5318651302492401</c:v>
                      </c:pt>
                      <c:pt idx="201">
                        <c:v>2.3724865564186497</c:v>
                      </c:pt>
                      <c:pt idx="202">
                        <c:v>2.1778683221919501</c:v>
                      </c:pt>
                      <c:pt idx="203">
                        <c:v>2.10805050399847</c:v>
                      </c:pt>
                      <c:pt idx="204">
                        <c:v>1.9119958077113601</c:v>
                      </c:pt>
                      <c:pt idx="205">
                        <c:v>1.6817462739864599</c:v>
                      </c:pt>
                      <c:pt idx="206">
                        <c:v>1.44296805060228</c:v>
                      </c:pt>
                      <c:pt idx="207">
                        <c:v>1.3142100407925701</c:v>
                      </c:pt>
                      <c:pt idx="208">
                        <c:v>1.1592522081160699</c:v>
                      </c:pt>
                    </c:numCache>
                  </c:numRef>
                </c:yVal>
                <c:smooth val="1"/>
                <c:extLst xmlns:c15="http://schemas.microsoft.com/office/drawing/2012/chart">
                  <c:ext xmlns:c16="http://schemas.microsoft.com/office/drawing/2014/chart" uri="{C3380CC4-5D6E-409C-BE32-E72D297353CC}">
                    <c16:uniqueId val="{0000000C-AD4E-4D2A-A9D6-E1F236C212A1}"/>
                  </c:ext>
                </c:extLst>
              </c15:ser>
            </c15:filteredScatterSeries>
            <c15:filteredScatterSeries>
              <c15:ser>
                <c:idx val="14"/>
                <c:order val="13"/>
                <c:tx>
                  <c:strRef>
                    <c:extLst xmlns:c15="http://schemas.microsoft.com/office/drawing/2012/chart">
                      <c:ext xmlns:c15="http://schemas.microsoft.com/office/drawing/2012/chart" uri="{02D57815-91ED-43cb-92C2-25804820EDAC}">
                        <c15:formulaRef>
                          <c15:sqref>Sheet1!$O$1</c15:sqref>
                        </c15:formulaRef>
                      </c:ext>
                    </c:extLst>
                    <c:strCache>
                      <c:ptCount val="1"/>
                      <c:pt idx="0">
                        <c:v>molecular biology and cell physiology</c:v>
                      </c:pt>
                    </c:strCache>
                  </c:strRef>
                </c:tx>
                <c:spPr>
                  <a:ln w="12700"/>
                </c:spPr>
                <c:marker>
                  <c:symbol val="none"/>
                </c:marker>
                <c:xVal>
                  <c:numRef>
                    <c:extLst xmlns:c15="http://schemas.microsoft.com/office/drawing/2012/chart">
                      <c:ext xmlns:c15="http://schemas.microsoft.com/office/drawing/2012/chart" uri="{02D57815-91ED-43cb-92C2-25804820EDAC}">
                        <c15:formulaRef>
                          <c15:sqref>Sheet1!$A$3:$A$211</c15:sqref>
                        </c15:formulaRef>
                      </c:ext>
                    </c:extLst>
                    <c:numCache>
                      <c:formatCode>General</c:formatCode>
                      <c:ptCount val="209"/>
                      <c:pt idx="0">
                        <c:v>1951</c:v>
                      </c:pt>
                      <c:pt idx="1">
                        <c:v>1952</c:v>
                      </c:pt>
                      <c:pt idx="2">
                        <c:v>1953</c:v>
                      </c:pt>
                      <c:pt idx="3">
                        <c:v>1954</c:v>
                      </c:pt>
                      <c:pt idx="4">
                        <c:v>1955</c:v>
                      </c:pt>
                      <c:pt idx="5">
                        <c:v>1956</c:v>
                      </c:pt>
                      <c:pt idx="6">
                        <c:v>1957</c:v>
                      </c:pt>
                      <c:pt idx="7">
                        <c:v>1958</c:v>
                      </c:pt>
                      <c:pt idx="8">
                        <c:v>1959</c:v>
                      </c:pt>
                      <c:pt idx="9">
                        <c:v>1960</c:v>
                      </c:pt>
                      <c:pt idx="10">
                        <c:v>1961</c:v>
                      </c:pt>
                      <c:pt idx="11">
                        <c:v>1962</c:v>
                      </c:pt>
                      <c:pt idx="12">
                        <c:v>1963</c:v>
                      </c:pt>
                      <c:pt idx="13">
                        <c:v>1964</c:v>
                      </c:pt>
                      <c:pt idx="14">
                        <c:v>1965</c:v>
                      </c:pt>
                      <c:pt idx="15">
                        <c:v>1966</c:v>
                      </c:pt>
                      <c:pt idx="16">
                        <c:v>1967</c:v>
                      </c:pt>
                      <c:pt idx="17">
                        <c:v>1968</c:v>
                      </c:pt>
                      <c:pt idx="18">
                        <c:v>1969</c:v>
                      </c:pt>
                      <c:pt idx="19">
                        <c:v>1970</c:v>
                      </c:pt>
                      <c:pt idx="20">
                        <c:v>1971</c:v>
                      </c:pt>
                      <c:pt idx="21">
                        <c:v>1972</c:v>
                      </c:pt>
                      <c:pt idx="22">
                        <c:v>1973</c:v>
                      </c:pt>
                      <c:pt idx="23">
                        <c:v>1974</c:v>
                      </c:pt>
                      <c:pt idx="24">
                        <c:v>1975</c:v>
                      </c:pt>
                      <c:pt idx="25">
                        <c:v>1976</c:v>
                      </c:pt>
                      <c:pt idx="26">
                        <c:v>1977</c:v>
                      </c:pt>
                      <c:pt idx="27">
                        <c:v>1978</c:v>
                      </c:pt>
                      <c:pt idx="28">
                        <c:v>1979</c:v>
                      </c:pt>
                      <c:pt idx="29">
                        <c:v>1980</c:v>
                      </c:pt>
                      <c:pt idx="30">
                        <c:v>1981</c:v>
                      </c:pt>
                      <c:pt idx="31">
                        <c:v>1982</c:v>
                      </c:pt>
                      <c:pt idx="32">
                        <c:v>1983</c:v>
                      </c:pt>
                      <c:pt idx="33">
                        <c:v>1984</c:v>
                      </c:pt>
                      <c:pt idx="34">
                        <c:v>1985</c:v>
                      </c:pt>
                      <c:pt idx="35">
                        <c:v>1986</c:v>
                      </c:pt>
                      <c:pt idx="36">
                        <c:v>1987</c:v>
                      </c:pt>
                      <c:pt idx="37">
                        <c:v>1988</c:v>
                      </c:pt>
                      <c:pt idx="38">
                        <c:v>1989</c:v>
                      </c:pt>
                      <c:pt idx="39">
                        <c:v>1990</c:v>
                      </c:pt>
                      <c:pt idx="40">
                        <c:v>1991</c:v>
                      </c:pt>
                      <c:pt idx="41">
                        <c:v>1992</c:v>
                      </c:pt>
                      <c:pt idx="42">
                        <c:v>1993</c:v>
                      </c:pt>
                      <c:pt idx="43">
                        <c:v>1994</c:v>
                      </c:pt>
                      <c:pt idx="44">
                        <c:v>1995</c:v>
                      </c:pt>
                      <c:pt idx="45">
                        <c:v>1996</c:v>
                      </c:pt>
                      <c:pt idx="46">
                        <c:v>1997</c:v>
                      </c:pt>
                      <c:pt idx="47">
                        <c:v>1998</c:v>
                      </c:pt>
                      <c:pt idx="48">
                        <c:v>1999</c:v>
                      </c:pt>
                      <c:pt idx="49">
                        <c:v>2000</c:v>
                      </c:pt>
                      <c:pt idx="50">
                        <c:v>2001</c:v>
                      </c:pt>
                      <c:pt idx="51">
                        <c:v>2002</c:v>
                      </c:pt>
                      <c:pt idx="52">
                        <c:v>2003</c:v>
                      </c:pt>
                      <c:pt idx="53">
                        <c:v>2004</c:v>
                      </c:pt>
                      <c:pt idx="54">
                        <c:v>2005</c:v>
                      </c:pt>
                      <c:pt idx="55">
                        <c:v>2006</c:v>
                      </c:pt>
                      <c:pt idx="56">
                        <c:v>2007</c:v>
                      </c:pt>
                      <c:pt idx="57">
                        <c:v>2008</c:v>
                      </c:pt>
                      <c:pt idx="58">
                        <c:v>2009</c:v>
                      </c:pt>
                      <c:pt idx="59">
                        <c:v>2010</c:v>
                      </c:pt>
                      <c:pt idx="60">
                        <c:v>2011</c:v>
                      </c:pt>
                      <c:pt idx="61">
                        <c:v>2012</c:v>
                      </c:pt>
                      <c:pt idx="62">
                        <c:v>2013</c:v>
                      </c:pt>
                      <c:pt idx="63">
                        <c:v>2014</c:v>
                      </c:pt>
                      <c:pt idx="64">
                        <c:v>2015</c:v>
                      </c:pt>
                      <c:pt idx="65">
                        <c:v>2016</c:v>
                      </c:pt>
                      <c:pt idx="66">
                        <c:v>2017</c:v>
                      </c:pt>
                      <c:pt idx="67">
                        <c:v>2018</c:v>
                      </c:pt>
                      <c:pt idx="68">
                        <c:v>2019</c:v>
                      </c:pt>
                    </c:numCache>
                  </c:numRef>
                </c:xVal>
                <c:yVal>
                  <c:numRef>
                    <c:extLst xmlns:c15="http://schemas.microsoft.com/office/drawing/2012/chart">
                      <c:ext xmlns:c15="http://schemas.microsoft.com/office/drawing/2012/chart" uri="{02D57815-91ED-43cb-92C2-25804820EDAC}">
                        <c15:formulaRef>
                          <c15:sqref>Sheet1!$O$3:$O$211</c15:sqref>
                        </c15:formulaRef>
                      </c:ext>
                    </c:extLst>
                    <c:numCache>
                      <c:formatCode>0.00_);[Red]\(0.00\)</c:formatCode>
                      <c:ptCount val="209"/>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0</c:v>
                      </c:pt>
                      <c:pt idx="122">
                        <c:v>0</c:v>
                      </c:pt>
                      <c:pt idx="123">
                        <c:v>0</c:v>
                      </c:pt>
                      <c:pt idx="124">
                        <c:v>0</c:v>
                      </c:pt>
                      <c:pt idx="125">
                        <c:v>0</c:v>
                      </c:pt>
                      <c:pt idx="126">
                        <c:v>0</c:v>
                      </c:pt>
                      <c:pt idx="127">
                        <c:v>0</c:v>
                      </c:pt>
                      <c:pt idx="128">
                        <c:v>0</c:v>
                      </c:pt>
                      <c:pt idx="129">
                        <c:v>0</c:v>
                      </c:pt>
                      <c:pt idx="130">
                        <c:v>0</c:v>
                      </c:pt>
                      <c:pt idx="131">
                        <c:v>0</c:v>
                      </c:pt>
                      <c:pt idx="132">
                        <c:v>0</c:v>
                      </c:pt>
                      <c:pt idx="133">
                        <c:v>0</c:v>
                      </c:pt>
                      <c:pt idx="134">
                        <c:v>0</c:v>
                      </c:pt>
                      <c:pt idx="135">
                        <c:v>0</c:v>
                      </c:pt>
                      <c:pt idx="136">
                        <c:v>0</c:v>
                      </c:pt>
                      <c:pt idx="137">
                        <c:v>0</c:v>
                      </c:pt>
                      <c:pt idx="138">
                        <c:v>0</c:v>
                      </c:pt>
                      <c:pt idx="139">
                        <c:v>0.15162001812793</c:v>
                      </c:pt>
                      <c:pt idx="140">
                        <c:v>0.15162001812793</c:v>
                      </c:pt>
                      <c:pt idx="141">
                        <c:v>0.15162001812793</c:v>
                      </c:pt>
                      <c:pt idx="142">
                        <c:v>0.15162001812793</c:v>
                      </c:pt>
                      <c:pt idx="143">
                        <c:v>0.15162001812793</c:v>
                      </c:pt>
                      <c:pt idx="144">
                        <c:v>0.15162001812793</c:v>
                      </c:pt>
                      <c:pt idx="145">
                        <c:v>0.15162001812793</c:v>
                      </c:pt>
                      <c:pt idx="146">
                        <c:v>0</c:v>
                      </c:pt>
                      <c:pt idx="147">
                        <c:v>0</c:v>
                      </c:pt>
                      <c:pt idx="148">
                        <c:v>0</c:v>
                      </c:pt>
                      <c:pt idx="149">
                        <c:v>0</c:v>
                      </c:pt>
                      <c:pt idx="150">
                        <c:v>0</c:v>
                      </c:pt>
                      <c:pt idx="151">
                        <c:v>0</c:v>
                      </c:pt>
                      <c:pt idx="152">
                        <c:v>0</c:v>
                      </c:pt>
                      <c:pt idx="153">
                        <c:v>0</c:v>
                      </c:pt>
                      <c:pt idx="154">
                        <c:v>0</c:v>
                      </c:pt>
                      <c:pt idx="155">
                        <c:v>0</c:v>
                      </c:pt>
                      <c:pt idx="156">
                        <c:v>0</c:v>
                      </c:pt>
                      <c:pt idx="157">
                        <c:v>0</c:v>
                      </c:pt>
                      <c:pt idx="158">
                        <c:v>0</c:v>
                      </c:pt>
                      <c:pt idx="159">
                        <c:v>0</c:v>
                      </c:pt>
                      <c:pt idx="160">
                        <c:v>0.10684964817692801</c:v>
                      </c:pt>
                      <c:pt idx="161">
                        <c:v>0.21455646783051299</c:v>
                      </c:pt>
                      <c:pt idx="162">
                        <c:v>0.21455646783051299</c:v>
                      </c:pt>
                      <c:pt idx="163">
                        <c:v>0.260051872892828</c:v>
                      </c:pt>
                      <c:pt idx="164">
                        <c:v>0.260051872892828</c:v>
                      </c:pt>
                      <c:pt idx="165">
                        <c:v>0.379188716140685</c:v>
                      </c:pt>
                      <c:pt idx="166">
                        <c:v>0.379188716140685</c:v>
                      </c:pt>
                      <c:pt idx="167">
                        <c:v>0.34950998048114201</c:v>
                      </c:pt>
                      <c:pt idx="168">
                        <c:v>0.24180316082755801</c:v>
                      </c:pt>
                      <c:pt idx="169">
                        <c:v>0.24180316082755801</c:v>
                      </c:pt>
                      <c:pt idx="170">
                        <c:v>0.19630775576524201</c:v>
                      </c:pt>
                      <c:pt idx="171">
                        <c:v>0.19630775576524201</c:v>
                      </c:pt>
                      <c:pt idx="172">
                        <c:v>7.7170912517386406E-2</c:v>
                      </c:pt>
                      <c:pt idx="173">
                        <c:v>0.11446887882016099</c:v>
                      </c:pt>
                      <c:pt idx="174">
                        <c:v>3.7297966302775501E-2</c:v>
                      </c:pt>
                      <c:pt idx="175">
                        <c:v>3.7297966302775501E-2</c:v>
                      </c:pt>
                      <c:pt idx="176">
                        <c:v>3.7297966302775501E-2</c:v>
                      </c:pt>
                      <c:pt idx="177">
                        <c:v>0.10603422901616399</c:v>
                      </c:pt>
                      <c:pt idx="178">
                        <c:v>0.10603422901616399</c:v>
                      </c:pt>
                      <c:pt idx="179">
                        <c:v>0.13879808611973299</c:v>
                      </c:pt>
                      <c:pt idx="180">
                        <c:v>0.13336790600464699</c:v>
                      </c:pt>
                      <c:pt idx="181">
                        <c:v>0.13336790600464699</c:v>
                      </c:pt>
                      <c:pt idx="182">
                        <c:v>0.16237348568878401</c:v>
                      </c:pt>
                      <c:pt idx="183">
                        <c:v>0.18978035809524799</c:v>
                      </c:pt>
                      <c:pt idx="184">
                        <c:v>0.12104409538185901</c:v>
                      </c:pt>
                      <c:pt idx="185">
                        <c:v>0.12104409538185901</c:v>
                      </c:pt>
                      <c:pt idx="186">
                        <c:v>8.8280238278289999E-2</c:v>
                      </c:pt>
                      <c:pt idx="187">
                        <c:v>5.64124520906008E-2</c:v>
                      </c:pt>
                      <c:pt idx="188">
                        <c:v>0.10248252445079099</c:v>
                      </c:pt>
                      <c:pt idx="189">
                        <c:v>0.17796290433366299</c:v>
                      </c:pt>
                      <c:pt idx="190">
                        <c:v>0.15055603192719902</c:v>
                      </c:pt>
                      <c:pt idx="191">
                        <c:v>0.19011338138673101</c:v>
                      </c:pt>
                      <c:pt idx="192">
                        <c:v>0.19011338138673101</c:v>
                      </c:pt>
                      <c:pt idx="193">
                        <c:v>0.24454505484098099</c:v>
                      </c:pt>
                      <c:pt idx="194">
                        <c:v>0.26222561027340002</c:v>
                      </c:pt>
                      <c:pt idx="195">
                        <c:v>0.24988255115892202</c:v>
                      </c:pt>
                      <c:pt idx="196">
                        <c:v>0.193005631318346</c:v>
                      </c:pt>
                      <c:pt idx="197">
                        <c:v>0.193005631318346</c:v>
                      </c:pt>
                      <c:pt idx="198">
                        <c:v>0.15344828185881398</c:v>
                      </c:pt>
                      <c:pt idx="199">
                        <c:v>0.15344828185881398</c:v>
                      </c:pt>
                      <c:pt idx="200">
                        <c:v>0.13397712701162201</c:v>
                      </c:pt>
                      <c:pt idx="201">
                        <c:v>0.11629657157920399</c:v>
                      </c:pt>
                      <c:pt idx="202">
                        <c:v>8.2569558333491097E-2</c:v>
                      </c:pt>
                      <c:pt idx="203">
                        <c:v>3.4960518607058601E-2</c:v>
                      </c:pt>
                      <c:pt idx="204">
                        <c:v>3.4960518607058601E-2</c:v>
                      </c:pt>
                      <c:pt idx="205">
                        <c:v>4.3089301967772303E-2</c:v>
                      </c:pt>
                      <c:pt idx="206">
                        <c:v>5.0270852295734303E-2</c:v>
                      </c:pt>
                      <c:pt idx="207">
                        <c:v>1.1380296704999101E-2</c:v>
                      </c:pt>
                      <c:pt idx="208">
                        <c:v>1.42253708812489E-2</c:v>
                      </c:pt>
                    </c:numCache>
                  </c:numRef>
                </c:yVal>
                <c:smooth val="1"/>
                <c:extLst xmlns:c15="http://schemas.microsoft.com/office/drawing/2012/chart">
                  <c:ext xmlns:c16="http://schemas.microsoft.com/office/drawing/2014/chart" uri="{C3380CC4-5D6E-409C-BE32-E72D297353CC}">
                    <c16:uniqueId val="{0000000D-AD4E-4D2A-A9D6-E1F236C212A1}"/>
                  </c:ext>
                </c:extLst>
              </c15:ser>
            </c15:filteredScatterSeries>
            <c15:filteredScatterSeries>
              <c15:ser>
                <c:idx val="15"/>
                <c:order val="14"/>
                <c:tx>
                  <c:strRef>
                    <c:extLst xmlns:c15="http://schemas.microsoft.com/office/drawing/2012/chart">
                      <c:ext xmlns:c15="http://schemas.microsoft.com/office/drawing/2012/chart" uri="{02D57815-91ED-43cb-92C2-25804820EDAC}">
                        <c15:formulaRef>
                          <c15:sqref>Sheet1!$P$1</c15:sqref>
                        </c15:formulaRef>
                      </c:ext>
                    </c:extLst>
                    <c:strCache>
                      <c:ptCount val="1"/>
                      <c:pt idx="0">
                        <c:v>molecular biology and developmental biology</c:v>
                      </c:pt>
                    </c:strCache>
                  </c:strRef>
                </c:tx>
                <c:marker>
                  <c:symbol val="none"/>
                </c:marker>
                <c:xVal>
                  <c:numRef>
                    <c:extLst xmlns:c15="http://schemas.microsoft.com/office/drawing/2012/chart">
                      <c:ext xmlns:c15="http://schemas.microsoft.com/office/drawing/2012/chart" uri="{02D57815-91ED-43cb-92C2-25804820EDAC}">
                        <c15:formulaRef>
                          <c15:sqref>Sheet1!$A$3:$A$211</c15:sqref>
                        </c15:formulaRef>
                      </c:ext>
                    </c:extLst>
                    <c:numCache>
                      <c:formatCode>General</c:formatCode>
                      <c:ptCount val="209"/>
                      <c:pt idx="0">
                        <c:v>1951</c:v>
                      </c:pt>
                      <c:pt idx="1">
                        <c:v>1952</c:v>
                      </c:pt>
                      <c:pt idx="2">
                        <c:v>1953</c:v>
                      </c:pt>
                      <c:pt idx="3">
                        <c:v>1954</c:v>
                      </c:pt>
                      <c:pt idx="4">
                        <c:v>1955</c:v>
                      </c:pt>
                      <c:pt idx="5">
                        <c:v>1956</c:v>
                      </c:pt>
                      <c:pt idx="6">
                        <c:v>1957</c:v>
                      </c:pt>
                      <c:pt idx="7">
                        <c:v>1958</c:v>
                      </c:pt>
                      <c:pt idx="8">
                        <c:v>1959</c:v>
                      </c:pt>
                      <c:pt idx="9">
                        <c:v>1960</c:v>
                      </c:pt>
                      <c:pt idx="10">
                        <c:v>1961</c:v>
                      </c:pt>
                      <c:pt idx="11">
                        <c:v>1962</c:v>
                      </c:pt>
                      <c:pt idx="12">
                        <c:v>1963</c:v>
                      </c:pt>
                      <c:pt idx="13">
                        <c:v>1964</c:v>
                      </c:pt>
                      <c:pt idx="14">
                        <c:v>1965</c:v>
                      </c:pt>
                      <c:pt idx="15">
                        <c:v>1966</c:v>
                      </c:pt>
                      <c:pt idx="16">
                        <c:v>1967</c:v>
                      </c:pt>
                      <c:pt idx="17">
                        <c:v>1968</c:v>
                      </c:pt>
                      <c:pt idx="18">
                        <c:v>1969</c:v>
                      </c:pt>
                      <c:pt idx="19">
                        <c:v>1970</c:v>
                      </c:pt>
                      <c:pt idx="20">
                        <c:v>1971</c:v>
                      </c:pt>
                      <c:pt idx="21">
                        <c:v>1972</c:v>
                      </c:pt>
                      <c:pt idx="22">
                        <c:v>1973</c:v>
                      </c:pt>
                      <c:pt idx="23">
                        <c:v>1974</c:v>
                      </c:pt>
                      <c:pt idx="24">
                        <c:v>1975</c:v>
                      </c:pt>
                      <c:pt idx="25">
                        <c:v>1976</c:v>
                      </c:pt>
                      <c:pt idx="26">
                        <c:v>1977</c:v>
                      </c:pt>
                      <c:pt idx="27">
                        <c:v>1978</c:v>
                      </c:pt>
                      <c:pt idx="28">
                        <c:v>1979</c:v>
                      </c:pt>
                      <c:pt idx="29">
                        <c:v>1980</c:v>
                      </c:pt>
                      <c:pt idx="30">
                        <c:v>1981</c:v>
                      </c:pt>
                      <c:pt idx="31">
                        <c:v>1982</c:v>
                      </c:pt>
                      <c:pt idx="32">
                        <c:v>1983</c:v>
                      </c:pt>
                      <c:pt idx="33">
                        <c:v>1984</c:v>
                      </c:pt>
                      <c:pt idx="34">
                        <c:v>1985</c:v>
                      </c:pt>
                      <c:pt idx="35">
                        <c:v>1986</c:v>
                      </c:pt>
                      <c:pt idx="36">
                        <c:v>1987</c:v>
                      </c:pt>
                      <c:pt idx="37">
                        <c:v>1988</c:v>
                      </c:pt>
                      <c:pt idx="38">
                        <c:v>1989</c:v>
                      </c:pt>
                      <c:pt idx="39">
                        <c:v>1990</c:v>
                      </c:pt>
                      <c:pt idx="40">
                        <c:v>1991</c:v>
                      </c:pt>
                      <c:pt idx="41">
                        <c:v>1992</c:v>
                      </c:pt>
                      <c:pt idx="42">
                        <c:v>1993</c:v>
                      </c:pt>
                      <c:pt idx="43">
                        <c:v>1994</c:v>
                      </c:pt>
                      <c:pt idx="44">
                        <c:v>1995</c:v>
                      </c:pt>
                      <c:pt idx="45">
                        <c:v>1996</c:v>
                      </c:pt>
                      <c:pt idx="46">
                        <c:v>1997</c:v>
                      </c:pt>
                      <c:pt idx="47">
                        <c:v>1998</c:v>
                      </c:pt>
                      <c:pt idx="48">
                        <c:v>1999</c:v>
                      </c:pt>
                      <c:pt idx="49">
                        <c:v>2000</c:v>
                      </c:pt>
                      <c:pt idx="50">
                        <c:v>2001</c:v>
                      </c:pt>
                      <c:pt idx="51">
                        <c:v>2002</c:v>
                      </c:pt>
                      <c:pt idx="52">
                        <c:v>2003</c:v>
                      </c:pt>
                      <c:pt idx="53">
                        <c:v>2004</c:v>
                      </c:pt>
                      <c:pt idx="54">
                        <c:v>2005</c:v>
                      </c:pt>
                      <c:pt idx="55">
                        <c:v>2006</c:v>
                      </c:pt>
                      <c:pt idx="56">
                        <c:v>2007</c:v>
                      </c:pt>
                      <c:pt idx="57">
                        <c:v>2008</c:v>
                      </c:pt>
                      <c:pt idx="58">
                        <c:v>2009</c:v>
                      </c:pt>
                      <c:pt idx="59">
                        <c:v>2010</c:v>
                      </c:pt>
                      <c:pt idx="60">
                        <c:v>2011</c:v>
                      </c:pt>
                      <c:pt idx="61">
                        <c:v>2012</c:v>
                      </c:pt>
                      <c:pt idx="62">
                        <c:v>2013</c:v>
                      </c:pt>
                      <c:pt idx="63">
                        <c:v>2014</c:v>
                      </c:pt>
                      <c:pt idx="64">
                        <c:v>2015</c:v>
                      </c:pt>
                      <c:pt idx="65">
                        <c:v>2016</c:v>
                      </c:pt>
                      <c:pt idx="66">
                        <c:v>2017</c:v>
                      </c:pt>
                      <c:pt idx="67">
                        <c:v>2018</c:v>
                      </c:pt>
                      <c:pt idx="68">
                        <c:v>2019</c:v>
                      </c:pt>
                    </c:numCache>
                  </c:numRef>
                </c:xVal>
                <c:yVal>
                  <c:numRef>
                    <c:extLst xmlns:c15="http://schemas.microsoft.com/office/drawing/2012/chart">
                      <c:ext xmlns:c15="http://schemas.microsoft.com/office/drawing/2012/chart" uri="{02D57815-91ED-43cb-92C2-25804820EDAC}">
                        <c15:formulaRef>
                          <c15:sqref>Sheet1!$P$3:$P$211</c15:sqref>
                        </c15:formulaRef>
                      </c:ext>
                    </c:extLst>
                    <c:numCache>
                      <c:formatCode>0.00_);[Red]\(0.00\)</c:formatCode>
                      <c:ptCount val="209"/>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0</c:v>
                      </c:pt>
                      <c:pt idx="122">
                        <c:v>0</c:v>
                      </c:pt>
                      <c:pt idx="123">
                        <c:v>0</c:v>
                      </c:pt>
                      <c:pt idx="124">
                        <c:v>0</c:v>
                      </c:pt>
                      <c:pt idx="125">
                        <c:v>0</c:v>
                      </c:pt>
                      <c:pt idx="126">
                        <c:v>0</c:v>
                      </c:pt>
                      <c:pt idx="127">
                        <c:v>0</c:v>
                      </c:pt>
                      <c:pt idx="128">
                        <c:v>0</c:v>
                      </c:pt>
                      <c:pt idx="129">
                        <c:v>0</c:v>
                      </c:pt>
                      <c:pt idx="130">
                        <c:v>0</c:v>
                      </c:pt>
                      <c:pt idx="131">
                        <c:v>0</c:v>
                      </c:pt>
                      <c:pt idx="132">
                        <c:v>0</c:v>
                      </c:pt>
                      <c:pt idx="133">
                        <c:v>0</c:v>
                      </c:pt>
                      <c:pt idx="134">
                        <c:v>0</c:v>
                      </c:pt>
                      <c:pt idx="135">
                        <c:v>0</c:v>
                      </c:pt>
                      <c:pt idx="136">
                        <c:v>0</c:v>
                      </c:pt>
                      <c:pt idx="137">
                        <c:v>0</c:v>
                      </c:pt>
                      <c:pt idx="138">
                        <c:v>0</c:v>
                      </c:pt>
                      <c:pt idx="139">
                        <c:v>0</c:v>
                      </c:pt>
                      <c:pt idx="140">
                        <c:v>0</c:v>
                      </c:pt>
                      <c:pt idx="141">
                        <c:v>0</c:v>
                      </c:pt>
                      <c:pt idx="142">
                        <c:v>0</c:v>
                      </c:pt>
                      <c:pt idx="143">
                        <c:v>0</c:v>
                      </c:pt>
                      <c:pt idx="144">
                        <c:v>0</c:v>
                      </c:pt>
                      <c:pt idx="145">
                        <c:v>0</c:v>
                      </c:pt>
                      <c:pt idx="146">
                        <c:v>0</c:v>
                      </c:pt>
                      <c:pt idx="147">
                        <c:v>0</c:v>
                      </c:pt>
                      <c:pt idx="148">
                        <c:v>0</c:v>
                      </c:pt>
                      <c:pt idx="149">
                        <c:v>0</c:v>
                      </c:pt>
                      <c:pt idx="150">
                        <c:v>0</c:v>
                      </c:pt>
                      <c:pt idx="151">
                        <c:v>0</c:v>
                      </c:pt>
                      <c:pt idx="152">
                        <c:v>0</c:v>
                      </c:pt>
                      <c:pt idx="153">
                        <c:v>0</c:v>
                      </c:pt>
                      <c:pt idx="154">
                        <c:v>0</c:v>
                      </c:pt>
                      <c:pt idx="155">
                        <c:v>0</c:v>
                      </c:pt>
                      <c:pt idx="156">
                        <c:v>0</c:v>
                      </c:pt>
                      <c:pt idx="157">
                        <c:v>0</c:v>
                      </c:pt>
                      <c:pt idx="158">
                        <c:v>0</c:v>
                      </c:pt>
                      <c:pt idx="159">
                        <c:v>0</c:v>
                      </c:pt>
                      <c:pt idx="160">
                        <c:v>0</c:v>
                      </c:pt>
                      <c:pt idx="161">
                        <c:v>0</c:v>
                      </c:pt>
                      <c:pt idx="162">
                        <c:v>0</c:v>
                      </c:pt>
                      <c:pt idx="163">
                        <c:v>0</c:v>
                      </c:pt>
                      <c:pt idx="164">
                        <c:v>0</c:v>
                      </c:pt>
                      <c:pt idx="165">
                        <c:v>0</c:v>
                      </c:pt>
                      <c:pt idx="166">
                        <c:v>4.0012374366174899E-2</c:v>
                      </c:pt>
                      <c:pt idx="167">
                        <c:v>4.0012374366174899E-2</c:v>
                      </c:pt>
                      <c:pt idx="168">
                        <c:v>4.0012374366174899E-2</c:v>
                      </c:pt>
                      <c:pt idx="169">
                        <c:v>4.0012374366174899E-2</c:v>
                      </c:pt>
                      <c:pt idx="170">
                        <c:v>4.0012374366174899E-2</c:v>
                      </c:pt>
                      <c:pt idx="171">
                        <c:v>4.0012374366174899E-2</c:v>
                      </c:pt>
                      <c:pt idx="172">
                        <c:v>7.8524781914930009E-2</c:v>
                      </c:pt>
                      <c:pt idx="173">
                        <c:v>3.8512407548755102E-2</c:v>
                      </c:pt>
                      <c:pt idx="174">
                        <c:v>3.8512407548755102E-2</c:v>
                      </c:pt>
                      <c:pt idx="175">
                        <c:v>0.14731881587642101</c:v>
                      </c:pt>
                      <c:pt idx="176">
                        <c:v>0.14731881587642101</c:v>
                      </c:pt>
                      <c:pt idx="177">
                        <c:v>0.18168694723311501</c:v>
                      </c:pt>
                      <c:pt idx="178">
                        <c:v>0.18168694723311501</c:v>
                      </c:pt>
                      <c:pt idx="179">
                        <c:v>0.14317453968436</c:v>
                      </c:pt>
                      <c:pt idx="180">
                        <c:v>0.17504232587204899</c:v>
                      </c:pt>
                      <c:pt idx="181">
                        <c:v>0.17504232587204899</c:v>
                      </c:pt>
                      <c:pt idx="182">
                        <c:v>9.52414972285201E-2</c:v>
                      </c:pt>
                      <c:pt idx="183">
                        <c:v>0.122648369634984</c:v>
                      </c:pt>
                      <c:pt idx="184">
                        <c:v>8.8280238278289999E-2</c:v>
                      </c:pt>
                      <c:pt idx="185">
                        <c:v>0.11392012928228799</c:v>
                      </c:pt>
                      <c:pt idx="186">
                        <c:v>0.11392012928228799</c:v>
                      </c:pt>
                      <c:pt idx="187">
                        <c:v>8.2052343094599411E-2</c:v>
                      </c:pt>
                      <c:pt idx="188">
                        <c:v>0.17419248781498001</c:v>
                      </c:pt>
                      <c:pt idx="189">
                        <c:v>0.207878486250098</c:v>
                      </c:pt>
                      <c:pt idx="190">
                        <c:v>0.201659042639182</c:v>
                      </c:pt>
                      <c:pt idx="191">
                        <c:v>0.28077374155824697</c:v>
                      </c:pt>
                      <c:pt idx="192">
                        <c:v>0.312667106491407</c:v>
                      </c:pt>
                      <c:pt idx="193">
                        <c:v>0.312667106491407</c:v>
                      </c:pt>
                      <c:pt idx="194">
                        <c:v>0.312667106491407</c:v>
                      </c:pt>
                      <c:pt idx="195">
                        <c:v>0.23739046839388303</c:v>
                      </c:pt>
                      <c:pt idx="196">
                        <c:v>0.23817760858817802</c:v>
                      </c:pt>
                      <c:pt idx="197">
                        <c:v>0.273725343978372</c:v>
                      </c:pt>
                      <c:pt idx="198">
                        <c:v>0.20860203742938699</c:v>
                      </c:pt>
                      <c:pt idx="199">
                        <c:v>0.18915299188071399</c:v>
                      </c:pt>
                      <c:pt idx="200">
                        <c:v>0.20080649742221998</c:v>
                      </c:pt>
                      <c:pt idx="201">
                        <c:v>0.23320274183946599</c:v>
                      </c:pt>
                      <c:pt idx="202">
                        <c:v>0.23835192450702</c:v>
                      </c:pt>
                      <c:pt idx="203">
                        <c:v>0.20593788876580399</c:v>
                      </c:pt>
                      <c:pt idx="204">
                        <c:v>0.14920272458006101</c:v>
                      </c:pt>
                      <c:pt idx="205">
                        <c:v>0.14334011557069501</c:v>
                      </c:pt>
                      <c:pt idx="206">
                        <c:v>0.122798556045911</c:v>
                      </c:pt>
                      <c:pt idx="207">
                        <c:v>0.13104335949698501</c:v>
                      </c:pt>
                      <c:pt idx="208">
                        <c:v>0.10711077164105</c:v>
                      </c:pt>
                    </c:numCache>
                  </c:numRef>
                </c:yVal>
                <c:smooth val="1"/>
                <c:extLst xmlns:c15="http://schemas.microsoft.com/office/drawing/2012/chart">
                  <c:ext xmlns:c16="http://schemas.microsoft.com/office/drawing/2014/chart" uri="{C3380CC4-5D6E-409C-BE32-E72D297353CC}">
                    <c16:uniqueId val="{0000000E-AD4E-4D2A-A9D6-E1F236C212A1}"/>
                  </c:ext>
                </c:extLst>
              </c15:ser>
            </c15:filteredScatterSeries>
          </c:ext>
        </c:extLst>
      </c:scatterChart>
      <c:valAx>
        <c:axId val="1563606527"/>
        <c:scaling>
          <c:orientation val="minMax"/>
          <c:max val="2017"/>
          <c:min val="1870"/>
        </c:scaling>
        <c:delete val="0"/>
        <c:axPos val="b"/>
        <c:numFmt formatCode="General" sourceLinked="1"/>
        <c:majorTickMark val="out"/>
        <c:minorTickMark val="out"/>
        <c:tickLblPos val="nextTo"/>
        <c:spPr>
          <a:noFill/>
          <a:ln w="9525" cap="flat" cmpd="sng" algn="ctr">
            <a:solidFill>
              <a:schemeClr val="tx1"/>
            </a:solidFill>
            <a:round/>
          </a:ln>
          <a:effectLst/>
        </c:spPr>
        <c:txPr>
          <a:bodyPr rot="0" vert="horz"/>
          <a:lstStyle/>
          <a:p>
            <a:pPr>
              <a:defRPr/>
            </a:pPr>
            <a:endParaRPr lang="zh-CN"/>
          </a:p>
        </c:txPr>
        <c:crossAx val="1"/>
        <c:crosses val="autoZero"/>
        <c:crossBetween val="midCat"/>
        <c:majorUnit val="10"/>
        <c:minorUnit val="1"/>
      </c:valAx>
      <c:valAx>
        <c:axId val="1"/>
        <c:scaling>
          <c:orientation val="minMax"/>
          <c:max val="6000"/>
          <c:min val="0"/>
        </c:scaling>
        <c:delete val="0"/>
        <c:axPos val="l"/>
        <c:majorGridlines>
          <c:spPr>
            <a:ln w="9525" cap="flat" cmpd="sng" algn="ctr">
              <a:noFill/>
              <a:round/>
            </a:ln>
            <a:effectLst/>
          </c:spPr>
        </c:majorGridlines>
        <c:title>
          <c:tx>
            <c:rich>
              <a:bodyPr/>
              <a:lstStyle/>
              <a:p>
                <a:pPr>
                  <a:defRPr sz="1200" b="0"/>
                </a:pPr>
                <a:r>
                  <a:rPr lang="en-US" sz="1200" b="0"/>
                  <a:t>Number of publications</a:t>
                </a:r>
              </a:p>
            </c:rich>
          </c:tx>
          <c:layout>
            <c:manualLayout>
              <c:xMode val="edge"/>
              <c:yMode val="edge"/>
              <c:x val="7.6487860892388449E-3"/>
              <c:y val="0.2009229628875073"/>
            </c:manualLayout>
          </c:layout>
          <c:overlay val="0"/>
          <c:spPr>
            <a:noFill/>
            <a:ln w="25400">
              <a:noFill/>
            </a:ln>
          </c:spPr>
        </c:title>
        <c:numFmt formatCode="General" sourceLinked="0"/>
        <c:majorTickMark val="out"/>
        <c:minorTickMark val="out"/>
        <c:tickLblPos val="nextTo"/>
        <c:spPr>
          <a:noFill/>
          <a:ln>
            <a:solidFill>
              <a:schemeClr val="tx1"/>
            </a:solidFill>
          </a:ln>
          <a:effectLst/>
        </c:spPr>
        <c:txPr>
          <a:bodyPr rot="-60000000" vert="horz"/>
          <a:lstStyle/>
          <a:p>
            <a:pPr>
              <a:defRPr b="0"/>
            </a:pPr>
            <a:endParaRPr lang="zh-CN"/>
          </a:p>
        </c:txPr>
        <c:crossAx val="1563606527"/>
        <c:crosses val="autoZero"/>
        <c:crossBetween val="midCat"/>
        <c:majorUnit val="1000"/>
        <c:minorUnit val="1000"/>
      </c:valAx>
      <c:spPr>
        <a:noFill/>
        <a:ln w="12700" cmpd="sng">
          <a:noFill/>
          <a:prstDash val="solid"/>
        </a:ln>
        <a:effectLst/>
      </c:spPr>
    </c:plotArea>
    <c:plotVisOnly val="1"/>
    <c:dispBlanksAs val="gap"/>
    <c:showDLblsOverMax val="0"/>
  </c:chart>
  <c:spPr>
    <a:solidFill>
      <a:schemeClr val="bg1"/>
    </a:solidFill>
    <a:ln w="9525" cap="flat" cmpd="sng" algn="ctr">
      <a:noFill/>
      <a:round/>
    </a:ln>
    <a:effectLst/>
  </c:spPr>
  <c:txPr>
    <a:bodyPr/>
    <a:lstStyle/>
    <a:p>
      <a:pPr>
        <a:defRPr>
          <a:latin typeface="Times New Roman" panose="02020603050405020304" pitchFamily="18" charset="0"/>
          <a:cs typeface="Times New Roman" panose="02020603050405020304" pitchFamily="18" charset="0"/>
        </a:defRPr>
      </a:pPr>
      <a:endParaRPr lang="zh-CN"/>
    </a:p>
  </c:txPr>
  <c:externalData r:id="rId1">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1E702A-5083-45F4-9B7F-94C5B19F7226}"/>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DA26A259-EEC0-46A3-BD7A-761F00BB3BD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F7F43347-021B-468F-A885-A8A5BD8325C0}"/>
              </a:ext>
            </a:extLst>
          </p:cNvPr>
          <p:cNvSpPr>
            <a:spLocks noGrp="1"/>
          </p:cNvSpPr>
          <p:nvPr>
            <p:ph type="dt" sz="half" idx="10"/>
          </p:nvPr>
        </p:nvSpPr>
        <p:spPr/>
        <p:txBody>
          <a:bodyPr/>
          <a:lstStyle/>
          <a:p>
            <a:fld id="{9E98C82F-88DC-4A81-9914-47007E9C16ED}" type="datetimeFigureOut">
              <a:rPr lang="zh-CN" altLang="en-US" smtClean="0"/>
              <a:t>2019/6/18</a:t>
            </a:fld>
            <a:endParaRPr lang="zh-CN" altLang="en-US"/>
          </a:p>
        </p:txBody>
      </p:sp>
      <p:sp>
        <p:nvSpPr>
          <p:cNvPr id="5" name="页脚占位符 4">
            <a:extLst>
              <a:ext uri="{FF2B5EF4-FFF2-40B4-BE49-F238E27FC236}">
                <a16:creationId xmlns:a16="http://schemas.microsoft.com/office/drawing/2014/main" id="{F4D340CC-C6F3-4613-86CD-E82B9F25C38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AA743D9-F258-4ADC-8690-0BEF37DCE607}"/>
              </a:ext>
            </a:extLst>
          </p:cNvPr>
          <p:cNvSpPr>
            <a:spLocks noGrp="1"/>
          </p:cNvSpPr>
          <p:nvPr>
            <p:ph type="sldNum" sz="quarter" idx="12"/>
          </p:nvPr>
        </p:nvSpPr>
        <p:spPr/>
        <p:txBody>
          <a:bodyPr/>
          <a:lstStyle/>
          <a:p>
            <a:fld id="{984B3171-647D-4181-8982-AA7FA88589F9}" type="slidenum">
              <a:rPr lang="zh-CN" altLang="en-US" smtClean="0"/>
              <a:t>‹#›</a:t>
            </a:fld>
            <a:endParaRPr lang="zh-CN" altLang="en-US"/>
          </a:p>
        </p:txBody>
      </p:sp>
    </p:spTree>
    <p:extLst>
      <p:ext uri="{BB962C8B-B14F-4D97-AF65-F5344CB8AC3E}">
        <p14:creationId xmlns:p14="http://schemas.microsoft.com/office/powerpoint/2010/main" val="15442002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9E58D5-1B91-467A-AD9F-41D511EAD89A}"/>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0AA9815D-3D80-4BCA-B827-2C09E0119DA6}"/>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CBB91F8-5AE4-4821-878D-06EE1A16F643}"/>
              </a:ext>
            </a:extLst>
          </p:cNvPr>
          <p:cNvSpPr>
            <a:spLocks noGrp="1"/>
          </p:cNvSpPr>
          <p:nvPr>
            <p:ph type="dt" sz="half" idx="10"/>
          </p:nvPr>
        </p:nvSpPr>
        <p:spPr/>
        <p:txBody>
          <a:bodyPr/>
          <a:lstStyle/>
          <a:p>
            <a:fld id="{9E98C82F-88DC-4A81-9914-47007E9C16ED}" type="datetimeFigureOut">
              <a:rPr lang="zh-CN" altLang="en-US" smtClean="0"/>
              <a:t>2019/6/18</a:t>
            </a:fld>
            <a:endParaRPr lang="zh-CN" altLang="en-US"/>
          </a:p>
        </p:txBody>
      </p:sp>
      <p:sp>
        <p:nvSpPr>
          <p:cNvPr id="5" name="页脚占位符 4">
            <a:extLst>
              <a:ext uri="{FF2B5EF4-FFF2-40B4-BE49-F238E27FC236}">
                <a16:creationId xmlns:a16="http://schemas.microsoft.com/office/drawing/2014/main" id="{887CA2B1-D4FF-4B67-B26E-31ED9232600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96C69DD-A560-4185-9EB3-2610E4F87584}"/>
              </a:ext>
            </a:extLst>
          </p:cNvPr>
          <p:cNvSpPr>
            <a:spLocks noGrp="1"/>
          </p:cNvSpPr>
          <p:nvPr>
            <p:ph type="sldNum" sz="quarter" idx="12"/>
          </p:nvPr>
        </p:nvSpPr>
        <p:spPr/>
        <p:txBody>
          <a:bodyPr/>
          <a:lstStyle/>
          <a:p>
            <a:fld id="{984B3171-647D-4181-8982-AA7FA88589F9}" type="slidenum">
              <a:rPr lang="zh-CN" altLang="en-US" smtClean="0"/>
              <a:t>‹#›</a:t>
            </a:fld>
            <a:endParaRPr lang="zh-CN" altLang="en-US"/>
          </a:p>
        </p:txBody>
      </p:sp>
    </p:spTree>
    <p:extLst>
      <p:ext uri="{BB962C8B-B14F-4D97-AF65-F5344CB8AC3E}">
        <p14:creationId xmlns:p14="http://schemas.microsoft.com/office/powerpoint/2010/main" val="22148132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062F3426-DDA6-4FC2-A615-DC24316A7E1C}"/>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D7CB3264-41EE-4F8D-88AB-E6C516E4BA21}"/>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657C03B-6328-47C5-A6BA-8B2EEA0D1579}"/>
              </a:ext>
            </a:extLst>
          </p:cNvPr>
          <p:cNvSpPr>
            <a:spLocks noGrp="1"/>
          </p:cNvSpPr>
          <p:nvPr>
            <p:ph type="dt" sz="half" idx="10"/>
          </p:nvPr>
        </p:nvSpPr>
        <p:spPr/>
        <p:txBody>
          <a:bodyPr/>
          <a:lstStyle/>
          <a:p>
            <a:fld id="{9E98C82F-88DC-4A81-9914-47007E9C16ED}" type="datetimeFigureOut">
              <a:rPr lang="zh-CN" altLang="en-US" smtClean="0"/>
              <a:t>2019/6/18</a:t>
            </a:fld>
            <a:endParaRPr lang="zh-CN" altLang="en-US"/>
          </a:p>
        </p:txBody>
      </p:sp>
      <p:sp>
        <p:nvSpPr>
          <p:cNvPr id="5" name="页脚占位符 4">
            <a:extLst>
              <a:ext uri="{FF2B5EF4-FFF2-40B4-BE49-F238E27FC236}">
                <a16:creationId xmlns:a16="http://schemas.microsoft.com/office/drawing/2014/main" id="{9D85C618-AE7C-4B71-9CBF-049B275A294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E7AAF49-EF58-4F3C-8EEE-614AECACD78A}"/>
              </a:ext>
            </a:extLst>
          </p:cNvPr>
          <p:cNvSpPr>
            <a:spLocks noGrp="1"/>
          </p:cNvSpPr>
          <p:nvPr>
            <p:ph type="sldNum" sz="quarter" idx="12"/>
          </p:nvPr>
        </p:nvSpPr>
        <p:spPr/>
        <p:txBody>
          <a:bodyPr/>
          <a:lstStyle/>
          <a:p>
            <a:fld id="{984B3171-647D-4181-8982-AA7FA88589F9}" type="slidenum">
              <a:rPr lang="zh-CN" altLang="en-US" smtClean="0"/>
              <a:t>‹#›</a:t>
            </a:fld>
            <a:endParaRPr lang="zh-CN" altLang="en-US"/>
          </a:p>
        </p:txBody>
      </p:sp>
    </p:spTree>
    <p:extLst>
      <p:ext uri="{BB962C8B-B14F-4D97-AF65-F5344CB8AC3E}">
        <p14:creationId xmlns:p14="http://schemas.microsoft.com/office/powerpoint/2010/main" val="41438967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35B26F-F9E9-49D5-A137-704BD579F66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014A97B-6BED-4C80-BF4B-C20597D4F8CC}"/>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23AF8A2-3A7B-4836-91B0-A431FC939122}"/>
              </a:ext>
            </a:extLst>
          </p:cNvPr>
          <p:cNvSpPr>
            <a:spLocks noGrp="1"/>
          </p:cNvSpPr>
          <p:nvPr>
            <p:ph type="dt" sz="half" idx="10"/>
          </p:nvPr>
        </p:nvSpPr>
        <p:spPr/>
        <p:txBody>
          <a:bodyPr/>
          <a:lstStyle/>
          <a:p>
            <a:fld id="{9E98C82F-88DC-4A81-9914-47007E9C16ED}" type="datetimeFigureOut">
              <a:rPr lang="zh-CN" altLang="en-US" smtClean="0"/>
              <a:t>2019/6/18</a:t>
            </a:fld>
            <a:endParaRPr lang="zh-CN" altLang="en-US"/>
          </a:p>
        </p:txBody>
      </p:sp>
      <p:sp>
        <p:nvSpPr>
          <p:cNvPr id="5" name="页脚占位符 4">
            <a:extLst>
              <a:ext uri="{FF2B5EF4-FFF2-40B4-BE49-F238E27FC236}">
                <a16:creationId xmlns:a16="http://schemas.microsoft.com/office/drawing/2014/main" id="{BF111CE9-7DE4-435B-A091-992115A9672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C5A3669-6FC8-42CF-A742-FC447D0EE8CD}"/>
              </a:ext>
            </a:extLst>
          </p:cNvPr>
          <p:cNvSpPr>
            <a:spLocks noGrp="1"/>
          </p:cNvSpPr>
          <p:nvPr>
            <p:ph type="sldNum" sz="quarter" idx="12"/>
          </p:nvPr>
        </p:nvSpPr>
        <p:spPr/>
        <p:txBody>
          <a:bodyPr/>
          <a:lstStyle/>
          <a:p>
            <a:fld id="{984B3171-647D-4181-8982-AA7FA88589F9}" type="slidenum">
              <a:rPr lang="zh-CN" altLang="en-US" smtClean="0"/>
              <a:t>‹#›</a:t>
            </a:fld>
            <a:endParaRPr lang="zh-CN" altLang="en-US"/>
          </a:p>
        </p:txBody>
      </p:sp>
    </p:spTree>
    <p:extLst>
      <p:ext uri="{BB962C8B-B14F-4D97-AF65-F5344CB8AC3E}">
        <p14:creationId xmlns:p14="http://schemas.microsoft.com/office/powerpoint/2010/main" val="38617376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0004CC-9238-4D2B-813A-C19A69AA245F}"/>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93CF89D1-C873-4D89-9225-DEBAB0553BC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67ADE929-DFCB-4680-94C2-4EC55554CDD1}"/>
              </a:ext>
            </a:extLst>
          </p:cNvPr>
          <p:cNvSpPr>
            <a:spLocks noGrp="1"/>
          </p:cNvSpPr>
          <p:nvPr>
            <p:ph type="dt" sz="half" idx="10"/>
          </p:nvPr>
        </p:nvSpPr>
        <p:spPr/>
        <p:txBody>
          <a:bodyPr/>
          <a:lstStyle/>
          <a:p>
            <a:fld id="{9E98C82F-88DC-4A81-9914-47007E9C16ED}" type="datetimeFigureOut">
              <a:rPr lang="zh-CN" altLang="en-US" smtClean="0"/>
              <a:t>2019/6/18</a:t>
            </a:fld>
            <a:endParaRPr lang="zh-CN" altLang="en-US"/>
          </a:p>
        </p:txBody>
      </p:sp>
      <p:sp>
        <p:nvSpPr>
          <p:cNvPr id="5" name="页脚占位符 4">
            <a:extLst>
              <a:ext uri="{FF2B5EF4-FFF2-40B4-BE49-F238E27FC236}">
                <a16:creationId xmlns:a16="http://schemas.microsoft.com/office/drawing/2014/main" id="{6F7F8214-9686-4C0B-BDB4-370356A9664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DACFA99-4F02-47FD-B58E-BC9A6A576F58}"/>
              </a:ext>
            </a:extLst>
          </p:cNvPr>
          <p:cNvSpPr>
            <a:spLocks noGrp="1"/>
          </p:cNvSpPr>
          <p:nvPr>
            <p:ph type="sldNum" sz="quarter" idx="12"/>
          </p:nvPr>
        </p:nvSpPr>
        <p:spPr/>
        <p:txBody>
          <a:bodyPr/>
          <a:lstStyle/>
          <a:p>
            <a:fld id="{984B3171-647D-4181-8982-AA7FA88589F9}" type="slidenum">
              <a:rPr lang="zh-CN" altLang="en-US" smtClean="0"/>
              <a:t>‹#›</a:t>
            </a:fld>
            <a:endParaRPr lang="zh-CN" altLang="en-US"/>
          </a:p>
        </p:txBody>
      </p:sp>
    </p:spTree>
    <p:extLst>
      <p:ext uri="{BB962C8B-B14F-4D97-AF65-F5344CB8AC3E}">
        <p14:creationId xmlns:p14="http://schemas.microsoft.com/office/powerpoint/2010/main" val="20848131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C57734-D6A9-4EE4-B28E-CEA3F7A8342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905302F-5613-48F5-876B-7D000B242436}"/>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C120C23B-AAFC-43CE-BF60-87120E988B19}"/>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7708843D-451D-44B0-9F86-558154C2D84A}"/>
              </a:ext>
            </a:extLst>
          </p:cNvPr>
          <p:cNvSpPr>
            <a:spLocks noGrp="1"/>
          </p:cNvSpPr>
          <p:nvPr>
            <p:ph type="dt" sz="half" idx="10"/>
          </p:nvPr>
        </p:nvSpPr>
        <p:spPr/>
        <p:txBody>
          <a:bodyPr/>
          <a:lstStyle/>
          <a:p>
            <a:fld id="{9E98C82F-88DC-4A81-9914-47007E9C16ED}" type="datetimeFigureOut">
              <a:rPr lang="zh-CN" altLang="en-US" smtClean="0"/>
              <a:t>2019/6/18</a:t>
            </a:fld>
            <a:endParaRPr lang="zh-CN" altLang="en-US"/>
          </a:p>
        </p:txBody>
      </p:sp>
      <p:sp>
        <p:nvSpPr>
          <p:cNvPr id="6" name="页脚占位符 5">
            <a:extLst>
              <a:ext uri="{FF2B5EF4-FFF2-40B4-BE49-F238E27FC236}">
                <a16:creationId xmlns:a16="http://schemas.microsoft.com/office/drawing/2014/main" id="{6D9E426B-D7B8-4736-A3A7-0054052E5A5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55F0708-8E0A-43A7-973D-66396626CC55}"/>
              </a:ext>
            </a:extLst>
          </p:cNvPr>
          <p:cNvSpPr>
            <a:spLocks noGrp="1"/>
          </p:cNvSpPr>
          <p:nvPr>
            <p:ph type="sldNum" sz="quarter" idx="12"/>
          </p:nvPr>
        </p:nvSpPr>
        <p:spPr/>
        <p:txBody>
          <a:bodyPr/>
          <a:lstStyle/>
          <a:p>
            <a:fld id="{984B3171-647D-4181-8982-AA7FA88589F9}" type="slidenum">
              <a:rPr lang="zh-CN" altLang="en-US" smtClean="0"/>
              <a:t>‹#›</a:t>
            </a:fld>
            <a:endParaRPr lang="zh-CN" altLang="en-US"/>
          </a:p>
        </p:txBody>
      </p:sp>
    </p:spTree>
    <p:extLst>
      <p:ext uri="{BB962C8B-B14F-4D97-AF65-F5344CB8AC3E}">
        <p14:creationId xmlns:p14="http://schemas.microsoft.com/office/powerpoint/2010/main" val="13910189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D91C74-3145-4107-AD41-F11B2C7224CE}"/>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AF3DAE7F-F433-4068-8074-D74F16D079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B13DC344-217D-4EE1-A299-784207CEEB48}"/>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78EA9585-AC22-4598-BE7C-081D7D0886B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AEE1DE1A-5A68-4F58-B5D8-7D199A195310}"/>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3BA18FD6-DBB9-45E3-8AAC-8053884E1811}"/>
              </a:ext>
            </a:extLst>
          </p:cNvPr>
          <p:cNvSpPr>
            <a:spLocks noGrp="1"/>
          </p:cNvSpPr>
          <p:nvPr>
            <p:ph type="dt" sz="half" idx="10"/>
          </p:nvPr>
        </p:nvSpPr>
        <p:spPr/>
        <p:txBody>
          <a:bodyPr/>
          <a:lstStyle/>
          <a:p>
            <a:fld id="{9E98C82F-88DC-4A81-9914-47007E9C16ED}" type="datetimeFigureOut">
              <a:rPr lang="zh-CN" altLang="en-US" smtClean="0"/>
              <a:t>2019/6/18</a:t>
            </a:fld>
            <a:endParaRPr lang="zh-CN" altLang="en-US"/>
          </a:p>
        </p:txBody>
      </p:sp>
      <p:sp>
        <p:nvSpPr>
          <p:cNvPr id="8" name="页脚占位符 7">
            <a:extLst>
              <a:ext uri="{FF2B5EF4-FFF2-40B4-BE49-F238E27FC236}">
                <a16:creationId xmlns:a16="http://schemas.microsoft.com/office/drawing/2014/main" id="{B763E6FB-CDD9-40B8-923A-E76D5166C722}"/>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1567D758-C61E-4691-9AC3-882A22C4C3FE}"/>
              </a:ext>
            </a:extLst>
          </p:cNvPr>
          <p:cNvSpPr>
            <a:spLocks noGrp="1"/>
          </p:cNvSpPr>
          <p:nvPr>
            <p:ph type="sldNum" sz="quarter" idx="12"/>
          </p:nvPr>
        </p:nvSpPr>
        <p:spPr/>
        <p:txBody>
          <a:bodyPr/>
          <a:lstStyle/>
          <a:p>
            <a:fld id="{984B3171-647D-4181-8982-AA7FA88589F9}" type="slidenum">
              <a:rPr lang="zh-CN" altLang="en-US" smtClean="0"/>
              <a:t>‹#›</a:t>
            </a:fld>
            <a:endParaRPr lang="zh-CN" altLang="en-US"/>
          </a:p>
        </p:txBody>
      </p:sp>
    </p:spTree>
    <p:extLst>
      <p:ext uri="{BB962C8B-B14F-4D97-AF65-F5344CB8AC3E}">
        <p14:creationId xmlns:p14="http://schemas.microsoft.com/office/powerpoint/2010/main" val="20239236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2CD4A4-34FE-4688-A749-B3ED8A0ECAB6}"/>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85DCC2ED-51EF-4464-94A4-5FEDA2CD681C}"/>
              </a:ext>
            </a:extLst>
          </p:cNvPr>
          <p:cNvSpPr>
            <a:spLocks noGrp="1"/>
          </p:cNvSpPr>
          <p:nvPr>
            <p:ph type="dt" sz="half" idx="10"/>
          </p:nvPr>
        </p:nvSpPr>
        <p:spPr/>
        <p:txBody>
          <a:bodyPr/>
          <a:lstStyle/>
          <a:p>
            <a:fld id="{9E98C82F-88DC-4A81-9914-47007E9C16ED}" type="datetimeFigureOut">
              <a:rPr lang="zh-CN" altLang="en-US" smtClean="0"/>
              <a:t>2019/6/18</a:t>
            </a:fld>
            <a:endParaRPr lang="zh-CN" altLang="en-US"/>
          </a:p>
        </p:txBody>
      </p:sp>
      <p:sp>
        <p:nvSpPr>
          <p:cNvPr id="4" name="页脚占位符 3">
            <a:extLst>
              <a:ext uri="{FF2B5EF4-FFF2-40B4-BE49-F238E27FC236}">
                <a16:creationId xmlns:a16="http://schemas.microsoft.com/office/drawing/2014/main" id="{8818C6C0-1C69-44E8-B3C8-693B1748F3E7}"/>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B3D1C7BC-7695-4322-A92B-EE16F5C18851}"/>
              </a:ext>
            </a:extLst>
          </p:cNvPr>
          <p:cNvSpPr>
            <a:spLocks noGrp="1"/>
          </p:cNvSpPr>
          <p:nvPr>
            <p:ph type="sldNum" sz="quarter" idx="12"/>
          </p:nvPr>
        </p:nvSpPr>
        <p:spPr/>
        <p:txBody>
          <a:bodyPr/>
          <a:lstStyle/>
          <a:p>
            <a:fld id="{984B3171-647D-4181-8982-AA7FA88589F9}" type="slidenum">
              <a:rPr lang="zh-CN" altLang="en-US" smtClean="0"/>
              <a:t>‹#›</a:t>
            </a:fld>
            <a:endParaRPr lang="zh-CN" altLang="en-US"/>
          </a:p>
        </p:txBody>
      </p:sp>
    </p:spTree>
    <p:extLst>
      <p:ext uri="{BB962C8B-B14F-4D97-AF65-F5344CB8AC3E}">
        <p14:creationId xmlns:p14="http://schemas.microsoft.com/office/powerpoint/2010/main" val="39715331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110849CD-425D-43E1-95FB-E11A784D2574}"/>
              </a:ext>
            </a:extLst>
          </p:cNvPr>
          <p:cNvSpPr>
            <a:spLocks noGrp="1"/>
          </p:cNvSpPr>
          <p:nvPr>
            <p:ph type="dt" sz="half" idx="10"/>
          </p:nvPr>
        </p:nvSpPr>
        <p:spPr/>
        <p:txBody>
          <a:bodyPr/>
          <a:lstStyle/>
          <a:p>
            <a:fld id="{9E98C82F-88DC-4A81-9914-47007E9C16ED}" type="datetimeFigureOut">
              <a:rPr lang="zh-CN" altLang="en-US" smtClean="0"/>
              <a:t>2019/6/18</a:t>
            </a:fld>
            <a:endParaRPr lang="zh-CN" altLang="en-US"/>
          </a:p>
        </p:txBody>
      </p:sp>
      <p:sp>
        <p:nvSpPr>
          <p:cNvPr id="3" name="页脚占位符 2">
            <a:extLst>
              <a:ext uri="{FF2B5EF4-FFF2-40B4-BE49-F238E27FC236}">
                <a16:creationId xmlns:a16="http://schemas.microsoft.com/office/drawing/2014/main" id="{3DA5831C-FBDB-43C4-B0A5-60A2FB1AD330}"/>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B4BA2A15-A25D-4416-928A-5C6700390C1A}"/>
              </a:ext>
            </a:extLst>
          </p:cNvPr>
          <p:cNvSpPr>
            <a:spLocks noGrp="1"/>
          </p:cNvSpPr>
          <p:nvPr>
            <p:ph type="sldNum" sz="quarter" idx="12"/>
          </p:nvPr>
        </p:nvSpPr>
        <p:spPr/>
        <p:txBody>
          <a:bodyPr/>
          <a:lstStyle/>
          <a:p>
            <a:fld id="{984B3171-647D-4181-8982-AA7FA88589F9}" type="slidenum">
              <a:rPr lang="zh-CN" altLang="en-US" smtClean="0"/>
              <a:t>‹#›</a:t>
            </a:fld>
            <a:endParaRPr lang="zh-CN" altLang="en-US"/>
          </a:p>
        </p:txBody>
      </p:sp>
    </p:spTree>
    <p:extLst>
      <p:ext uri="{BB962C8B-B14F-4D97-AF65-F5344CB8AC3E}">
        <p14:creationId xmlns:p14="http://schemas.microsoft.com/office/powerpoint/2010/main" val="5103017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CE7BDF-1820-4914-80C9-92C34AC0FDF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3B6EE089-D4E1-4E47-BF6F-84CE2F47E43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E0A8802B-5907-4100-A327-156F700B91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EE2022A8-62B0-49E5-9F81-79D32FBDFC84}"/>
              </a:ext>
            </a:extLst>
          </p:cNvPr>
          <p:cNvSpPr>
            <a:spLocks noGrp="1"/>
          </p:cNvSpPr>
          <p:nvPr>
            <p:ph type="dt" sz="half" idx="10"/>
          </p:nvPr>
        </p:nvSpPr>
        <p:spPr/>
        <p:txBody>
          <a:bodyPr/>
          <a:lstStyle/>
          <a:p>
            <a:fld id="{9E98C82F-88DC-4A81-9914-47007E9C16ED}" type="datetimeFigureOut">
              <a:rPr lang="zh-CN" altLang="en-US" smtClean="0"/>
              <a:t>2019/6/18</a:t>
            </a:fld>
            <a:endParaRPr lang="zh-CN" altLang="en-US"/>
          </a:p>
        </p:txBody>
      </p:sp>
      <p:sp>
        <p:nvSpPr>
          <p:cNvPr id="6" name="页脚占位符 5">
            <a:extLst>
              <a:ext uri="{FF2B5EF4-FFF2-40B4-BE49-F238E27FC236}">
                <a16:creationId xmlns:a16="http://schemas.microsoft.com/office/drawing/2014/main" id="{FD0283C2-CBA3-49C8-869C-BF715CC74C0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FC25970-0A39-4536-9399-7D37D606996E}"/>
              </a:ext>
            </a:extLst>
          </p:cNvPr>
          <p:cNvSpPr>
            <a:spLocks noGrp="1"/>
          </p:cNvSpPr>
          <p:nvPr>
            <p:ph type="sldNum" sz="quarter" idx="12"/>
          </p:nvPr>
        </p:nvSpPr>
        <p:spPr/>
        <p:txBody>
          <a:bodyPr/>
          <a:lstStyle/>
          <a:p>
            <a:fld id="{984B3171-647D-4181-8982-AA7FA88589F9}" type="slidenum">
              <a:rPr lang="zh-CN" altLang="en-US" smtClean="0"/>
              <a:t>‹#›</a:t>
            </a:fld>
            <a:endParaRPr lang="zh-CN" altLang="en-US"/>
          </a:p>
        </p:txBody>
      </p:sp>
    </p:spTree>
    <p:extLst>
      <p:ext uri="{BB962C8B-B14F-4D97-AF65-F5344CB8AC3E}">
        <p14:creationId xmlns:p14="http://schemas.microsoft.com/office/powerpoint/2010/main" val="18487913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BD8F42-6578-4A3C-801E-42CE7A39E14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50ABA18F-C654-4EA8-BEFF-190118E6F21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934D287D-1B59-4191-99FA-826A007DE9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C4A39B70-0C76-4B03-A0DC-114B6524A6D9}"/>
              </a:ext>
            </a:extLst>
          </p:cNvPr>
          <p:cNvSpPr>
            <a:spLocks noGrp="1"/>
          </p:cNvSpPr>
          <p:nvPr>
            <p:ph type="dt" sz="half" idx="10"/>
          </p:nvPr>
        </p:nvSpPr>
        <p:spPr/>
        <p:txBody>
          <a:bodyPr/>
          <a:lstStyle/>
          <a:p>
            <a:fld id="{9E98C82F-88DC-4A81-9914-47007E9C16ED}" type="datetimeFigureOut">
              <a:rPr lang="zh-CN" altLang="en-US" smtClean="0"/>
              <a:t>2019/6/18</a:t>
            </a:fld>
            <a:endParaRPr lang="zh-CN" altLang="en-US"/>
          </a:p>
        </p:txBody>
      </p:sp>
      <p:sp>
        <p:nvSpPr>
          <p:cNvPr id="6" name="页脚占位符 5">
            <a:extLst>
              <a:ext uri="{FF2B5EF4-FFF2-40B4-BE49-F238E27FC236}">
                <a16:creationId xmlns:a16="http://schemas.microsoft.com/office/drawing/2014/main" id="{B3BEDCD1-0626-45EF-9CA9-298BBB58671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2CA4C07-F3EE-404C-888F-072D9154D596}"/>
              </a:ext>
            </a:extLst>
          </p:cNvPr>
          <p:cNvSpPr>
            <a:spLocks noGrp="1"/>
          </p:cNvSpPr>
          <p:nvPr>
            <p:ph type="sldNum" sz="quarter" idx="12"/>
          </p:nvPr>
        </p:nvSpPr>
        <p:spPr/>
        <p:txBody>
          <a:bodyPr/>
          <a:lstStyle/>
          <a:p>
            <a:fld id="{984B3171-647D-4181-8982-AA7FA88589F9}" type="slidenum">
              <a:rPr lang="zh-CN" altLang="en-US" smtClean="0"/>
              <a:t>‹#›</a:t>
            </a:fld>
            <a:endParaRPr lang="zh-CN" altLang="en-US"/>
          </a:p>
        </p:txBody>
      </p:sp>
    </p:spTree>
    <p:extLst>
      <p:ext uri="{BB962C8B-B14F-4D97-AF65-F5344CB8AC3E}">
        <p14:creationId xmlns:p14="http://schemas.microsoft.com/office/powerpoint/2010/main" val="6827207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6FE43735-F819-4967-8DA7-F6E031A57A1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A5180340-1315-461D-A4ED-8FB73555D78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9C63C26-0398-477E-B821-9F0CDF0E4F8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98C82F-88DC-4A81-9914-47007E9C16ED}" type="datetimeFigureOut">
              <a:rPr lang="zh-CN" altLang="en-US" smtClean="0"/>
              <a:t>2019/6/18</a:t>
            </a:fld>
            <a:endParaRPr lang="zh-CN" altLang="en-US"/>
          </a:p>
        </p:txBody>
      </p:sp>
      <p:sp>
        <p:nvSpPr>
          <p:cNvPr id="5" name="页脚占位符 4">
            <a:extLst>
              <a:ext uri="{FF2B5EF4-FFF2-40B4-BE49-F238E27FC236}">
                <a16:creationId xmlns:a16="http://schemas.microsoft.com/office/drawing/2014/main" id="{851EAAC6-8E6A-4E56-86F6-F6256A526D3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80C6BC8C-B45F-4E58-A3DE-6B1A0730654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4B3171-647D-4181-8982-AA7FA88589F9}" type="slidenum">
              <a:rPr lang="zh-CN" altLang="en-US" smtClean="0"/>
              <a:t>‹#›</a:t>
            </a:fld>
            <a:endParaRPr lang="zh-CN" altLang="en-US"/>
          </a:p>
        </p:txBody>
      </p:sp>
    </p:spTree>
    <p:extLst>
      <p:ext uri="{BB962C8B-B14F-4D97-AF65-F5344CB8AC3E}">
        <p14:creationId xmlns:p14="http://schemas.microsoft.com/office/powerpoint/2010/main" val="12968316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图表 4">
            <a:extLst>
              <a:ext uri="{FF2B5EF4-FFF2-40B4-BE49-F238E27FC236}">
                <a16:creationId xmlns:a16="http://schemas.microsoft.com/office/drawing/2014/main" id="{F6F4087B-3756-4772-ABDE-73F69847E7A9}"/>
              </a:ext>
            </a:extLst>
          </p:cNvPr>
          <p:cNvGraphicFramePr>
            <a:graphicFrameLocks noGrp="1"/>
          </p:cNvGraphicFramePr>
          <p:nvPr>
            <p:extLst>
              <p:ext uri="{D42A27DB-BD31-4B8C-83A1-F6EECF244321}">
                <p14:modId xmlns:p14="http://schemas.microsoft.com/office/powerpoint/2010/main" val="3443655637"/>
              </p:ext>
            </p:extLst>
          </p:nvPr>
        </p:nvGraphicFramePr>
        <p:xfrm>
          <a:off x="0" y="0"/>
          <a:ext cx="12192000" cy="3691156"/>
        </p:xfrm>
        <a:graphic>
          <a:graphicData uri="http://schemas.openxmlformats.org/drawingml/2006/chart">
            <c:chart xmlns:c="http://schemas.openxmlformats.org/drawingml/2006/chart" xmlns:r="http://schemas.openxmlformats.org/officeDocument/2006/relationships" r:id="rId2"/>
          </a:graphicData>
        </a:graphic>
      </p:graphicFrame>
      <p:sp>
        <p:nvSpPr>
          <p:cNvPr id="4" name="文本框 3">
            <a:extLst>
              <a:ext uri="{FF2B5EF4-FFF2-40B4-BE49-F238E27FC236}">
                <a16:creationId xmlns:a16="http://schemas.microsoft.com/office/drawing/2014/main" id="{2395DCB3-1148-4452-B39F-8C0075DA1BEA}"/>
              </a:ext>
            </a:extLst>
          </p:cNvPr>
          <p:cNvSpPr txBox="1"/>
          <p:nvPr/>
        </p:nvSpPr>
        <p:spPr>
          <a:xfrm>
            <a:off x="-1" y="3472975"/>
            <a:ext cx="12192000" cy="3308598"/>
          </a:xfrm>
          <a:prstGeom prst="rect">
            <a:avLst/>
          </a:prstGeom>
          <a:noFill/>
        </p:spPr>
        <p:txBody>
          <a:bodyPr wrap="square" rtlCol="0">
            <a:spAutoFit/>
          </a:bodyPr>
          <a:lstStyle/>
          <a:p>
            <a:pPr marL="342900" indent="-342900">
              <a:buFont typeface="+mj-ea"/>
              <a:buAutoNum type="circleNumDbPlain"/>
            </a:pPr>
            <a:r>
              <a:rPr lang="en-US" altLang="zh-CN" sz="1100" b="1" dirty="0">
                <a:latin typeface="Cambria Math" panose="02040503050406030204" pitchFamily="18" charset="0"/>
                <a:ea typeface="Cambria Math" panose="02040503050406030204" pitchFamily="18" charset="0"/>
                <a:cs typeface="Times New Roman" panose="02020603050405020304" pitchFamily="18" charset="0"/>
              </a:rPr>
              <a:t>1876</a:t>
            </a:r>
            <a:r>
              <a:rPr lang="en-US" altLang="zh-CN" sz="1100" dirty="0">
                <a:latin typeface="Cambria Math" panose="02040503050406030204" pitchFamily="18" charset="0"/>
                <a:ea typeface="Cambria Math" panose="02040503050406030204" pitchFamily="18" charset="0"/>
                <a:cs typeface="Times New Roman" panose="02020603050405020304" pitchFamily="18" charset="0"/>
              </a:rPr>
              <a:t> On 23 August, American zoologist William Keith Brooks read the abstract of his seminal paper and termed the neologism “molecular biology” (ref. 28, 29, 30)</a:t>
            </a:r>
          </a:p>
          <a:p>
            <a:pPr marL="342900" indent="-342900">
              <a:buFont typeface="+mj-ea"/>
              <a:buAutoNum type="circleNumDbPlain"/>
            </a:pPr>
            <a:r>
              <a:rPr lang="en-US" altLang="zh-CN" sz="1100" b="1" dirty="0">
                <a:latin typeface="Cambria Math" panose="02040503050406030204" pitchFamily="18" charset="0"/>
                <a:ea typeface="Cambria Math" panose="02040503050406030204" pitchFamily="18" charset="0"/>
                <a:cs typeface="Times New Roman" panose="02020603050405020304" pitchFamily="18" charset="0"/>
              </a:rPr>
              <a:t>1884</a:t>
            </a:r>
            <a:r>
              <a:rPr lang="en-US" altLang="zh-CN" sz="1100" dirty="0">
                <a:latin typeface="Cambria Math" panose="02040503050406030204" pitchFamily="18" charset="0"/>
                <a:ea typeface="Cambria Math" panose="02040503050406030204" pitchFamily="18" charset="0"/>
                <a:cs typeface="Times New Roman" panose="02020603050405020304" pitchFamily="18" charset="0"/>
              </a:rPr>
              <a:t> In February, Asa Gray highlighted the coinage of “molecular biology” by William Keith Brooks (ref. 22)</a:t>
            </a:r>
          </a:p>
          <a:p>
            <a:pPr marL="342900" indent="-342900">
              <a:buFont typeface="+mj-ea"/>
              <a:buAutoNum type="circleNumDbPlain"/>
            </a:pPr>
            <a:r>
              <a:rPr lang="en-US" altLang="zh-CN" sz="1100" b="1" dirty="0">
                <a:latin typeface="Cambria Math" panose="02040503050406030204" pitchFamily="18" charset="0"/>
                <a:ea typeface="Cambria Math" panose="02040503050406030204" pitchFamily="18" charset="0"/>
                <a:cs typeface="Times New Roman" panose="02020603050405020304" pitchFamily="18" charset="0"/>
              </a:rPr>
              <a:t>1887</a:t>
            </a:r>
            <a:r>
              <a:rPr lang="en-US" altLang="zh-CN" sz="1100" dirty="0">
                <a:latin typeface="Cambria Math" panose="02040503050406030204" pitchFamily="18" charset="0"/>
                <a:ea typeface="Cambria Math" panose="02040503050406030204" pitchFamily="18" charset="0"/>
                <a:cs typeface="Times New Roman" panose="02020603050405020304" pitchFamily="18" charset="0"/>
              </a:rPr>
              <a:t> In August, Edward S. Morse reiterated the coinage of “molecular biology” by William Keith Brooks (ref.  26)</a:t>
            </a:r>
          </a:p>
          <a:p>
            <a:pPr marL="342900" indent="-342900">
              <a:buFont typeface="+mj-ea"/>
              <a:buAutoNum type="circleNumDbPlain"/>
            </a:pPr>
            <a:r>
              <a:rPr lang="en-US" altLang="zh-CN" sz="1100" b="1" dirty="0">
                <a:latin typeface="Cambria Math" panose="02040503050406030204" pitchFamily="18" charset="0"/>
                <a:ea typeface="Cambria Math" panose="02040503050406030204" pitchFamily="18" charset="0"/>
                <a:cs typeface="Times New Roman" panose="02020603050405020304" pitchFamily="18" charset="0"/>
              </a:rPr>
              <a:t>1903</a:t>
            </a:r>
            <a:r>
              <a:rPr lang="en-US" altLang="zh-CN" sz="1100" dirty="0">
                <a:latin typeface="Cambria Math" panose="02040503050406030204" pitchFamily="18" charset="0"/>
                <a:ea typeface="Cambria Math" panose="02040503050406030204" pitchFamily="18" charset="0"/>
                <a:cs typeface="Times New Roman" panose="02020603050405020304" pitchFamily="18" charset="0"/>
              </a:rPr>
              <a:t> Belgian botanist Abraham Léo </a:t>
            </a:r>
            <a:r>
              <a:rPr lang="en-US" altLang="zh-CN" sz="1100" dirty="0" err="1">
                <a:latin typeface="Cambria Math" panose="02040503050406030204" pitchFamily="18" charset="0"/>
                <a:ea typeface="Cambria Math" panose="02040503050406030204" pitchFamily="18" charset="0"/>
                <a:cs typeface="Times New Roman" panose="02020603050405020304" pitchFamily="18" charset="0"/>
              </a:rPr>
              <a:t>Errera</a:t>
            </a:r>
            <a:r>
              <a:rPr lang="en-US" altLang="zh-CN" sz="1100" dirty="0">
                <a:latin typeface="Cambria Math" panose="02040503050406030204" pitchFamily="18" charset="0"/>
                <a:ea typeface="Cambria Math" panose="02040503050406030204" pitchFamily="18" charset="0"/>
                <a:cs typeface="Times New Roman" panose="02020603050405020304" pitchFamily="18" charset="0"/>
              </a:rPr>
              <a:t> gave the birth of “molecular biology” reported by Maurice </a:t>
            </a:r>
            <a:r>
              <a:rPr lang="en-US" altLang="zh-CN" sz="1100" dirty="0" err="1">
                <a:latin typeface="Cambria Math" panose="02040503050406030204" pitchFamily="18" charset="0"/>
                <a:ea typeface="Cambria Math" panose="02040503050406030204" pitchFamily="18" charset="0"/>
                <a:cs typeface="Times New Roman" panose="02020603050405020304" pitchFamily="18" charset="0"/>
              </a:rPr>
              <a:t>Errera</a:t>
            </a:r>
            <a:r>
              <a:rPr lang="en-US" altLang="zh-CN" sz="1100" dirty="0">
                <a:latin typeface="Cambria Math" panose="02040503050406030204" pitchFamily="18" charset="0"/>
                <a:ea typeface="Cambria Math" panose="02040503050406030204" pitchFamily="18" charset="0"/>
                <a:cs typeface="Times New Roman" panose="02020603050405020304" pitchFamily="18" charset="0"/>
              </a:rPr>
              <a:t> (ref.  12)</a:t>
            </a:r>
          </a:p>
          <a:p>
            <a:pPr marL="342900" indent="-342900">
              <a:buFont typeface="+mj-ea"/>
              <a:buAutoNum type="circleNumDbPlain"/>
            </a:pPr>
            <a:r>
              <a:rPr lang="en-US" altLang="zh-CN" sz="1100" b="1" dirty="0">
                <a:latin typeface="Cambria Math" panose="02040503050406030204" pitchFamily="18" charset="0"/>
                <a:ea typeface="Cambria Math" panose="02040503050406030204" pitchFamily="18" charset="0"/>
                <a:cs typeface="Times New Roman" panose="02020603050405020304" pitchFamily="18" charset="0"/>
              </a:rPr>
              <a:t>1910</a:t>
            </a:r>
            <a:r>
              <a:rPr lang="en-US" altLang="zh-CN" sz="1100" dirty="0">
                <a:latin typeface="Cambria Math" panose="02040503050406030204" pitchFamily="18" charset="0"/>
                <a:ea typeface="Cambria Math" panose="02040503050406030204" pitchFamily="18" charset="0"/>
                <a:cs typeface="Times New Roman" panose="02020603050405020304" pitchFamily="18" charset="0"/>
              </a:rPr>
              <a:t> On 5 November, English physician Thomas Clifford </a:t>
            </a:r>
            <a:r>
              <a:rPr lang="en-US" altLang="zh-CN" sz="1100" dirty="0" err="1">
                <a:latin typeface="Cambria Math" panose="02040503050406030204" pitchFamily="18" charset="0"/>
                <a:ea typeface="Cambria Math" panose="02040503050406030204" pitchFamily="18" charset="0"/>
                <a:cs typeface="Times New Roman" panose="02020603050405020304" pitchFamily="18" charset="0"/>
              </a:rPr>
              <a:t>Allbutt</a:t>
            </a:r>
            <a:r>
              <a:rPr lang="en-US" altLang="zh-CN" sz="1100" dirty="0">
                <a:latin typeface="Cambria Math" panose="02040503050406030204" pitchFamily="18" charset="0"/>
                <a:ea typeface="Cambria Math" panose="02040503050406030204" pitchFamily="18" charset="0"/>
                <a:cs typeface="Times New Roman" panose="02020603050405020304" pitchFamily="18" charset="0"/>
              </a:rPr>
              <a:t> envisaged “the larger idea of molecular biology” in the </a:t>
            </a:r>
            <a:r>
              <a:rPr lang="en-US" altLang="zh-CN" sz="1100" dirty="0" err="1">
                <a:latin typeface="Cambria Math" panose="02040503050406030204" pitchFamily="18" charset="0"/>
                <a:ea typeface="Cambria Math" panose="02040503050406030204" pitchFamily="18" charset="0"/>
                <a:cs typeface="Times New Roman" panose="02020603050405020304" pitchFamily="18" charset="0"/>
              </a:rPr>
              <a:t>FitzPatrick</a:t>
            </a:r>
            <a:r>
              <a:rPr lang="en-US" altLang="zh-CN" sz="1100" dirty="0">
                <a:latin typeface="Cambria Math" panose="02040503050406030204" pitchFamily="18" charset="0"/>
                <a:ea typeface="Cambria Math" panose="02040503050406030204" pitchFamily="18" charset="0"/>
                <a:cs typeface="Times New Roman" panose="02020603050405020304" pitchFamily="18" charset="0"/>
              </a:rPr>
              <a:t> Lectures on Greek medicine (Table 1)</a:t>
            </a:r>
          </a:p>
          <a:p>
            <a:pPr marL="342900" indent="-342900">
              <a:buFont typeface="+mj-ea"/>
              <a:buAutoNum type="circleNumDbPlain"/>
            </a:pPr>
            <a:r>
              <a:rPr lang="en-US" altLang="zh-CN" sz="1100" b="1" dirty="0">
                <a:latin typeface="Cambria Math" panose="02040503050406030204" pitchFamily="18" charset="0"/>
                <a:ea typeface="Cambria Math" panose="02040503050406030204" pitchFamily="18" charset="0"/>
                <a:cs typeface="Times New Roman" panose="02020603050405020304" pitchFamily="18" charset="0"/>
              </a:rPr>
              <a:t>1932 </a:t>
            </a:r>
            <a:r>
              <a:rPr lang="en-US" altLang="zh-CN" sz="1100" dirty="0">
                <a:latin typeface="Cambria Math" panose="02040503050406030204" pitchFamily="18" charset="0"/>
                <a:ea typeface="Cambria Math" panose="02040503050406030204" pitchFamily="18" charset="0"/>
                <a:cs typeface="Times New Roman" panose="02020603050405020304" pitchFamily="18" charset="0"/>
              </a:rPr>
              <a:t>On 15 August, Danish physicist Niels Bohr gave a famous lecture regarding the irreducibility of the phenomenon of life to physics and chemistry (ref. 65)</a:t>
            </a:r>
          </a:p>
          <a:p>
            <a:pPr marL="342900" indent="-342900">
              <a:buFont typeface="+mj-ea"/>
              <a:buAutoNum type="circleNumDbPlain"/>
            </a:pPr>
            <a:r>
              <a:rPr lang="en-US" altLang="zh-CN" sz="1100" b="1" dirty="0">
                <a:latin typeface="Cambria Math" panose="02040503050406030204" pitchFamily="18" charset="0"/>
                <a:ea typeface="Cambria Math" panose="02040503050406030204" pitchFamily="18" charset="0"/>
                <a:cs typeface="Times New Roman" panose="02020603050405020304" pitchFamily="18" charset="0"/>
              </a:rPr>
              <a:t>1938</a:t>
            </a:r>
            <a:r>
              <a:rPr lang="en-US" altLang="zh-CN" sz="1100" dirty="0">
                <a:latin typeface="Cambria Math" panose="02040503050406030204" pitchFamily="18" charset="0"/>
                <a:ea typeface="Cambria Math" panose="02040503050406030204" pitchFamily="18" charset="0"/>
                <a:cs typeface="Times New Roman" panose="02020603050405020304" pitchFamily="18" charset="0"/>
              </a:rPr>
              <a:t> American scientist Warren Weaver claimed that he first named the term “molecular biology” (ref. 5)</a:t>
            </a:r>
          </a:p>
          <a:p>
            <a:pPr marL="342900" indent="-342900">
              <a:buFont typeface="+mj-ea"/>
              <a:buAutoNum type="circleNumDbPlain"/>
            </a:pPr>
            <a:r>
              <a:rPr lang="en-US" altLang="zh-CN" sz="1100" b="1" dirty="0">
                <a:latin typeface="Cambria Math" panose="02040503050406030204" pitchFamily="18" charset="0"/>
                <a:ea typeface="Cambria Math" panose="02040503050406030204" pitchFamily="18" charset="0"/>
                <a:cs typeface="Times New Roman" panose="02020603050405020304" pitchFamily="18" charset="0"/>
              </a:rPr>
              <a:t>1939</a:t>
            </a:r>
            <a:r>
              <a:rPr lang="en-US" altLang="zh-CN" sz="1100" dirty="0">
                <a:latin typeface="Cambria Math" panose="02040503050406030204" pitchFamily="18" charset="0"/>
                <a:ea typeface="Cambria Math" panose="02040503050406030204" pitchFamily="18" charset="0"/>
                <a:cs typeface="Times New Roman" panose="02020603050405020304" pitchFamily="18" charset="0"/>
              </a:rPr>
              <a:t> On 31 March, Newspapers (like </a:t>
            </a:r>
            <a:r>
              <a:rPr lang="en-US" altLang="zh-CN" sz="1100" i="1" dirty="0">
                <a:latin typeface="Cambria Math" panose="02040503050406030204" pitchFamily="18" charset="0"/>
                <a:ea typeface="Cambria Math" panose="02040503050406030204" pitchFamily="18" charset="0"/>
                <a:cs typeface="Times New Roman" panose="02020603050405020304" pitchFamily="18" charset="0"/>
              </a:rPr>
              <a:t>Arizona Daily Star</a:t>
            </a:r>
            <a:r>
              <a:rPr lang="en-US" altLang="zh-CN" sz="1100" dirty="0">
                <a:latin typeface="Cambria Math" panose="02040503050406030204" pitchFamily="18" charset="0"/>
                <a:ea typeface="Cambria Math" panose="02040503050406030204" pitchFamily="18" charset="0"/>
                <a:cs typeface="Times New Roman" panose="02020603050405020304" pitchFamily="18" charset="0"/>
              </a:rPr>
              <a:t>, </a:t>
            </a:r>
            <a:r>
              <a:rPr lang="en-US" altLang="zh-CN" sz="1100" i="1" dirty="0">
                <a:latin typeface="Cambria Math" panose="02040503050406030204" pitchFamily="18" charset="0"/>
                <a:ea typeface="Cambria Math" panose="02040503050406030204" pitchFamily="18" charset="0"/>
                <a:cs typeface="Times New Roman" panose="02020603050405020304" pitchFamily="18" charset="0"/>
              </a:rPr>
              <a:t>Altoona Tribune, The Billings Gazette</a:t>
            </a:r>
            <a:r>
              <a:rPr lang="en-US" altLang="zh-CN" sz="1100" dirty="0">
                <a:latin typeface="Cambria Math" panose="02040503050406030204" pitchFamily="18" charset="0"/>
                <a:ea typeface="Cambria Math" panose="02040503050406030204" pitchFamily="18" charset="0"/>
                <a:cs typeface="Times New Roman" panose="02020603050405020304" pitchFamily="18" charset="0"/>
              </a:rPr>
              <a:t>) introduced the term “molecular biology” to the public (Table 1)</a:t>
            </a:r>
          </a:p>
          <a:p>
            <a:pPr marL="342900" indent="-342900">
              <a:buFont typeface="+mj-ea"/>
              <a:buAutoNum type="circleNumDbPlain"/>
            </a:pPr>
            <a:r>
              <a:rPr lang="en-US" altLang="zh-CN" sz="1100" b="1" dirty="0">
                <a:latin typeface="Cambria Math" panose="02040503050406030204" pitchFamily="18" charset="0"/>
                <a:ea typeface="Cambria Math" panose="02040503050406030204" pitchFamily="18" charset="0"/>
                <a:cs typeface="Times New Roman" panose="02020603050405020304" pitchFamily="18" charset="0"/>
              </a:rPr>
              <a:t>1941</a:t>
            </a:r>
            <a:r>
              <a:rPr lang="en-US" altLang="zh-CN" sz="1100" dirty="0">
                <a:latin typeface="Cambria Math" panose="02040503050406030204" pitchFamily="18" charset="0"/>
                <a:ea typeface="Cambria Math" panose="02040503050406030204" pitchFamily="18" charset="0"/>
                <a:cs typeface="Times New Roman" panose="02020603050405020304" pitchFamily="18" charset="0"/>
              </a:rPr>
              <a:t> An earlier appearance of “molecular biology” debuted in </a:t>
            </a:r>
            <a:r>
              <a:rPr lang="en-US" altLang="zh-CN" sz="1100" i="1" dirty="0">
                <a:latin typeface="Cambria Math" panose="02040503050406030204" pitchFamily="18" charset="0"/>
                <a:ea typeface="Cambria Math" panose="02040503050406030204" pitchFamily="18" charset="0"/>
                <a:cs typeface="Times New Roman" panose="02020603050405020304" pitchFamily="18" charset="0"/>
              </a:rPr>
              <a:t>Science</a:t>
            </a:r>
            <a:r>
              <a:rPr lang="en-US" altLang="zh-CN" sz="1100" dirty="0">
                <a:latin typeface="Cambria Math" panose="02040503050406030204" pitchFamily="18" charset="0"/>
                <a:ea typeface="Cambria Math" panose="02040503050406030204" pitchFamily="18" charset="0"/>
                <a:cs typeface="Times New Roman" panose="02020603050405020304" pitchFamily="18" charset="0"/>
              </a:rPr>
              <a:t> – the issue of 20 June 1941 of </a:t>
            </a:r>
            <a:r>
              <a:rPr lang="en-US" altLang="zh-CN" sz="1100" i="1" dirty="0">
                <a:latin typeface="Cambria Math" panose="02040503050406030204" pitchFamily="18" charset="0"/>
                <a:ea typeface="Cambria Math" panose="02040503050406030204" pitchFamily="18" charset="0"/>
                <a:cs typeface="Times New Roman" panose="02020603050405020304" pitchFamily="18" charset="0"/>
              </a:rPr>
              <a:t>Science</a:t>
            </a:r>
            <a:r>
              <a:rPr lang="en-US" altLang="zh-CN" sz="1100" dirty="0">
                <a:latin typeface="Cambria Math" panose="02040503050406030204" pitchFamily="18" charset="0"/>
                <a:ea typeface="Cambria Math" panose="02040503050406030204" pitchFamily="18" charset="0"/>
                <a:cs typeface="Times New Roman" panose="02020603050405020304" pitchFamily="18" charset="0"/>
              </a:rPr>
              <a:t> (Table 1)</a:t>
            </a:r>
          </a:p>
          <a:p>
            <a:pPr marL="342900" indent="-342900">
              <a:buFont typeface="+mj-ea"/>
              <a:buAutoNum type="circleNumDbPlain"/>
            </a:pPr>
            <a:r>
              <a:rPr lang="en-US" altLang="zh-CN" sz="1100" b="1" dirty="0">
                <a:latin typeface="Cambria Math" panose="02040503050406030204" pitchFamily="18" charset="0"/>
                <a:ea typeface="Cambria Math" panose="02040503050406030204" pitchFamily="18" charset="0"/>
                <a:cs typeface="Times New Roman" panose="02020603050405020304" pitchFamily="18" charset="0"/>
              </a:rPr>
              <a:t>1946</a:t>
            </a:r>
            <a:r>
              <a:rPr lang="en-US" altLang="zh-CN" sz="1100" dirty="0">
                <a:latin typeface="Cambria Math" panose="02040503050406030204" pitchFamily="18" charset="0"/>
                <a:ea typeface="Cambria Math" panose="02040503050406030204" pitchFamily="18" charset="0"/>
                <a:cs typeface="Times New Roman" panose="02020603050405020304" pitchFamily="18" charset="0"/>
              </a:rPr>
              <a:t> In the 2 February 1946 issue of </a:t>
            </a:r>
            <a:r>
              <a:rPr lang="en-US" altLang="zh-CN" sz="1100" i="1" dirty="0">
                <a:latin typeface="Cambria Math" panose="02040503050406030204" pitchFamily="18" charset="0"/>
                <a:ea typeface="Cambria Math" panose="02040503050406030204" pitchFamily="18" charset="0"/>
                <a:cs typeface="Times New Roman" panose="02020603050405020304" pitchFamily="18" charset="0"/>
              </a:rPr>
              <a:t>Nature</a:t>
            </a:r>
            <a:r>
              <a:rPr lang="en-US" altLang="zh-CN" sz="1100" dirty="0">
                <a:latin typeface="Cambria Math" panose="02040503050406030204" pitchFamily="18" charset="0"/>
                <a:ea typeface="Cambria Math" panose="02040503050406030204" pitchFamily="18" charset="0"/>
                <a:cs typeface="Times New Roman" panose="02020603050405020304" pitchFamily="18" charset="0"/>
              </a:rPr>
              <a:t>, W. T. Astbury envisaged “molecular biology” as a potential subject (ref. 3)</a:t>
            </a:r>
          </a:p>
          <a:p>
            <a:pPr marL="342900" indent="-342900">
              <a:buFont typeface="+mj-ea"/>
              <a:buAutoNum type="circleNumDbPlain"/>
            </a:pPr>
            <a:r>
              <a:rPr lang="en-US" altLang="zh-CN" sz="1100" b="1" dirty="0">
                <a:latin typeface="Cambria Math" panose="02040503050406030204" pitchFamily="18" charset="0"/>
                <a:ea typeface="Cambria Math" panose="02040503050406030204" pitchFamily="18" charset="0"/>
                <a:cs typeface="Times New Roman" panose="02020603050405020304" pitchFamily="18" charset="0"/>
              </a:rPr>
              <a:t>1950</a:t>
            </a:r>
            <a:r>
              <a:rPr lang="en-US" altLang="zh-CN" sz="1100" dirty="0">
                <a:latin typeface="Cambria Math" panose="02040503050406030204" pitchFamily="18" charset="0"/>
                <a:ea typeface="Cambria Math" panose="02040503050406030204" pitchFamily="18" charset="0"/>
                <a:cs typeface="Times New Roman" panose="02020603050405020304" pitchFamily="18" charset="0"/>
              </a:rPr>
              <a:t> On 28 September, W. T. Astbury gave his famous Harvey Lecture “Adventures In Molecular Biology” (ref. 4,7,8)</a:t>
            </a:r>
          </a:p>
          <a:p>
            <a:pPr marL="342900" indent="-342900">
              <a:buFont typeface="+mj-ea"/>
              <a:buAutoNum type="circleNumDbPlain"/>
            </a:pPr>
            <a:r>
              <a:rPr lang="en-US" altLang="zh-CN" sz="1100" b="1" dirty="0">
                <a:latin typeface="Cambria Math" panose="02040503050406030204" pitchFamily="18" charset="0"/>
                <a:ea typeface="Cambria Math" panose="02040503050406030204" pitchFamily="18" charset="0"/>
                <a:cs typeface="Times New Roman" panose="02020603050405020304" pitchFamily="18" charset="0"/>
              </a:rPr>
              <a:t>1953</a:t>
            </a:r>
            <a:r>
              <a:rPr lang="en-US" altLang="zh-CN" sz="1100" dirty="0">
                <a:latin typeface="Cambria Math" panose="02040503050406030204" pitchFamily="18" charset="0"/>
                <a:ea typeface="Cambria Math" panose="02040503050406030204" pitchFamily="18" charset="0"/>
                <a:cs typeface="Times New Roman" panose="02020603050405020304" pitchFamily="18" charset="0"/>
              </a:rPr>
              <a:t> Nobel laureates Watson and Crick’s pioneering work of DNA heralded the conclusive phase of molecular biology (ref. 19)</a:t>
            </a:r>
          </a:p>
          <a:p>
            <a:pPr marL="342900" indent="-342900">
              <a:buFont typeface="+mj-ea"/>
              <a:buAutoNum type="circleNumDbPlain"/>
            </a:pPr>
            <a:r>
              <a:rPr lang="en-US" altLang="zh-CN" sz="1100" b="1" dirty="0">
                <a:latin typeface="Cambria Math" panose="02040503050406030204" pitchFamily="18" charset="0"/>
                <a:ea typeface="Cambria Math" panose="02040503050406030204" pitchFamily="18" charset="0"/>
                <a:cs typeface="Times New Roman" panose="02020603050405020304" pitchFamily="18" charset="0"/>
              </a:rPr>
              <a:t>1958</a:t>
            </a:r>
            <a:r>
              <a:rPr lang="en-US" altLang="zh-CN" sz="1100" dirty="0">
                <a:latin typeface="Cambria Math" panose="02040503050406030204" pitchFamily="18" charset="0"/>
                <a:ea typeface="Cambria Math" panose="02040503050406030204" pitchFamily="18" charset="0"/>
                <a:cs typeface="Times New Roman" panose="02020603050405020304" pitchFamily="18" charset="0"/>
              </a:rPr>
              <a:t> The central dogma of molecular biology was first proposed, which explains the flow of genetic information, from DNA to RNA, to make a functional product, a protein (ref. 43)</a:t>
            </a:r>
          </a:p>
          <a:p>
            <a:pPr marL="342900" indent="-342900">
              <a:buFont typeface="+mj-ea"/>
              <a:buAutoNum type="circleNumDbPlain"/>
            </a:pPr>
            <a:r>
              <a:rPr lang="en-US" altLang="zh-CN" sz="1100" b="1" dirty="0">
                <a:latin typeface="Cambria Math" panose="02040503050406030204" pitchFamily="18" charset="0"/>
                <a:ea typeface="Cambria Math" panose="02040503050406030204" pitchFamily="18" charset="0"/>
                <a:cs typeface="Times New Roman" panose="02020603050405020304" pitchFamily="18" charset="0"/>
              </a:rPr>
              <a:t>1968</a:t>
            </a:r>
            <a:r>
              <a:rPr lang="en-US" altLang="zh-CN" sz="1100" dirty="0">
                <a:latin typeface="Cambria Math" panose="02040503050406030204" pitchFamily="18" charset="0"/>
                <a:ea typeface="Cambria Math" panose="02040503050406030204" pitchFamily="18" charset="0"/>
                <a:cs typeface="Times New Roman" panose="02020603050405020304" pitchFamily="18" charset="0"/>
              </a:rPr>
              <a:t> Discovery of restriction enzymes opens up new avenues to their application to problems of molecular genetics (ref. 44)</a:t>
            </a:r>
          </a:p>
          <a:p>
            <a:pPr marL="342900" indent="-342900">
              <a:buFont typeface="+mj-ea"/>
              <a:buAutoNum type="circleNumDbPlain"/>
            </a:pPr>
            <a:r>
              <a:rPr lang="en-US" altLang="zh-CN" sz="1100" b="1" dirty="0">
                <a:latin typeface="Cambria Math" panose="02040503050406030204" pitchFamily="18" charset="0"/>
                <a:ea typeface="Cambria Math" panose="02040503050406030204" pitchFamily="18" charset="0"/>
                <a:cs typeface="Times New Roman" panose="02020603050405020304" pitchFamily="18" charset="0"/>
              </a:rPr>
              <a:t>1978</a:t>
            </a:r>
            <a:r>
              <a:rPr lang="en-US" altLang="zh-CN" sz="1100" dirty="0">
                <a:latin typeface="Cambria Math" panose="02040503050406030204" pitchFamily="18" charset="0"/>
                <a:ea typeface="Cambria Math" panose="02040503050406030204" pitchFamily="18" charset="0"/>
                <a:cs typeface="Times New Roman" panose="02020603050405020304" pitchFamily="18" charset="0"/>
              </a:rPr>
              <a:t> Identification of key genes regulating organ development and programmed cell death (ref. 45)</a:t>
            </a:r>
          </a:p>
          <a:p>
            <a:pPr marL="342900" indent="-342900">
              <a:buFont typeface="+mj-ea"/>
              <a:buAutoNum type="circleNumDbPlain"/>
            </a:pPr>
            <a:r>
              <a:rPr lang="en-US" altLang="zh-CN" sz="1100" b="1" dirty="0">
                <a:latin typeface="Cambria Math" panose="02040503050406030204" pitchFamily="18" charset="0"/>
                <a:ea typeface="Cambria Math" panose="02040503050406030204" pitchFamily="18" charset="0"/>
                <a:cs typeface="Times New Roman" panose="02020603050405020304" pitchFamily="18" charset="0"/>
              </a:rPr>
              <a:t>1984</a:t>
            </a:r>
            <a:r>
              <a:rPr lang="en-US" altLang="zh-CN" sz="1100" dirty="0">
                <a:latin typeface="Cambria Math" panose="02040503050406030204" pitchFamily="18" charset="0"/>
                <a:ea typeface="Cambria Math" panose="02040503050406030204" pitchFamily="18" charset="0"/>
                <a:cs typeface="Times New Roman" panose="02020603050405020304" pitchFamily="18" charset="0"/>
              </a:rPr>
              <a:t> Identification of clock gene and the self-regulating clockwork molecular mechanisms controlling the circadian rhythm (ref. 46)</a:t>
            </a:r>
          </a:p>
          <a:p>
            <a:pPr marL="342900" indent="-342900">
              <a:buFont typeface="+mj-ea"/>
              <a:buAutoNum type="circleNumDbPlain"/>
            </a:pPr>
            <a:r>
              <a:rPr lang="en-US" altLang="zh-CN" sz="1100" b="1" dirty="0">
                <a:latin typeface="Cambria Math" panose="02040503050406030204" pitchFamily="18" charset="0"/>
                <a:ea typeface="Cambria Math" panose="02040503050406030204" pitchFamily="18" charset="0"/>
                <a:cs typeface="Times New Roman" panose="02020603050405020304" pitchFamily="18" charset="0"/>
              </a:rPr>
              <a:t>1998 </a:t>
            </a:r>
            <a:r>
              <a:rPr lang="en-US" altLang="zh-CN" sz="1100" dirty="0">
                <a:latin typeface="Cambria Math" panose="02040503050406030204" pitchFamily="18" charset="0"/>
                <a:ea typeface="Cambria Math" panose="02040503050406030204" pitchFamily="18" charset="0"/>
                <a:cs typeface="Times New Roman" panose="02020603050405020304" pitchFamily="18" charset="0"/>
              </a:rPr>
              <a:t>Paradigm-shifting research elucidated mechanisms underlying autophagy (ref. 47)</a:t>
            </a:r>
          </a:p>
          <a:p>
            <a:pPr marL="342900" indent="-342900">
              <a:buFont typeface="+mj-ea"/>
              <a:buAutoNum type="circleNumDbPlain"/>
            </a:pPr>
            <a:r>
              <a:rPr lang="en-US" altLang="zh-CN" sz="1100" b="1" dirty="0">
                <a:latin typeface="Cambria Math" panose="02040503050406030204" pitchFamily="18" charset="0"/>
                <a:ea typeface="Cambria Math" panose="02040503050406030204" pitchFamily="18" charset="0"/>
                <a:cs typeface="Times New Roman" panose="02020603050405020304" pitchFamily="18" charset="0"/>
              </a:rPr>
              <a:t>2006</a:t>
            </a:r>
            <a:r>
              <a:rPr lang="en-US" altLang="zh-CN" sz="1100" dirty="0">
                <a:latin typeface="Cambria Math" panose="02040503050406030204" pitchFamily="18" charset="0"/>
                <a:ea typeface="Cambria Math" panose="02040503050406030204" pitchFamily="18" charset="0"/>
                <a:cs typeface="Times New Roman" panose="02020603050405020304" pitchFamily="18" charset="0"/>
              </a:rPr>
              <a:t> Mature cells can return to a stem cell state and be reprogrammed to become pluripotent (ref. 48)</a:t>
            </a:r>
          </a:p>
          <a:p>
            <a:pPr marL="342900" indent="-342900">
              <a:buFont typeface="+mj-ea"/>
              <a:buAutoNum type="circleNumDbPlain"/>
            </a:pPr>
            <a:r>
              <a:rPr lang="en-US" altLang="zh-CN" sz="1100" b="1" dirty="0">
                <a:latin typeface="Cambria Math" panose="02040503050406030204" pitchFamily="18" charset="0"/>
                <a:ea typeface="Cambria Math" panose="02040503050406030204" pitchFamily="18" charset="0"/>
                <a:cs typeface="Times New Roman" panose="02020603050405020304" pitchFamily="18" charset="0"/>
              </a:rPr>
              <a:t>2014</a:t>
            </a:r>
            <a:r>
              <a:rPr lang="en-US" altLang="zh-CN" sz="1100" dirty="0">
                <a:latin typeface="Cambria Math" panose="02040503050406030204" pitchFamily="18" charset="0"/>
                <a:ea typeface="Cambria Math" panose="02040503050406030204" pitchFamily="18" charset="0"/>
                <a:cs typeface="Times New Roman" panose="02020603050405020304" pitchFamily="18" charset="0"/>
              </a:rPr>
              <a:t> Larger-scale assembly of synthetic gene circuits advances personalized medicine by converting cells into living therapeutics to combat hitherto intractable diseases (ref. 49)</a:t>
            </a:r>
          </a:p>
        </p:txBody>
      </p:sp>
      <p:cxnSp>
        <p:nvCxnSpPr>
          <p:cNvPr id="9" name="直接连接符 8">
            <a:extLst>
              <a:ext uri="{FF2B5EF4-FFF2-40B4-BE49-F238E27FC236}">
                <a16:creationId xmlns:a16="http://schemas.microsoft.com/office/drawing/2014/main" id="{9F0E5424-4DB7-4E08-A9FC-509284CF79CF}"/>
              </a:ext>
            </a:extLst>
          </p:cNvPr>
          <p:cNvCxnSpPr>
            <a:cxnSpLocks/>
          </p:cNvCxnSpPr>
          <p:nvPr/>
        </p:nvCxnSpPr>
        <p:spPr>
          <a:xfrm>
            <a:off x="1248206" y="2947096"/>
            <a:ext cx="0" cy="379673"/>
          </a:xfrm>
          <a:prstGeom prst="line">
            <a:avLst/>
          </a:prstGeom>
          <a:ln w="6350">
            <a:solidFill>
              <a:schemeClr val="tx1">
                <a:lumMod val="50000"/>
                <a:lumOff val="50000"/>
              </a:schemeClr>
            </a:solidFill>
          </a:ln>
        </p:spPr>
        <p:style>
          <a:lnRef idx="1">
            <a:schemeClr val="dk1"/>
          </a:lnRef>
          <a:fillRef idx="0">
            <a:schemeClr val="dk1"/>
          </a:fillRef>
          <a:effectRef idx="0">
            <a:schemeClr val="dk1"/>
          </a:effectRef>
          <a:fontRef idx="minor">
            <a:schemeClr val="tx1"/>
          </a:fontRef>
        </p:style>
      </p:cxnSp>
      <p:sp>
        <p:nvSpPr>
          <p:cNvPr id="7" name="矩形 6">
            <a:extLst>
              <a:ext uri="{FF2B5EF4-FFF2-40B4-BE49-F238E27FC236}">
                <a16:creationId xmlns:a16="http://schemas.microsoft.com/office/drawing/2014/main" id="{8926C5D6-EDBE-4525-9C9D-334B8D70C17F}"/>
              </a:ext>
            </a:extLst>
          </p:cNvPr>
          <p:cNvSpPr/>
          <p:nvPr/>
        </p:nvSpPr>
        <p:spPr>
          <a:xfrm>
            <a:off x="1081515" y="3253122"/>
            <a:ext cx="338554" cy="276999"/>
          </a:xfrm>
          <a:prstGeom prst="rect">
            <a:avLst/>
          </a:prstGeom>
        </p:spPr>
        <p:txBody>
          <a:bodyPr wrap="none">
            <a:spAutoFit/>
          </a:bodyPr>
          <a:lstStyle/>
          <a:p>
            <a:r>
              <a:rPr lang="zh-CN" altLang="zh-CN" sz="1200" dirty="0">
                <a:latin typeface="Cambria Math" panose="02040503050406030204" pitchFamily="18" charset="0"/>
                <a:ea typeface="宋体" panose="02010600030101010101" pitchFamily="2" charset="-122"/>
                <a:cs typeface="宋体" panose="02010600030101010101" pitchFamily="2" charset="-122"/>
              </a:rPr>
              <a:t>①</a:t>
            </a:r>
            <a:endParaRPr lang="zh-CN" altLang="en-US" sz="1200" dirty="0">
              <a:latin typeface="Cambria Math" panose="02040503050406030204" pitchFamily="18" charset="0"/>
            </a:endParaRPr>
          </a:p>
        </p:txBody>
      </p:sp>
      <p:cxnSp>
        <p:nvCxnSpPr>
          <p:cNvPr id="20" name="直接连接符 19">
            <a:extLst>
              <a:ext uri="{FF2B5EF4-FFF2-40B4-BE49-F238E27FC236}">
                <a16:creationId xmlns:a16="http://schemas.microsoft.com/office/drawing/2014/main" id="{CEA4EDA5-0026-41AA-843E-F0E0E8080CFD}"/>
              </a:ext>
            </a:extLst>
          </p:cNvPr>
          <p:cNvCxnSpPr>
            <a:cxnSpLocks/>
          </p:cNvCxnSpPr>
          <p:nvPr/>
        </p:nvCxnSpPr>
        <p:spPr>
          <a:xfrm>
            <a:off x="1828594" y="2948569"/>
            <a:ext cx="0" cy="379673"/>
          </a:xfrm>
          <a:prstGeom prst="line">
            <a:avLst/>
          </a:prstGeom>
          <a:ln w="6350">
            <a:solidFill>
              <a:schemeClr val="tx1">
                <a:lumMod val="50000"/>
                <a:lumOff val="50000"/>
              </a:schemeClr>
            </a:solidFill>
          </a:ln>
        </p:spPr>
        <p:style>
          <a:lnRef idx="1">
            <a:schemeClr val="dk1"/>
          </a:lnRef>
          <a:fillRef idx="0">
            <a:schemeClr val="dk1"/>
          </a:fillRef>
          <a:effectRef idx="0">
            <a:schemeClr val="dk1"/>
          </a:effectRef>
          <a:fontRef idx="minor">
            <a:schemeClr val="tx1"/>
          </a:fontRef>
        </p:style>
      </p:cxnSp>
      <p:sp>
        <p:nvSpPr>
          <p:cNvPr id="22" name="矩形 21">
            <a:extLst>
              <a:ext uri="{FF2B5EF4-FFF2-40B4-BE49-F238E27FC236}">
                <a16:creationId xmlns:a16="http://schemas.microsoft.com/office/drawing/2014/main" id="{2094C136-36E7-4D40-ACE8-A942FEEEB761}"/>
              </a:ext>
            </a:extLst>
          </p:cNvPr>
          <p:cNvSpPr/>
          <p:nvPr/>
        </p:nvSpPr>
        <p:spPr>
          <a:xfrm>
            <a:off x="1663822" y="3253122"/>
            <a:ext cx="338554" cy="276999"/>
          </a:xfrm>
          <a:prstGeom prst="rect">
            <a:avLst/>
          </a:prstGeom>
        </p:spPr>
        <p:txBody>
          <a:bodyPr wrap="none">
            <a:spAutoFit/>
          </a:bodyPr>
          <a:lstStyle/>
          <a:p>
            <a:r>
              <a:rPr lang="zh-CN" altLang="zh-CN" sz="1200" dirty="0">
                <a:latin typeface="Cambria Math" panose="02040503050406030204" pitchFamily="18" charset="0"/>
                <a:ea typeface="宋体" panose="02010600030101010101" pitchFamily="2" charset="-122"/>
                <a:cs typeface="宋体" panose="02010600030101010101" pitchFamily="2" charset="-122"/>
              </a:rPr>
              <a:t>②</a:t>
            </a:r>
            <a:endParaRPr lang="zh-CN" altLang="en-US" sz="1200" dirty="0">
              <a:latin typeface="Cambria Math" panose="02040503050406030204" pitchFamily="18" charset="0"/>
            </a:endParaRPr>
          </a:p>
        </p:txBody>
      </p:sp>
      <p:sp>
        <p:nvSpPr>
          <p:cNvPr id="23" name="矩形 22">
            <a:extLst>
              <a:ext uri="{FF2B5EF4-FFF2-40B4-BE49-F238E27FC236}">
                <a16:creationId xmlns:a16="http://schemas.microsoft.com/office/drawing/2014/main" id="{AA1E0873-308A-4BBD-96DC-6C9B2CDF4395}"/>
              </a:ext>
            </a:extLst>
          </p:cNvPr>
          <p:cNvSpPr/>
          <p:nvPr/>
        </p:nvSpPr>
        <p:spPr>
          <a:xfrm>
            <a:off x="1918124" y="3253122"/>
            <a:ext cx="338554" cy="276999"/>
          </a:xfrm>
          <a:prstGeom prst="rect">
            <a:avLst/>
          </a:prstGeom>
        </p:spPr>
        <p:txBody>
          <a:bodyPr wrap="none">
            <a:spAutoFit/>
          </a:bodyPr>
          <a:lstStyle/>
          <a:p>
            <a:r>
              <a:rPr lang="zh-CN" altLang="zh-CN" sz="1200" dirty="0">
                <a:ea typeface="宋体" panose="02010600030101010101" pitchFamily="2" charset="-122"/>
                <a:cs typeface="宋体" panose="02010600030101010101" pitchFamily="2" charset="-122"/>
              </a:rPr>
              <a:t>③</a:t>
            </a:r>
            <a:endParaRPr lang="zh-CN" altLang="en-US" sz="1200" dirty="0"/>
          </a:p>
        </p:txBody>
      </p:sp>
      <p:cxnSp>
        <p:nvCxnSpPr>
          <p:cNvPr id="24" name="直接连接符 23">
            <a:extLst>
              <a:ext uri="{FF2B5EF4-FFF2-40B4-BE49-F238E27FC236}">
                <a16:creationId xmlns:a16="http://schemas.microsoft.com/office/drawing/2014/main" id="{76361EF1-057F-4C87-9A7E-94DFF2BE495C}"/>
              </a:ext>
            </a:extLst>
          </p:cNvPr>
          <p:cNvCxnSpPr>
            <a:cxnSpLocks/>
          </p:cNvCxnSpPr>
          <p:nvPr/>
        </p:nvCxnSpPr>
        <p:spPr>
          <a:xfrm>
            <a:off x="2085340" y="2939721"/>
            <a:ext cx="0" cy="379673"/>
          </a:xfrm>
          <a:prstGeom prst="line">
            <a:avLst/>
          </a:prstGeom>
          <a:ln w="6350">
            <a:solidFill>
              <a:schemeClr val="tx1">
                <a:lumMod val="50000"/>
                <a:lumOff val="50000"/>
              </a:schemeClr>
            </a:solidFill>
          </a:ln>
        </p:spPr>
        <p:style>
          <a:lnRef idx="1">
            <a:schemeClr val="dk1"/>
          </a:lnRef>
          <a:fillRef idx="0">
            <a:schemeClr val="dk1"/>
          </a:fillRef>
          <a:effectRef idx="0">
            <a:schemeClr val="dk1"/>
          </a:effectRef>
          <a:fontRef idx="minor">
            <a:schemeClr val="tx1"/>
          </a:fontRef>
        </p:style>
      </p:cxnSp>
      <p:sp>
        <p:nvSpPr>
          <p:cNvPr id="25" name="矩形 24">
            <a:extLst>
              <a:ext uri="{FF2B5EF4-FFF2-40B4-BE49-F238E27FC236}">
                <a16:creationId xmlns:a16="http://schemas.microsoft.com/office/drawing/2014/main" id="{6558AF0E-8DB1-4204-BB62-5849C97C6720}"/>
              </a:ext>
            </a:extLst>
          </p:cNvPr>
          <p:cNvSpPr/>
          <p:nvPr/>
        </p:nvSpPr>
        <p:spPr>
          <a:xfrm>
            <a:off x="3104526" y="3253122"/>
            <a:ext cx="338554" cy="276999"/>
          </a:xfrm>
          <a:prstGeom prst="rect">
            <a:avLst/>
          </a:prstGeom>
        </p:spPr>
        <p:txBody>
          <a:bodyPr wrap="none">
            <a:spAutoFit/>
          </a:bodyPr>
          <a:lstStyle/>
          <a:p>
            <a:r>
              <a:rPr lang="zh-CN" altLang="zh-CN" sz="1200" dirty="0">
                <a:latin typeface="Cambria Math" panose="02040503050406030204" pitchFamily="18" charset="0"/>
                <a:ea typeface="宋体" panose="02010600030101010101" pitchFamily="2" charset="-122"/>
                <a:cs typeface="宋体" panose="02010600030101010101" pitchFamily="2" charset="-122"/>
              </a:rPr>
              <a:t>④</a:t>
            </a:r>
            <a:endParaRPr lang="zh-CN" altLang="en-US" sz="1200" dirty="0">
              <a:latin typeface="Cambria Math" panose="02040503050406030204" pitchFamily="18" charset="0"/>
            </a:endParaRPr>
          </a:p>
        </p:txBody>
      </p:sp>
      <p:cxnSp>
        <p:nvCxnSpPr>
          <p:cNvPr id="26" name="直接连接符 25">
            <a:extLst>
              <a:ext uri="{FF2B5EF4-FFF2-40B4-BE49-F238E27FC236}">
                <a16:creationId xmlns:a16="http://schemas.microsoft.com/office/drawing/2014/main" id="{F6188D74-E38E-4A42-A054-6142586B40B1}"/>
              </a:ext>
            </a:extLst>
          </p:cNvPr>
          <p:cNvCxnSpPr>
            <a:cxnSpLocks/>
          </p:cNvCxnSpPr>
          <p:nvPr/>
        </p:nvCxnSpPr>
        <p:spPr>
          <a:xfrm>
            <a:off x="3271692" y="2934196"/>
            <a:ext cx="0" cy="379673"/>
          </a:xfrm>
          <a:prstGeom prst="line">
            <a:avLst/>
          </a:prstGeom>
          <a:ln w="6350">
            <a:solidFill>
              <a:schemeClr val="tx1">
                <a:lumMod val="50000"/>
                <a:lumOff val="50000"/>
              </a:schemeClr>
            </a:solidFill>
          </a:ln>
        </p:spPr>
        <p:style>
          <a:lnRef idx="1">
            <a:schemeClr val="dk1"/>
          </a:lnRef>
          <a:fillRef idx="0">
            <a:schemeClr val="dk1"/>
          </a:fillRef>
          <a:effectRef idx="0">
            <a:schemeClr val="dk1"/>
          </a:effectRef>
          <a:fontRef idx="minor">
            <a:schemeClr val="tx1"/>
          </a:fontRef>
        </p:style>
      </p:cxnSp>
      <p:cxnSp>
        <p:nvCxnSpPr>
          <p:cNvPr id="27" name="直接连接符 26">
            <a:extLst>
              <a:ext uri="{FF2B5EF4-FFF2-40B4-BE49-F238E27FC236}">
                <a16:creationId xmlns:a16="http://schemas.microsoft.com/office/drawing/2014/main" id="{191561EB-5FBA-4301-BB5D-78B263BE2B2D}"/>
              </a:ext>
            </a:extLst>
          </p:cNvPr>
          <p:cNvCxnSpPr>
            <a:cxnSpLocks/>
          </p:cNvCxnSpPr>
          <p:nvPr/>
        </p:nvCxnSpPr>
        <p:spPr>
          <a:xfrm>
            <a:off x="3858968" y="2941131"/>
            <a:ext cx="0" cy="379673"/>
          </a:xfrm>
          <a:prstGeom prst="line">
            <a:avLst/>
          </a:prstGeom>
          <a:ln w="6350">
            <a:solidFill>
              <a:schemeClr val="tx1">
                <a:lumMod val="50000"/>
                <a:lumOff val="50000"/>
              </a:schemeClr>
            </a:solidFill>
          </a:ln>
        </p:spPr>
        <p:style>
          <a:lnRef idx="1">
            <a:schemeClr val="dk1"/>
          </a:lnRef>
          <a:fillRef idx="0">
            <a:schemeClr val="dk1"/>
          </a:fillRef>
          <a:effectRef idx="0">
            <a:schemeClr val="dk1"/>
          </a:effectRef>
          <a:fontRef idx="minor">
            <a:schemeClr val="tx1"/>
          </a:fontRef>
        </p:style>
      </p:cxnSp>
      <p:sp>
        <p:nvSpPr>
          <p:cNvPr id="28" name="矩形 27">
            <a:extLst>
              <a:ext uri="{FF2B5EF4-FFF2-40B4-BE49-F238E27FC236}">
                <a16:creationId xmlns:a16="http://schemas.microsoft.com/office/drawing/2014/main" id="{91A2F0AD-E5C3-476E-ADAB-2DB1EED74AF9}"/>
              </a:ext>
            </a:extLst>
          </p:cNvPr>
          <p:cNvSpPr/>
          <p:nvPr/>
        </p:nvSpPr>
        <p:spPr>
          <a:xfrm>
            <a:off x="3689692" y="3253122"/>
            <a:ext cx="338554" cy="276999"/>
          </a:xfrm>
          <a:prstGeom prst="rect">
            <a:avLst/>
          </a:prstGeom>
        </p:spPr>
        <p:txBody>
          <a:bodyPr wrap="none">
            <a:spAutoFit/>
          </a:bodyPr>
          <a:lstStyle/>
          <a:p>
            <a:r>
              <a:rPr lang="zh-CN" altLang="zh-CN" sz="1200" dirty="0">
                <a:latin typeface="Cambria Math" panose="02040503050406030204" pitchFamily="18" charset="0"/>
                <a:ea typeface="宋体" panose="02010600030101010101" pitchFamily="2" charset="-122"/>
                <a:cs typeface="宋体" panose="02010600030101010101" pitchFamily="2" charset="-122"/>
              </a:rPr>
              <a:t>⑤</a:t>
            </a:r>
            <a:endParaRPr lang="zh-CN" altLang="en-US" sz="1200" dirty="0">
              <a:latin typeface="Cambria Math" panose="02040503050406030204" pitchFamily="18" charset="0"/>
            </a:endParaRPr>
          </a:p>
        </p:txBody>
      </p:sp>
      <p:sp>
        <p:nvSpPr>
          <p:cNvPr id="29" name="矩形 28">
            <a:extLst>
              <a:ext uri="{FF2B5EF4-FFF2-40B4-BE49-F238E27FC236}">
                <a16:creationId xmlns:a16="http://schemas.microsoft.com/office/drawing/2014/main" id="{A6FF7765-FA3E-4216-8AD3-DD5B2B7E6F04}"/>
              </a:ext>
            </a:extLst>
          </p:cNvPr>
          <p:cNvSpPr/>
          <p:nvPr/>
        </p:nvSpPr>
        <p:spPr>
          <a:xfrm>
            <a:off x="5441138" y="3253122"/>
            <a:ext cx="338554" cy="276999"/>
          </a:xfrm>
          <a:prstGeom prst="rect">
            <a:avLst/>
          </a:prstGeom>
        </p:spPr>
        <p:txBody>
          <a:bodyPr wrap="none">
            <a:spAutoFit/>
          </a:bodyPr>
          <a:lstStyle/>
          <a:p>
            <a:r>
              <a:rPr lang="zh-CN" altLang="zh-CN" sz="1200" dirty="0">
                <a:latin typeface="Cambria Math" panose="02040503050406030204" pitchFamily="18" charset="0"/>
                <a:ea typeface="宋体" panose="02010600030101010101" pitchFamily="2" charset="-122"/>
                <a:cs typeface="宋体" panose="02010600030101010101" pitchFamily="2" charset="-122"/>
              </a:rPr>
              <a:t>⑥</a:t>
            </a:r>
            <a:endParaRPr lang="zh-CN" altLang="en-US" sz="1200" dirty="0">
              <a:latin typeface="Cambria Math" panose="02040503050406030204" pitchFamily="18" charset="0"/>
            </a:endParaRPr>
          </a:p>
        </p:txBody>
      </p:sp>
      <p:sp>
        <p:nvSpPr>
          <p:cNvPr id="30" name="矩形 29">
            <a:extLst>
              <a:ext uri="{FF2B5EF4-FFF2-40B4-BE49-F238E27FC236}">
                <a16:creationId xmlns:a16="http://schemas.microsoft.com/office/drawing/2014/main" id="{7600C615-E13B-4BBD-8558-24797A06BFDD}"/>
              </a:ext>
            </a:extLst>
          </p:cNvPr>
          <p:cNvSpPr/>
          <p:nvPr/>
        </p:nvSpPr>
        <p:spPr>
          <a:xfrm>
            <a:off x="6410113" y="3253122"/>
            <a:ext cx="338554" cy="276999"/>
          </a:xfrm>
          <a:prstGeom prst="rect">
            <a:avLst/>
          </a:prstGeom>
        </p:spPr>
        <p:txBody>
          <a:bodyPr wrap="none">
            <a:spAutoFit/>
          </a:bodyPr>
          <a:lstStyle/>
          <a:p>
            <a:r>
              <a:rPr lang="zh-CN" altLang="zh-CN" sz="1200" dirty="0">
                <a:latin typeface="Cambria Math" panose="02040503050406030204" pitchFamily="18" charset="0"/>
                <a:ea typeface="宋体" panose="02010600030101010101" pitchFamily="2" charset="-122"/>
                <a:cs typeface="宋体" panose="02010600030101010101" pitchFamily="2" charset="-122"/>
              </a:rPr>
              <a:t>⑩</a:t>
            </a:r>
            <a:endParaRPr lang="zh-CN" altLang="en-US" sz="1200" dirty="0">
              <a:latin typeface="Cambria Math" panose="02040503050406030204" pitchFamily="18" charset="0"/>
            </a:endParaRPr>
          </a:p>
        </p:txBody>
      </p:sp>
      <p:sp>
        <p:nvSpPr>
          <p:cNvPr id="31" name="矩形 30">
            <a:extLst>
              <a:ext uri="{FF2B5EF4-FFF2-40B4-BE49-F238E27FC236}">
                <a16:creationId xmlns:a16="http://schemas.microsoft.com/office/drawing/2014/main" id="{2486DA15-FBB2-4312-82E7-F818C722E8C1}"/>
              </a:ext>
            </a:extLst>
          </p:cNvPr>
          <p:cNvSpPr/>
          <p:nvPr/>
        </p:nvSpPr>
        <p:spPr>
          <a:xfrm>
            <a:off x="5600319" y="3253122"/>
            <a:ext cx="338554" cy="276999"/>
          </a:xfrm>
          <a:prstGeom prst="rect">
            <a:avLst/>
          </a:prstGeom>
        </p:spPr>
        <p:txBody>
          <a:bodyPr wrap="none">
            <a:spAutoFit/>
          </a:bodyPr>
          <a:lstStyle/>
          <a:p>
            <a:r>
              <a:rPr lang="zh-CN" altLang="zh-CN" sz="1200" dirty="0">
                <a:latin typeface="Cambria Math" panose="02040503050406030204" pitchFamily="18" charset="0"/>
                <a:ea typeface="宋体" panose="02010600030101010101" pitchFamily="2" charset="-122"/>
                <a:cs typeface="宋体" panose="02010600030101010101" pitchFamily="2" charset="-122"/>
              </a:rPr>
              <a:t>⑦</a:t>
            </a:r>
            <a:endParaRPr lang="zh-CN" altLang="en-US" sz="1200" dirty="0">
              <a:latin typeface="Cambria Math" panose="02040503050406030204" pitchFamily="18" charset="0"/>
            </a:endParaRPr>
          </a:p>
        </p:txBody>
      </p:sp>
      <p:sp>
        <p:nvSpPr>
          <p:cNvPr id="32" name="矩形 31">
            <a:extLst>
              <a:ext uri="{FF2B5EF4-FFF2-40B4-BE49-F238E27FC236}">
                <a16:creationId xmlns:a16="http://schemas.microsoft.com/office/drawing/2014/main" id="{ADE3465F-A984-44DA-80FC-F6733E9A4B30}"/>
              </a:ext>
            </a:extLst>
          </p:cNvPr>
          <p:cNvSpPr/>
          <p:nvPr/>
        </p:nvSpPr>
        <p:spPr>
          <a:xfrm>
            <a:off x="5738002" y="3253122"/>
            <a:ext cx="338554" cy="276999"/>
          </a:xfrm>
          <a:prstGeom prst="rect">
            <a:avLst/>
          </a:prstGeom>
        </p:spPr>
        <p:txBody>
          <a:bodyPr wrap="none">
            <a:spAutoFit/>
          </a:bodyPr>
          <a:lstStyle/>
          <a:p>
            <a:r>
              <a:rPr lang="zh-CN" altLang="zh-CN" sz="1200" dirty="0">
                <a:latin typeface="Cambria Math" panose="02040503050406030204" pitchFamily="18" charset="0"/>
                <a:ea typeface="宋体" panose="02010600030101010101" pitchFamily="2" charset="-122"/>
                <a:cs typeface="宋体" panose="02010600030101010101" pitchFamily="2" charset="-122"/>
              </a:rPr>
              <a:t>⑧</a:t>
            </a:r>
            <a:endParaRPr lang="zh-CN" altLang="en-US" sz="1200" dirty="0">
              <a:latin typeface="Cambria Math" panose="02040503050406030204" pitchFamily="18" charset="0"/>
            </a:endParaRPr>
          </a:p>
        </p:txBody>
      </p:sp>
      <p:sp>
        <p:nvSpPr>
          <p:cNvPr id="33" name="矩形 32">
            <a:extLst>
              <a:ext uri="{FF2B5EF4-FFF2-40B4-BE49-F238E27FC236}">
                <a16:creationId xmlns:a16="http://schemas.microsoft.com/office/drawing/2014/main" id="{71DEAC1F-82EF-4DDB-B895-7A3AD27372FC}"/>
              </a:ext>
            </a:extLst>
          </p:cNvPr>
          <p:cNvSpPr/>
          <p:nvPr/>
        </p:nvSpPr>
        <p:spPr>
          <a:xfrm>
            <a:off x="6063356" y="3253122"/>
            <a:ext cx="338554" cy="276999"/>
          </a:xfrm>
          <a:prstGeom prst="rect">
            <a:avLst/>
          </a:prstGeom>
        </p:spPr>
        <p:txBody>
          <a:bodyPr wrap="none">
            <a:spAutoFit/>
          </a:bodyPr>
          <a:lstStyle/>
          <a:p>
            <a:r>
              <a:rPr lang="zh-CN" altLang="zh-CN" sz="1200" dirty="0">
                <a:latin typeface="Cambria Math" panose="02040503050406030204" pitchFamily="18" charset="0"/>
                <a:ea typeface="宋体" panose="02010600030101010101" pitchFamily="2" charset="-122"/>
                <a:cs typeface="宋体" panose="02010600030101010101" pitchFamily="2" charset="-122"/>
              </a:rPr>
              <a:t>⑨</a:t>
            </a:r>
            <a:endParaRPr lang="zh-CN" altLang="en-US" sz="1200" dirty="0">
              <a:latin typeface="Cambria Math" panose="02040503050406030204" pitchFamily="18" charset="0"/>
            </a:endParaRPr>
          </a:p>
        </p:txBody>
      </p:sp>
      <p:cxnSp>
        <p:nvCxnSpPr>
          <p:cNvPr id="38" name="直接连接符 37">
            <a:extLst>
              <a:ext uri="{FF2B5EF4-FFF2-40B4-BE49-F238E27FC236}">
                <a16:creationId xmlns:a16="http://schemas.microsoft.com/office/drawing/2014/main" id="{BFF4F7C2-EA57-4E44-B40D-D901FEDA8F3A}"/>
              </a:ext>
            </a:extLst>
          </p:cNvPr>
          <p:cNvCxnSpPr>
            <a:cxnSpLocks/>
          </p:cNvCxnSpPr>
          <p:nvPr/>
        </p:nvCxnSpPr>
        <p:spPr>
          <a:xfrm>
            <a:off x="6223369" y="2946063"/>
            <a:ext cx="0" cy="379673"/>
          </a:xfrm>
          <a:prstGeom prst="line">
            <a:avLst/>
          </a:prstGeom>
          <a:ln w="6350">
            <a:solidFill>
              <a:schemeClr val="tx1">
                <a:lumMod val="50000"/>
                <a:lumOff val="50000"/>
              </a:schemeClr>
            </a:solidFill>
          </a:ln>
        </p:spPr>
        <p:style>
          <a:lnRef idx="1">
            <a:schemeClr val="dk1"/>
          </a:lnRef>
          <a:fillRef idx="0">
            <a:schemeClr val="dk1"/>
          </a:fillRef>
          <a:effectRef idx="0">
            <a:schemeClr val="dk1"/>
          </a:effectRef>
          <a:fontRef idx="minor">
            <a:schemeClr val="tx1"/>
          </a:fontRef>
        </p:style>
      </p:cxnSp>
      <p:grpSp>
        <p:nvGrpSpPr>
          <p:cNvPr id="89" name="组合 88">
            <a:extLst>
              <a:ext uri="{FF2B5EF4-FFF2-40B4-BE49-F238E27FC236}">
                <a16:creationId xmlns:a16="http://schemas.microsoft.com/office/drawing/2014/main" id="{F38A7C9C-4B49-4A12-A052-345A85A74CEC}"/>
              </a:ext>
            </a:extLst>
          </p:cNvPr>
          <p:cNvGrpSpPr/>
          <p:nvPr/>
        </p:nvGrpSpPr>
        <p:grpSpPr>
          <a:xfrm>
            <a:off x="5763744" y="2956569"/>
            <a:ext cx="186076" cy="374065"/>
            <a:chOff x="5763744" y="3376019"/>
            <a:chExt cx="186076" cy="374065"/>
          </a:xfrm>
        </p:grpSpPr>
        <p:cxnSp>
          <p:nvCxnSpPr>
            <p:cNvPr id="47" name="直接连接符 46">
              <a:extLst>
                <a:ext uri="{FF2B5EF4-FFF2-40B4-BE49-F238E27FC236}">
                  <a16:creationId xmlns:a16="http://schemas.microsoft.com/office/drawing/2014/main" id="{91F65FDD-849D-41F8-86BA-FE9C51B691FD}"/>
                </a:ext>
              </a:extLst>
            </p:cNvPr>
            <p:cNvCxnSpPr>
              <a:cxnSpLocks/>
            </p:cNvCxnSpPr>
            <p:nvPr/>
          </p:nvCxnSpPr>
          <p:spPr>
            <a:xfrm>
              <a:off x="5949820" y="3376019"/>
              <a:ext cx="0" cy="66806"/>
            </a:xfrm>
            <a:prstGeom prst="line">
              <a:avLst/>
            </a:prstGeom>
            <a:ln w="6350">
              <a:solidFill>
                <a:schemeClr val="tx1">
                  <a:lumMod val="50000"/>
                  <a:lumOff val="50000"/>
                </a:schemeClr>
              </a:solidFill>
            </a:ln>
          </p:spPr>
          <p:style>
            <a:lnRef idx="1">
              <a:schemeClr val="dk1"/>
            </a:lnRef>
            <a:fillRef idx="0">
              <a:schemeClr val="dk1"/>
            </a:fillRef>
            <a:effectRef idx="0">
              <a:schemeClr val="dk1"/>
            </a:effectRef>
            <a:fontRef idx="minor">
              <a:schemeClr val="tx1"/>
            </a:fontRef>
          </p:style>
        </p:cxnSp>
        <p:cxnSp>
          <p:nvCxnSpPr>
            <p:cNvPr id="48" name="直接连接符 47">
              <a:extLst>
                <a:ext uri="{FF2B5EF4-FFF2-40B4-BE49-F238E27FC236}">
                  <a16:creationId xmlns:a16="http://schemas.microsoft.com/office/drawing/2014/main" id="{0CFE530D-ABF3-4A0B-B202-D8616402D94B}"/>
                </a:ext>
              </a:extLst>
            </p:cNvPr>
            <p:cNvCxnSpPr>
              <a:cxnSpLocks/>
            </p:cNvCxnSpPr>
            <p:nvPr/>
          </p:nvCxnSpPr>
          <p:spPr>
            <a:xfrm flipH="1">
              <a:off x="5763744" y="3442804"/>
              <a:ext cx="184881" cy="102729"/>
            </a:xfrm>
            <a:prstGeom prst="line">
              <a:avLst/>
            </a:prstGeom>
            <a:ln w="6350">
              <a:solidFill>
                <a:schemeClr val="tx1">
                  <a:lumMod val="50000"/>
                  <a:lumOff val="50000"/>
                </a:schemeClr>
              </a:solidFill>
            </a:ln>
          </p:spPr>
          <p:style>
            <a:lnRef idx="1">
              <a:schemeClr val="dk1"/>
            </a:lnRef>
            <a:fillRef idx="0">
              <a:schemeClr val="dk1"/>
            </a:fillRef>
            <a:effectRef idx="0">
              <a:schemeClr val="dk1"/>
            </a:effectRef>
            <a:fontRef idx="minor">
              <a:schemeClr val="tx1"/>
            </a:fontRef>
          </p:style>
        </p:cxnSp>
        <p:cxnSp>
          <p:nvCxnSpPr>
            <p:cNvPr id="57" name="直接连接符 56">
              <a:extLst>
                <a:ext uri="{FF2B5EF4-FFF2-40B4-BE49-F238E27FC236}">
                  <a16:creationId xmlns:a16="http://schemas.microsoft.com/office/drawing/2014/main" id="{6FA78B63-E72E-4314-897A-4C0F800492B5}"/>
                </a:ext>
              </a:extLst>
            </p:cNvPr>
            <p:cNvCxnSpPr>
              <a:cxnSpLocks/>
            </p:cNvCxnSpPr>
            <p:nvPr/>
          </p:nvCxnSpPr>
          <p:spPr>
            <a:xfrm>
              <a:off x="5768070" y="3551358"/>
              <a:ext cx="0" cy="198726"/>
            </a:xfrm>
            <a:prstGeom prst="line">
              <a:avLst/>
            </a:prstGeom>
            <a:ln w="6350">
              <a:solidFill>
                <a:schemeClr val="tx1">
                  <a:lumMod val="50000"/>
                  <a:lumOff val="50000"/>
                </a:schemeClr>
              </a:solidFill>
            </a:ln>
          </p:spPr>
          <p:style>
            <a:lnRef idx="1">
              <a:schemeClr val="dk1"/>
            </a:lnRef>
            <a:fillRef idx="0">
              <a:schemeClr val="dk1"/>
            </a:fillRef>
            <a:effectRef idx="0">
              <a:schemeClr val="dk1"/>
            </a:effectRef>
            <a:fontRef idx="minor">
              <a:schemeClr val="tx1"/>
            </a:fontRef>
          </p:style>
        </p:cxnSp>
      </p:grpSp>
      <p:grpSp>
        <p:nvGrpSpPr>
          <p:cNvPr id="88" name="组合 87">
            <a:extLst>
              <a:ext uri="{FF2B5EF4-FFF2-40B4-BE49-F238E27FC236}">
                <a16:creationId xmlns:a16="http://schemas.microsoft.com/office/drawing/2014/main" id="{1B707680-15CD-4661-AACE-FEFE72006183}"/>
              </a:ext>
            </a:extLst>
          </p:cNvPr>
          <p:cNvGrpSpPr/>
          <p:nvPr/>
        </p:nvGrpSpPr>
        <p:grpSpPr>
          <a:xfrm>
            <a:off x="5887014" y="2947768"/>
            <a:ext cx="140107" cy="372077"/>
            <a:chOff x="5887014" y="3367218"/>
            <a:chExt cx="140107" cy="372077"/>
          </a:xfrm>
        </p:grpSpPr>
        <p:cxnSp>
          <p:nvCxnSpPr>
            <p:cNvPr id="34" name="直接连接符 33">
              <a:extLst>
                <a:ext uri="{FF2B5EF4-FFF2-40B4-BE49-F238E27FC236}">
                  <a16:creationId xmlns:a16="http://schemas.microsoft.com/office/drawing/2014/main" id="{1D6C618E-62A3-4803-A5DB-3B984F1C99B5}"/>
                </a:ext>
              </a:extLst>
            </p:cNvPr>
            <p:cNvCxnSpPr>
              <a:cxnSpLocks/>
            </p:cNvCxnSpPr>
            <p:nvPr/>
          </p:nvCxnSpPr>
          <p:spPr>
            <a:xfrm>
              <a:off x="6022259" y="3367218"/>
              <a:ext cx="0" cy="66806"/>
            </a:xfrm>
            <a:prstGeom prst="line">
              <a:avLst/>
            </a:prstGeom>
            <a:ln w="6350">
              <a:solidFill>
                <a:schemeClr val="tx1">
                  <a:lumMod val="50000"/>
                  <a:lumOff val="50000"/>
                </a:schemeClr>
              </a:solidFill>
            </a:ln>
          </p:spPr>
          <p:style>
            <a:lnRef idx="1">
              <a:schemeClr val="dk1"/>
            </a:lnRef>
            <a:fillRef idx="0">
              <a:schemeClr val="dk1"/>
            </a:fillRef>
            <a:effectRef idx="0">
              <a:schemeClr val="dk1"/>
            </a:effectRef>
            <a:fontRef idx="minor">
              <a:schemeClr val="tx1"/>
            </a:fontRef>
          </p:style>
        </p:cxnSp>
        <p:cxnSp>
          <p:nvCxnSpPr>
            <p:cNvPr id="40" name="直接连接符 39">
              <a:extLst>
                <a:ext uri="{FF2B5EF4-FFF2-40B4-BE49-F238E27FC236}">
                  <a16:creationId xmlns:a16="http://schemas.microsoft.com/office/drawing/2014/main" id="{9500FC29-72B6-447E-8212-136F4DE53A44}"/>
                </a:ext>
              </a:extLst>
            </p:cNvPr>
            <p:cNvCxnSpPr>
              <a:cxnSpLocks/>
            </p:cNvCxnSpPr>
            <p:nvPr/>
          </p:nvCxnSpPr>
          <p:spPr>
            <a:xfrm flipH="1">
              <a:off x="5887014" y="3431561"/>
              <a:ext cx="140107" cy="119797"/>
            </a:xfrm>
            <a:prstGeom prst="line">
              <a:avLst/>
            </a:prstGeom>
            <a:ln w="6350">
              <a:solidFill>
                <a:schemeClr val="tx1">
                  <a:lumMod val="50000"/>
                  <a:lumOff val="50000"/>
                </a:schemeClr>
              </a:solidFill>
            </a:ln>
          </p:spPr>
          <p:style>
            <a:lnRef idx="1">
              <a:schemeClr val="dk1"/>
            </a:lnRef>
            <a:fillRef idx="0">
              <a:schemeClr val="dk1"/>
            </a:fillRef>
            <a:effectRef idx="0">
              <a:schemeClr val="dk1"/>
            </a:effectRef>
            <a:fontRef idx="minor">
              <a:schemeClr val="tx1"/>
            </a:fontRef>
          </p:style>
        </p:cxnSp>
        <p:cxnSp>
          <p:nvCxnSpPr>
            <p:cNvPr id="60" name="直接连接符 59">
              <a:extLst>
                <a:ext uri="{FF2B5EF4-FFF2-40B4-BE49-F238E27FC236}">
                  <a16:creationId xmlns:a16="http://schemas.microsoft.com/office/drawing/2014/main" id="{A25C4CD7-CFEF-4612-A303-ED07A30C415A}"/>
                </a:ext>
              </a:extLst>
            </p:cNvPr>
            <p:cNvCxnSpPr>
              <a:cxnSpLocks/>
            </p:cNvCxnSpPr>
            <p:nvPr/>
          </p:nvCxnSpPr>
          <p:spPr>
            <a:xfrm>
              <a:off x="5891280" y="3543482"/>
              <a:ext cx="0" cy="195813"/>
            </a:xfrm>
            <a:prstGeom prst="line">
              <a:avLst/>
            </a:prstGeom>
            <a:ln w="6350">
              <a:solidFill>
                <a:schemeClr val="tx1">
                  <a:lumMod val="50000"/>
                  <a:lumOff val="50000"/>
                </a:schemeClr>
              </a:solidFill>
            </a:ln>
          </p:spPr>
          <p:style>
            <a:lnRef idx="1">
              <a:schemeClr val="dk1"/>
            </a:lnRef>
            <a:fillRef idx="0">
              <a:schemeClr val="dk1"/>
            </a:fillRef>
            <a:effectRef idx="0">
              <a:schemeClr val="dk1"/>
            </a:effectRef>
            <a:fontRef idx="minor">
              <a:schemeClr val="tx1"/>
            </a:fontRef>
          </p:style>
        </p:cxnSp>
      </p:grpSp>
      <p:cxnSp>
        <p:nvCxnSpPr>
          <p:cNvPr id="68" name="直接连接符 67">
            <a:extLst>
              <a:ext uri="{FF2B5EF4-FFF2-40B4-BE49-F238E27FC236}">
                <a16:creationId xmlns:a16="http://schemas.microsoft.com/office/drawing/2014/main" id="{E80FE670-0774-4AC6-9D56-3446C68F9B08}"/>
              </a:ext>
            </a:extLst>
          </p:cNvPr>
          <p:cNvCxnSpPr>
            <a:cxnSpLocks/>
          </p:cNvCxnSpPr>
          <p:nvPr/>
        </p:nvCxnSpPr>
        <p:spPr>
          <a:xfrm>
            <a:off x="6570820" y="2948568"/>
            <a:ext cx="0" cy="379673"/>
          </a:xfrm>
          <a:prstGeom prst="line">
            <a:avLst/>
          </a:prstGeom>
          <a:ln w="6350">
            <a:solidFill>
              <a:schemeClr val="tx1">
                <a:lumMod val="50000"/>
                <a:lumOff val="50000"/>
              </a:schemeClr>
            </a:solidFill>
          </a:ln>
        </p:spPr>
        <p:style>
          <a:lnRef idx="1">
            <a:schemeClr val="dk1"/>
          </a:lnRef>
          <a:fillRef idx="0">
            <a:schemeClr val="dk1"/>
          </a:fillRef>
          <a:effectRef idx="0">
            <a:schemeClr val="dk1"/>
          </a:effectRef>
          <a:fontRef idx="minor">
            <a:schemeClr val="tx1"/>
          </a:fontRef>
        </p:style>
      </p:cxnSp>
      <p:cxnSp>
        <p:nvCxnSpPr>
          <p:cNvPr id="69" name="直接连接符 68">
            <a:extLst>
              <a:ext uri="{FF2B5EF4-FFF2-40B4-BE49-F238E27FC236}">
                <a16:creationId xmlns:a16="http://schemas.microsoft.com/office/drawing/2014/main" id="{027E207D-F74D-4CB9-B524-8A95D1834967}"/>
              </a:ext>
            </a:extLst>
          </p:cNvPr>
          <p:cNvCxnSpPr>
            <a:cxnSpLocks/>
          </p:cNvCxnSpPr>
          <p:nvPr/>
        </p:nvCxnSpPr>
        <p:spPr>
          <a:xfrm>
            <a:off x="6918855" y="2954331"/>
            <a:ext cx="0" cy="379673"/>
          </a:xfrm>
          <a:prstGeom prst="line">
            <a:avLst/>
          </a:prstGeom>
          <a:ln w="6350">
            <a:solidFill>
              <a:schemeClr val="tx1">
                <a:lumMod val="50000"/>
                <a:lumOff val="50000"/>
              </a:schemeClr>
            </a:solidFill>
          </a:ln>
        </p:spPr>
        <p:style>
          <a:lnRef idx="1">
            <a:schemeClr val="dk1"/>
          </a:lnRef>
          <a:fillRef idx="0">
            <a:schemeClr val="dk1"/>
          </a:fillRef>
          <a:effectRef idx="0">
            <a:schemeClr val="dk1"/>
          </a:effectRef>
          <a:fontRef idx="minor">
            <a:schemeClr val="tx1"/>
          </a:fontRef>
        </p:style>
      </p:cxnSp>
      <p:sp>
        <p:nvSpPr>
          <p:cNvPr id="79" name="矩形 78">
            <a:extLst>
              <a:ext uri="{FF2B5EF4-FFF2-40B4-BE49-F238E27FC236}">
                <a16:creationId xmlns:a16="http://schemas.microsoft.com/office/drawing/2014/main" id="{69CE3B87-7F64-4804-BB6B-081E24700B9F}"/>
              </a:ext>
            </a:extLst>
          </p:cNvPr>
          <p:cNvSpPr/>
          <p:nvPr/>
        </p:nvSpPr>
        <p:spPr>
          <a:xfrm>
            <a:off x="6751508" y="3283900"/>
            <a:ext cx="338554" cy="246221"/>
          </a:xfrm>
          <a:prstGeom prst="rect">
            <a:avLst/>
          </a:prstGeom>
        </p:spPr>
        <p:txBody>
          <a:bodyPr wrap="none">
            <a:spAutoFit/>
          </a:bodyPr>
          <a:lstStyle/>
          <a:p>
            <a:r>
              <a:rPr lang="en-US" altLang="zh-CN" sz="1000" dirty="0">
                <a:solidFill>
                  <a:srgbClr val="333333"/>
                </a:solidFill>
                <a:latin typeface="Cambria Math" panose="02040503050406030204" pitchFamily="18" charset="0"/>
                <a:ea typeface="微软雅黑" panose="020B0503020204020204" pitchFamily="34" charset="-122"/>
                <a:cs typeface="Cambria Math" panose="02040503050406030204" pitchFamily="18" charset="0"/>
              </a:rPr>
              <a:t>⑪</a:t>
            </a:r>
            <a:endParaRPr lang="zh-CN" altLang="en-US" sz="1000" dirty="0"/>
          </a:p>
        </p:txBody>
      </p:sp>
      <p:cxnSp>
        <p:nvCxnSpPr>
          <p:cNvPr id="80" name="直接连接符 79">
            <a:extLst>
              <a:ext uri="{FF2B5EF4-FFF2-40B4-BE49-F238E27FC236}">
                <a16:creationId xmlns:a16="http://schemas.microsoft.com/office/drawing/2014/main" id="{8EC87694-B278-45FF-8C0B-F6B51FCBBDFB}"/>
              </a:ext>
            </a:extLst>
          </p:cNvPr>
          <p:cNvCxnSpPr>
            <a:cxnSpLocks/>
          </p:cNvCxnSpPr>
          <p:nvPr/>
        </p:nvCxnSpPr>
        <p:spPr>
          <a:xfrm>
            <a:off x="7115915" y="2955771"/>
            <a:ext cx="0" cy="379673"/>
          </a:xfrm>
          <a:prstGeom prst="line">
            <a:avLst/>
          </a:prstGeom>
          <a:ln w="6350">
            <a:solidFill>
              <a:schemeClr val="tx1">
                <a:lumMod val="50000"/>
                <a:lumOff val="50000"/>
              </a:schemeClr>
            </a:solidFill>
          </a:ln>
        </p:spPr>
        <p:style>
          <a:lnRef idx="1">
            <a:schemeClr val="dk1"/>
          </a:lnRef>
          <a:fillRef idx="0">
            <a:schemeClr val="dk1"/>
          </a:fillRef>
          <a:effectRef idx="0">
            <a:schemeClr val="dk1"/>
          </a:effectRef>
          <a:fontRef idx="minor">
            <a:schemeClr val="tx1"/>
          </a:fontRef>
        </p:style>
      </p:cxnSp>
      <p:cxnSp>
        <p:nvCxnSpPr>
          <p:cNvPr id="81" name="直接连接符 80">
            <a:extLst>
              <a:ext uri="{FF2B5EF4-FFF2-40B4-BE49-F238E27FC236}">
                <a16:creationId xmlns:a16="http://schemas.microsoft.com/office/drawing/2014/main" id="{7AF22417-1BE6-4BB9-8308-0FF636AE8F6B}"/>
              </a:ext>
            </a:extLst>
          </p:cNvPr>
          <p:cNvCxnSpPr>
            <a:cxnSpLocks/>
          </p:cNvCxnSpPr>
          <p:nvPr/>
        </p:nvCxnSpPr>
        <p:spPr>
          <a:xfrm>
            <a:off x="5609722" y="2955771"/>
            <a:ext cx="0" cy="379673"/>
          </a:xfrm>
          <a:prstGeom prst="line">
            <a:avLst/>
          </a:prstGeom>
          <a:ln w="6350">
            <a:solidFill>
              <a:schemeClr val="tx1">
                <a:lumMod val="50000"/>
                <a:lumOff val="50000"/>
              </a:schemeClr>
            </a:solidFill>
          </a:ln>
        </p:spPr>
        <p:style>
          <a:lnRef idx="1">
            <a:schemeClr val="dk1"/>
          </a:lnRef>
          <a:fillRef idx="0">
            <a:schemeClr val="dk1"/>
          </a:fillRef>
          <a:effectRef idx="0">
            <a:schemeClr val="dk1"/>
          </a:effectRef>
          <a:fontRef idx="minor">
            <a:schemeClr val="tx1"/>
          </a:fontRef>
        </p:style>
      </p:cxnSp>
      <p:sp>
        <p:nvSpPr>
          <p:cNvPr id="85" name="矩形 84">
            <a:extLst>
              <a:ext uri="{FF2B5EF4-FFF2-40B4-BE49-F238E27FC236}">
                <a16:creationId xmlns:a16="http://schemas.microsoft.com/office/drawing/2014/main" id="{CDE7343C-85F0-461B-80DC-501BFD031828}"/>
              </a:ext>
            </a:extLst>
          </p:cNvPr>
          <p:cNvSpPr/>
          <p:nvPr/>
        </p:nvSpPr>
        <p:spPr>
          <a:xfrm>
            <a:off x="6954208" y="3283900"/>
            <a:ext cx="338554" cy="246221"/>
          </a:xfrm>
          <a:prstGeom prst="rect">
            <a:avLst/>
          </a:prstGeom>
        </p:spPr>
        <p:txBody>
          <a:bodyPr wrap="none">
            <a:spAutoFit/>
          </a:bodyPr>
          <a:lstStyle/>
          <a:p>
            <a:r>
              <a:rPr lang="en-US" altLang="zh-CN" sz="1000" dirty="0">
                <a:solidFill>
                  <a:srgbClr val="333333"/>
                </a:solidFill>
                <a:latin typeface="Cambria Math" panose="02040503050406030204" pitchFamily="18" charset="0"/>
                <a:ea typeface="微软雅黑" panose="020B0503020204020204" pitchFamily="34" charset="-122"/>
                <a:cs typeface="Cambria Math" panose="02040503050406030204" pitchFamily="18" charset="0"/>
              </a:rPr>
              <a:t>⑫</a:t>
            </a:r>
            <a:endParaRPr lang="zh-CN" altLang="en-US" sz="1000" dirty="0"/>
          </a:p>
        </p:txBody>
      </p:sp>
      <p:sp>
        <p:nvSpPr>
          <p:cNvPr id="86" name="矩形 85">
            <a:extLst>
              <a:ext uri="{FF2B5EF4-FFF2-40B4-BE49-F238E27FC236}">
                <a16:creationId xmlns:a16="http://schemas.microsoft.com/office/drawing/2014/main" id="{0ADB26BE-C048-4458-A016-D530690E8BAC}"/>
              </a:ext>
            </a:extLst>
          </p:cNvPr>
          <p:cNvSpPr/>
          <p:nvPr/>
        </p:nvSpPr>
        <p:spPr>
          <a:xfrm>
            <a:off x="7311663" y="3283900"/>
            <a:ext cx="338554" cy="246221"/>
          </a:xfrm>
          <a:prstGeom prst="rect">
            <a:avLst/>
          </a:prstGeom>
        </p:spPr>
        <p:txBody>
          <a:bodyPr wrap="none">
            <a:spAutoFit/>
          </a:bodyPr>
          <a:lstStyle/>
          <a:p>
            <a:r>
              <a:rPr lang="en-US" altLang="zh-CN" sz="1000" dirty="0">
                <a:solidFill>
                  <a:srgbClr val="333333"/>
                </a:solidFill>
                <a:latin typeface="Cambria Math" panose="02040503050406030204" pitchFamily="18" charset="0"/>
                <a:ea typeface="微软雅黑" panose="020B0503020204020204" pitchFamily="34" charset="-122"/>
                <a:cs typeface="Cambria Math" panose="02040503050406030204" pitchFamily="18" charset="0"/>
              </a:rPr>
              <a:t>⑬</a:t>
            </a:r>
            <a:endParaRPr lang="zh-CN" altLang="en-US" sz="1000" dirty="0"/>
          </a:p>
        </p:txBody>
      </p:sp>
      <p:cxnSp>
        <p:nvCxnSpPr>
          <p:cNvPr id="87" name="直接连接符 86">
            <a:extLst>
              <a:ext uri="{FF2B5EF4-FFF2-40B4-BE49-F238E27FC236}">
                <a16:creationId xmlns:a16="http://schemas.microsoft.com/office/drawing/2014/main" id="{A6008A14-6214-47D7-B0B5-2FAF5914F8BA}"/>
              </a:ext>
            </a:extLst>
          </p:cNvPr>
          <p:cNvCxnSpPr>
            <a:cxnSpLocks/>
          </p:cNvCxnSpPr>
          <p:nvPr/>
        </p:nvCxnSpPr>
        <p:spPr>
          <a:xfrm>
            <a:off x="8242689" y="2948568"/>
            <a:ext cx="0" cy="379673"/>
          </a:xfrm>
          <a:prstGeom prst="line">
            <a:avLst/>
          </a:prstGeom>
          <a:ln w="6350">
            <a:solidFill>
              <a:schemeClr val="tx1">
                <a:lumMod val="50000"/>
                <a:lumOff val="50000"/>
              </a:schemeClr>
            </a:solidFill>
          </a:ln>
        </p:spPr>
        <p:style>
          <a:lnRef idx="1">
            <a:schemeClr val="dk1"/>
          </a:lnRef>
          <a:fillRef idx="0">
            <a:schemeClr val="dk1"/>
          </a:fillRef>
          <a:effectRef idx="0">
            <a:schemeClr val="dk1"/>
          </a:effectRef>
          <a:fontRef idx="minor">
            <a:schemeClr val="tx1"/>
          </a:fontRef>
        </p:style>
      </p:cxnSp>
      <p:sp>
        <p:nvSpPr>
          <p:cNvPr id="94" name="矩形 93">
            <a:extLst>
              <a:ext uri="{FF2B5EF4-FFF2-40B4-BE49-F238E27FC236}">
                <a16:creationId xmlns:a16="http://schemas.microsoft.com/office/drawing/2014/main" id="{A72E71AD-B2EC-4BFA-800C-DD1CE0A96145}"/>
              </a:ext>
            </a:extLst>
          </p:cNvPr>
          <p:cNvSpPr/>
          <p:nvPr/>
        </p:nvSpPr>
        <p:spPr>
          <a:xfrm>
            <a:off x="8081684" y="3283900"/>
            <a:ext cx="338554" cy="246221"/>
          </a:xfrm>
          <a:prstGeom prst="rect">
            <a:avLst/>
          </a:prstGeom>
        </p:spPr>
        <p:txBody>
          <a:bodyPr wrap="none">
            <a:spAutoFit/>
          </a:bodyPr>
          <a:lstStyle/>
          <a:p>
            <a:r>
              <a:rPr lang="en-US" altLang="zh-CN" sz="1000" dirty="0">
                <a:latin typeface="Cambria Math" panose="02040503050406030204" pitchFamily="18" charset="0"/>
                <a:ea typeface="宋体" panose="02010600030101010101" pitchFamily="2" charset="-122"/>
                <a:cs typeface="Cambria Math" panose="02040503050406030204" pitchFamily="18" charset="0"/>
              </a:rPr>
              <a:t>⑭</a:t>
            </a:r>
            <a:endParaRPr lang="zh-CN" altLang="en-US" sz="1000" dirty="0"/>
          </a:p>
        </p:txBody>
      </p:sp>
      <p:cxnSp>
        <p:nvCxnSpPr>
          <p:cNvPr id="95" name="直接连接符 94">
            <a:extLst>
              <a:ext uri="{FF2B5EF4-FFF2-40B4-BE49-F238E27FC236}">
                <a16:creationId xmlns:a16="http://schemas.microsoft.com/office/drawing/2014/main" id="{5314B576-CFD7-4167-A52E-B3095A72C9B4}"/>
              </a:ext>
            </a:extLst>
          </p:cNvPr>
          <p:cNvCxnSpPr>
            <a:cxnSpLocks/>
          </p:cNvCxnSpPr>
          <p:nvPr/>
        </p:nvCxnSpPr>
        <p:spPr>
          <a:xfrm>
            <a:off x="9002773" y="2944243"/>
            <a:ext cx="0" cy="379673"/>
          </a:xfrm>
          <a:prstGeom prst="line">
            <a:avLst/>
          </a:prstGeom>
          <a:ln w="6350">
            <a:solidFill>
              <a:schemeClr val="tx1">
                <a:lumMod val="50000"/>
                <a:lumOff val="50000"/>
              </a:schemeClr>
            </a:solidFill>
          </a:ln>
        </p:spPr>
        <p:style>
          <a:lnRef idx="1">
            <a:schemeClr val="dk1"/>
          </a:lnRef>
          <a:fillRef idx="0">
            <a:schemeClr val="dk1"/>
          </a:fillRef>
          <a:effectRef idx="0">
            <a:schemeClr val="dk1"/>
          </a:effectRef>
          <a:fontRef idx="minor">
            <a:schemeClr val="tx1"/>
          </a:fontRef>
        </p:style>
      </p:cxnSp>
      <p:sp>
        <p:nvSpPr>
          <p:cNvPr id="96" name="矩形 95">
            <a:extLst>
              <a:ext uri="{FF2B5EF4-FFF2-40B4-BE49-F238E27FC236}">
                <a16:creationId xmlns:a16="http://schemas.microsoft.com/office/drawing/2014/main" id="{A8FD5D22-DDC2-495D-9CD2-8FCB08A798B5}"/>
              </a:ext>
            </a:extLst>
          </p:cNvPr>
          <p:cNvSpPr/>
          <p:nvPr/>
        </p:nvSpPr>
        <p:spPr>
          <a:xfrm>
            <a:off x="8839856" y="3283900"/>
            <a:ext cx="338554" cy="246221"/>
          </a:xfrm>
          <a:prstGeom prst="rect">
            <a:avLst/>
          </a:prstGeom>
        </p:spPr>
        <p:txBody>
          <a:bodyPr wrap="none">
            <a:spAutoFit/>
          </a:bodyPr>
          <a:lstStyle/>
          <a:p>
            <a:r>
              <a:rPr lang="en-US" altLang="zh-CN" sz="1000" dirty="0">
                <a:latin typeface="Cambria Math" panose="02040503050406030204" pitchFamily="18" charset="0"/>
                <a:ea typeface="宋体" panose="02010600030101010101" pitchFamily="2" charset="-122"/>
                <a:cs typeface="Cambria Math" panose="02040503050406030204" pitchFamily="18" charset="0"/>
              </a:rPr>
              <a:t>⑮</a:t>
            </a:r>
            <a:endParaRPr lang="zh-CN" altLang="en-US" sz="1000" dirty="0"/>
          </a:p>
        </p:txBody>
      </p:sp>
      <p:sp>
        <p:nvSpPr>
          <p:cNvPr id="3" name="矩形 2">
            <a:extLst>
              <a:ext uri="{FF2B5EF4-FFF2-40B4-BE49-F238E27FC236}">
                <a16:creationId xmlns:a16="http://schemas.microsoft.com/office/drawing/2014/main" id="{BC9421A5-4338-4692-A28F-0AD799337DC9}"/>
              </a:ext>
            </a:extLst>
          </p:cNvPr>
          <p:cNvSpPr/>
          <p:nvPr/>
        </p:nvSpPr>
        <p:spPr>
          <a:xfrm>
            <a:off x="9293628" y="3283900"/>
            <a:ext cx="338554" cy="246221"/>
          </a:xfrm>
          <a:prstGeom prst="rect">
            <a:avLst/>
          </a:prstGeom>
        </p:spPr>
        <p:txBody>
          <a:bodyPr wrap="none">
            <a:spAutoFit/>
          </a:bodyPr>
          <a:lstStyle/>
          <a:p>
            <a:r>
              <a:rPr lang="en-US" altLang="zh-CN" sz="1000" dirty="0">
                <a:latin typeface="Cambria Math" panose="02040503050406030204" pitchFamily="18" charset="0"/>
                <a:ea typeface="宋体" panose="02010600030101010101" pitchFamily="2" charset="-122"/>
                <a:cs typeface="Cambria Math" panose="02040503050406030204" pitchFamily="18" charset="0"/>
              </a:rPr>
              <a:t>⑯</a:t>
            </a:r>
            <a:endParaRPr lang="zh-CN" altLang="en-US" sz="1000" dirty="0"/>
          </a:p>
        </p:txBody>
      </p:sp>
      <p:sp>
        <p:nvSpPr>
          <p:cNvPr id="6" name="矩形 5">
            <a:extLst>
              <a:ext uri="{FF2B5EF4-FFF2-40B4-BE49-F238E27FC236}">
                <a16:creationId xmlns:a16="http://schemas.microsoft.com/office/drawing/2014/main" id="{A26D62D9-CFC4-4296-B37D-78E4B4DDA25C}"/>
              </a:ext>
            </a:extLst>
          </p:cNvPr>
          <p:cNvSpPr/>
          <p:nvPr/>
        </p:nvSpPr>
        <p:spPr>
          <a:xfrm>
            <a:off x="10368347" y="3283900"/>
            <a:ext cx="338554" cy="246221"/>
          </a:xfrm>
          <a:prstGeom prst="rect">
            <a:avLst/>
          </a:prstGeom>
        </p:spPr>
        <p:txBody>
          <a:bodyPr wrap="none">
            <a:spAutoFit/>
          </a:bodyPr>
          <a:lstStyle/>
          <a:p>
            <a:r>
              <a:rPr lang="en-US" altLang="zh-CN" sz="1000" dirty="0">
                <a:latin typeface="Cambria Math" panose="02040503050406030204" pitchFamily="18" charset="0"/>
                <a:ea typeface="宋体" panose="02010600030101010101" pitchFamily="2" charset="-122"/>
                <a:cs typeface="Cambria Math" panose="02040503050406030204" pitchFamily="18" charset="0"/>
              </a:rPr>
              <a:t>⑰</a:t>
            </a:r>
            <a:endParaRPr lang="zh-CN" altLang="en-US" sz="1000" dirty="0"/>
          </a:p>
        </p:txBody>
      </p:sp>
      <p:sp>
        <p:nvSpPr>
          <p:cNvPr id="8" name="矩形 7">
            <a:extLst>
              <a:ext uri="{FF2B5EF4-FFF2-40B4-BE49-F238E27FC236}">
                <a16:creationId xmlns:a16="http://schemas.microsoft.com/office/drawing/2014/main" id="{A7AFF488-3FB5-4443-A431-6F8BDEB43877}"/>
              </a:ext>
            </a:extLst>
          </p:cNvPr>
          <p:cNvSpPr/>
          <p:nvPr/>
        </p:nvSpPr>
        <p:spPr>
          <a:xfrm>
            <a:off x="11598368" y="3283900"/>
            <a:ext cx="338554" cy="246221"/>
          </a:xfrm>
          <a:prstGeom prst="rect">
            <a:avLst/>
          </a:prstGeom>
        </p:spPr>
        <p:txBody>
          <a:bodyPr wrap="none">
            <a:spAutoFit/>
          </a:bodyPr>
          <a:lstStyle/>
          <a:p>
            <a:r>
              <a:rPr lang="en-US" altLang="zh-CN" sz="1000" dirty="0">
                <a:latin typeface="Cambria Math" panose="02040503050406030204" pitchFamily="18" charset="0"/>
                <a:ea typeface="宋体" panose="02010600030101010101" pitchFamily="2" charset="-122"/>
                <a:cs typeface="Cambria Math" panose="02040503050406030204" pitchFamily="18" charset="0"/>
              </a:rPr>
              <a:t>⑲</a:t>
            </a:r>
            <a:endParaRPr lang="zh-CN" altLang="en-US" sz="1000" dirty="0"/>
          </a:p>
        </p:txBody>
      </p:sp>
      <p:sp>
        <p:nvSpPr>
          <p:cNvPr id="10" name="矩形 9">
            <a:extLst>
              <a:ext uri="{FF2B5EF4-FFF2-40B4-BE49-F238E27FC236}">
                <a16:creationId xmlns:a16="http://schemas.microsoft.com/office/drawing/2014/main" id="{FF25DE7A-E52B-4BDC-8505-B83A919CF5CC}"/>
              </a:ext>
            </a:extLst>
          </p:cNvPr>
          <p:cNvSpPr/>
          <p:nvPr/>
        </p:nvSpPr>
        <p:spPr>
          <a:xfrm>
            <a:off x="10981670" y="3283900"/>
            <a:ext cx="338554" cy="246221"/>
          </a:xfrm>
          <a:prstGeom prst="rect">
            <a:avLst/>
          </a:prstGeom>
        </p:spPr>
        <p:txBody>
          <a:bodyPr wrap="none">
            <a:spAutoFit/>
          </a:bodyPr>
          <a:lstStyle/>
          <a:p>
            <a:r>
              <a:rPr lang="en-US" altLang="zh-CN" sz="1000" dirty="0">
                <a:latin typeface="Cambria Math" panose="02040503050406030204" pitchFamily="18" charset="0"/>
                <a:ea typeface="宋体" panose="02010600030101010101" pitchFamily="2" charset="-122"/>
                <a:cs typeface="Cambria Math" panose="02040503050406030204" pitchFamily="18" charset="0"/>
              </a:rPr>
              <a:t>⑱</a:t>
            </a:r>
            <a:endParaRPr lang="zh-CN" altLang="en-US" sz="1000" dirty="0"/>
          </a:p>
        </p:txBody>
      </p:sp>
      <p:cxnSp>
        <p:nvCxnSpPr>
          <p:cNvPr id="49" name="直接连接符 48">
            <a:extLst>
              <a:ext uri="{FF2B5EF4-FFF2-40B4-BE49-F238E27FC236}">
                <a16:creationId xmlns:a16="http://schemas.microsoft.com/office/drawing/2014/main" id="{D62969B1-9DA9-4E4F-9715-8B0B80E3C57D}"/>
              </a:ext>
            </a:extLst>
          </p:cNvPr>
          <p:cNvCxnSpPr>
            <a:cxnSpLocks/>
          </p:cNvCxnSpPr>
          <p:nvPr/>
        </p:nvCxnSpPr>
        <p:spPr>
          <a:xfrm>
            <a:off x="9463948" y="2958019"/>
            <a:ext cx="0" cy="379673"/>
          </a:xfrm>
          <a:prstGeom prst="line">
            <a:avLst/>
          </a:prstGeom>
          <a:ln w="6350">
            <a:solidFill>
              <a:schemeClr val="tx1">
                <a:lumMod val="50000"/>
                <a:lumOff val="50000"/>
              </a:schemeClr>
            </a:solidFill>
          </a:ln>
        </p:spPr>
        <p:style>
          <a:lnRef idx="1">
            <a:schemeClr val="dk1"/>
          </a:lnRef>
          <a:fillRef idx="0">
            <a:schemeClr val="dk1"/>
          </a:fillRef>
          <a:effectRef idx="0">
            <a:schemeClr val="dk1"/>
          </a:effectRef>
          <a:fontRef idx="minor">
            <a:schemeClr val="tx1"/>
          </a:fontRef>
        </p:style>
      </p:cxnSp>
      <p:cxnSp>
        <p:nvCxnSpPr>
          <p:cNvPr id="50" name="直接连接符 49">
            <a:extLst>
              <a:ext uri="{FF2B5EF4-FFF2-40B4-BE49-F238E27FC236}">
                <a16:creationId xmlns:a16="http://schemas.microsoft.com/office/drawing/2014/main" id="{006DCE70-23BA-46D1-9CCD-16919AB14E8E}"/>
              </a:ext>
            </a:extLst>
          </p:cNvPr>
          <p:cNvCxnSpPr>
            <a:cxnSpLocks/>
          </p:cNvCxnSpPr>
          <p:nvPr/>
        </p:nvCxnSpPr>
        <p:spPr>
          <a:xfrm>
            <a:off x="10535423" y="2955771"/>
            <a:ext cx="0" cy="379673"/>
          </a:xfrm>
          <a:prstGeom prst="line">
            <a:avLst/>
          </a:prstGeom>
          <a:ln w="6350">
            <a:solidFill>
              <a:schemeClr val="tx1">
                <a:lumMod val="50000"/>
                <a:lumOff val="50000"/>
              </a:schemeClr>
            </a:solidFill>
          </a:ln>
        </p:spPr>
        <p:style>
          <a:lnRef idx="1">
            <a:schemeClr val="dk1"/>
          </a:lnRef>
          <a:fillRef idx="0">
            <a:schemeClr val="dk1"/>
          </a:fillRef>
          <a:effectRef idx="0">
            <a:schemeClr val="dk1"/>
          </a:effectRef>
          <a:fontRef idx="minor">
            <a:schemeClr val="tx1"/>
          </a:fontRef>
        </p:style>
      </p:cxnSp>
      <p:cxnSp>
        <p:nvCxnSpPr>
          <p:cNvPr id="51" name="直接连接符 50">
            <a:extLst>
              <a:ext uri="{FF2B5EF4-FFF2-40B4-BE49-F238E27FC236}">
                <a16:creationId xmlns:a16="http://schemas.microsoft.com/office/drawing/2014/main" id="{37EC2551-4687-4A67-8F6A-1CFE3C78D08E}"/>
              </a:ext>
            </a:extLst>
          </p:cNvPr>
          <p:cNvCxnSpPr>
            <a:cxnSpLocks/>
          </p:cNvCxnSpPr>
          <p:nvPr/>
        </p:nvCxnSpPr>
        <p:spPr>
          <a:xfrm>
            <a:off x="11146892" y="2955771"/>
            <a:ext cx="0" cy="379673"/>
          </a:xfrm>
          <a:prstGeom prst="line">
            <a:avLst/>
          </a:prstGeom>
          <a:ln w="6350">
            <a:solidFill>
              <a:schemeClr val="tx1">
                <a:lumMod val="50000"/>
                <a:lumOff val="50000"/>
              </a:schemeClr>
            </a:solidFill>
          </a:ln>
        </p:spPr>
        <p:style>
          <a:lnRef idx="1">
            <a:schemeClr val="dk1"/>
          </a:lnRef>
          <a:fillRef idx="0">
            <a:schemeClr val="dk1"/>
          </a:fillRef>
          <a:effectRef idx="0">
            <a:schemeClr val="dk1"/>
          </a:effectRef>
          <a:fontRef idx="minor">
            <a:schemeClr val="tx1"/>
          </a:fontRef>
        </p:style>
      </p:cxnSp>
      <p:cxnSp>
        <p:nvCxnSpPr>
          <p:cNvPr id="52" name="直接连接符 51">
            <a:extLst>
              <a:ext uri="{FF2B5EF4-FFF2-40B4-BE49-F238E27FC236}">
                <a16:creationId xmlns:a16="http://schemas.microsoft.com/office/drawing/2014/main" id="{6EF31EA8-9F3A-4D9A-97D7-B3F851057F09}"/>
              </a:ext>
            </a:extLst>
          </p:cNvPr>
          <p:cNvCxnSpPr>
            <a:cxnSpLocks/>
          </p:cNvCxnSpPr>
          <p:nvPr/>
        </p:nvCxnSpPr>
        <p:spPr>
          <a:xfrm>
            <a:off x="11758362" y="2962089"/>
            <a:ext cx="0" cy="379673"/>
          </a:xfrm>
          <a:prstGeom prst="line">
            <a:avLst/>
          </a:prstGeom>
          <a:ln w="6350">
            <a:solidFill>
              <a:schemeClr val="tx1">
                <a:lumMod val="50000"/>
                <a:lumOff val="50000"/>
              </a:schemeClr>
            </a:solidFill>
          </a:ln>
        </p:spPr>
        <p:style>
          <a:lnRef idx="1">
            <a:schemeClr val="dk1"/>
          </a:lnRef>
          <a:fillRef idx="0">
            <a:schemeClr val="dk1"/>
          </a:fillRef>
          <a:effectRef idx="0">
            <a:schemeClr val="dk1"/>
          </a:effectRef>
          <a:fontRef idx="minor">
            <a:schemeClr val="tx1"/>
          </a:fontRef>
        </p:style>
      </p:cxnSp>
      <p:cxnSp>
        <p:nvCxnSpPr>
          <p:cNvPr id="53" name="直接连接符 52">
            <a:extLst>
              <a:ext uri="{FF2B5EF4-FFF2-40B4-BE49-F238E27FC236}">
                <a16:creationId xmlns:a16="http://schemas.microsoft.com/office/drawing/2014/main" id="{E111A3F7-DFBA-4295-B7FD-E13FBE875D15}"/>
              </a:ext>
            </a:extLst>
          </p:cNvPr>
          <p:cNvCxnSpPr>
            <a:cxnSpLocks/>
          </p:cNvCxnSpPr>
          <p:nvPr/>
        </p:nvCxnSpPr>
        <p:spPr>
          <a:xfrm>
            <a:off x="7471412" y="2955771"/>
            <a:ext cx="0" cy="379673"/>
          </a:xfrm>
          <a:prstGeom prst="line">
            <a:avLst/>
          </a:prstGeom>
          <a:ln w="6350">
            <a:solidFill>
              <a:schemeClr val="tx1">
                <a:lumMod val="50000"/>
                <a:lumOff val="50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7831192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818CDF-9B4B-4A71-ADF4-9EB6C94CFD9D}"/>
              </a:ext>
            </a:extLst>
          </p:cNvPr>
          <p:cNvSpPr>
            <a:spLocks noGrp="1"/>
          </p:cNvSpPr>
          <p:nvPr>
            <p:ph type="title"/>
          </p:nvPr>
        </p:nvSpPr>
        <p:spPr>
          <a:xfrm>
            <a:off x="838200" y="365125"/>
            <a:ext cx="10515600" cy="6178288"/>
          </a:xfrm>
        </p:spPr>
        <p:txBody>
          <a:bodyPr>
            <a:normAutofit/>
          </a:bodyPr>
          <a:lstStyle/>
          <a:p>
            <a:r>
              <a:rPr lang="zh-CN" altLang="en-US" dirty="0"/>
              <a:t>网页展示时上图与下面标注的文字分开。（因为参考文献顺序目前还不没定稿）</a:t>
            </a:r>
            <a:br>
              <a:rPr lang="en-US" altLang="zh-CN" dirty="0"/>
            </a:br>
            <a:r>
              <a:rPr lang="en-US" altLang="zh-CN" sz="1600" b="1" dirty="0">
                <a:latin typeface="Times New Roman" panose="02020603050405020304" pitchFamily="18" charset="0"/>
                <a:cs typeface="Times New Roman" panose="02020603050405020304" pitchFamily="18" charset="0"/>
              </a:rPr>
              <a:t>Figure 1. A brief history of molecular biology. </a:t>
            </a:r>
            <a:r>
              <a:rPr lang="en-US" altLang="zh-CN" sz="1600" dirty="0">
                <a:latin typeface="Times New Roman" panose="02020603050405020304" pitchFamily="18" charset="0"/>
                <a:cs typeface="Times New Roman" panose="02020603050405020304" pitchFamily="18" charset="0"/>
              </a:rPr>
              <a:t>The red line shows the number of publications from Web of Science Core Collection (WoSCC). From 1870 to 1950, we relied heavily on the publications about origins of molecular biology, which may be never recorded in WoSCC. From 1951 to 2018, </a:t>
            </a:r>
            <a:r>
              <a:rPr lang="en-US" altLang="zh-CN" sz="1600">
                <a:latin typeface="Times New Roman" panose="02020603050405020304" pitchFamily="18" charset="0"/>
                <a:cs typeface="Times New Roman" panose="02020603050405020304" pitchFamily="18" charset="0"/>
              </a:rPr>
              <a:t>the milestones </a:t>
            </a:r>
            <a:r>
              <a:rPr lang="en-US" altLang="zh-CN" sz="1600" dirty="0">
                <a:latin typeface="Times New Roman" panose="02020603050405020304" pitchFamily="18" charset="0"/>
                <a:cs typeface="Times New Roman" panose="02020603050405020304" pitchFamily="18" charset="0"/>
              </a:rPr>
              <a:t>from WoSCC are chosen on the basis of two main criteria – influence and comprehensiveness.</a:t>
            </a:r>
            <a:br>
              <a:rPr lang="en-US" altLang="zh-CN" dirty="0"/>
            </a:br>
            <a:endParaRPr lang="zh-CN" altLang="en-US" dirty="0"/>
          </a:p>
        </p:txBody>
      </p:sp>
    </p:spTree>
    <p:extLst>
      <p:ext uri="{BB962C8B-B14F-4D97-AF65-F5344CB8AC3E}">
        <p14:creationId xmlns:p14="http://schemas.microsoft.com/office/powerpoint/2010/main" val="22820130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673</TotalTime>
  <Words>521</Words>
  <Application>Microsoft Office PowerPoint</Application>
  <PresentationFormat>宽屏</PresentationFormat>
  <Paragraphs>40</Paragraphs>
  <Slides>2</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vt:i4>
      </vt:variant>
    </vt:vector>
  </HeadingPairs>
  <TitlesOfParts>
    <vt:vector size="10" baseType="lpstr">
      <vt:lpstr>等线</vt:lpstr>
      <vt:lpstr>等线 Light</vt:lpstr>
      <vt:lpstr>宋体</vt:lpstr>
      <vt:lpstr>微软雅黑</vt:lpstr>
      <vt:lpstr>Arial</vt:lpstr>
      <vt:lpstr>Cambria Math</vt:lpstr>
      <vt:lpstr>Times New Roman</vt:lpstr>
      <vt:lpstr>Office 主题​​</vt:lpstr>
      <vt:lpstr>PowerPoint 演示文稿</vt:lpstr>
      <vt:lpstr>网页展示时上图与下面标注的文字分开。（因为参考文献顺序目前还不没定稿） Figure 1. A brief history of molecular biology. The red line shows the number of publications from Web of Science Core Collection (WoSCC). From 1870 to 1950, we relied heavily on the publications about origins of molecular biology, which may be never recorded in WoSCC. From 1951 to 2018, the milestones from WoSCC are chosen on the basis of two main criteria – influence and comprehensiveness.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智文 胡</dc:creator>
  <cp:lastModifiedBy>SunneyHu</cp:lastModifiedBy>
  <cp:revision>78</cp:revision>
  <dcterms:created xsi:type="dcterms:W3CDTF">2019-04-28T04:29:11Z</dcterms:created>
  <dcterms:modified xsi:type="dcterms:W3CDTF">2019-06-18T13:32:16Z</dcterms:modified>
</cp:coreProperties>
</file>