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notesMasterIdLst>
    <p:notesMasterId r:id="rId7"/>
  </p:notesMasterIdLst>
  <p:sldIdLst>
    <p:sldId id="258" r:id="rId2"/>
    <p:sldId id="259" r:id="rId3"/>
    <p:sldId id="260" r:id="rId4"/>
    <p:sldId id="261"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F96ADE-2C25-41F5-B129-EB0AD1179B2E}" v="1435" dt="2025-03-06T05:26:51.8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709"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rick Chua" userId="02ccb22a2c4d7060" providerId="LiveId" clId="{94F96ADE-2C25-41F5-B129-EB0AD1179B2E}"/>
    <pc:docChg chg="undo redo custSel addSld delSld modSld">
      <pc:chgData name="Darrick Chua" userId="02ccb22a2c4d7060" providerId="LiveId" clId="{94F96ADE-2C25-41F5-B129-EB0AD1179B2E}" dt="2025-03-06T05:31:10.490" v="2688" actId="14100"/>
      <pc:docMkLst>
        <pc:docMk/>
      </pc:docMkLst>
      <pc:sldChg chg="delSp del mod">
        <pc:chgData name="Darrick Chua" userId="02ccb22a2c4d7060" providerId="LiveId" clId="{94F96ADE-2C25-41F5-B129-EB0AD1179B2E}" dt="2025-03-04T14:25:43.545" v="733" actId="47"/>
        <pc:sldMkLst>
          <pc:docMk/>
          <pc:sldMk cId="2566857614" sldId="256"/>
        </pc:sldMkLst>
      </pc:sldChg>
      <pc:sldChg chg="addSp delSp modSp add del mod">
        <pc:chgData name="Darrick Chua" userId="02ccb22a2c4d7060" providerId="LiveId" clId="{94F96ADE-2C25-41F5-B129-EB0AD1179B2E}" dt="2025-03-04T14:48:48.466" v="919" actId="2696"/>
        <pc:sldMkLst>
          <pc:docMk/>
          <pc:sldMk cId="384262602" sldId="257"/>
        </pc:sldMkLst>
      </pc:sldChg>
      <pc:sldChg chg="addSp delSp modSp del mod addAnim delAnim modAnim">
        <pc:chgData name="Darrick Chua" userId="02ccb22a2c4d7060" providerId="LiveId" clId="{94F96ADE-2C25-41F5-B129-EB0AD1179B2E}" dt="2025-03-04T14:23:37.793" v="724" actId="47"/>
        <pc:sldMkLst>
          <pc:docMk/>
          <pc:sldMk cId="4232394090" sldId="257"/>
        </pc:sldMkLst>
      </pc:sldChg>
      <pc:sldChg chg="modSp add del mod modTransition">
        <pc:chgData name="Darrick Chua" userId="02ccb22a2c4d7060" providerId="LiveId" clId="{94F96ADE-2C25-41F5-B129-EB0AD1179B2E}" dt="2025-03-04T14:33:51.044" v="804" actId="47"/>
        <pc:sldMkLst>
          <pc:docMk/>
          <pc:sldMk cId="168444450" sldId="258"/>
        </pc:sldMkLst>
      </pc:sldChg>
      <pc:sldChg chg="addSp delSp modSp del mod modTransition">
        <pc:chgData name="Darrick Chua" userId="02ccb22a2c4d7060" providerId="LiveId" clId="{94F96ADE-2C25-41F5-B129-EB0AD1179B2E}" dt="2025-03-04T01:33:13.771" v="716" actId="47"/>
        <pc:sldMkLst>
          <pc:docMk/>
          <pc:sldMk cId="1439115652" sldId="258"/>
        </pc:sldMkLst>
      </pc:sldChg>
      <pc:sldChg chg="addSp delSp modSp add mod modAnim">
        <pc:chgData name="Darrick Chua" userId="02ccb22a2c4d7060" providerId="LiveId" clId="{94F96ADE-2C25-41F5-B129-EB0AD1179B2E}" dt="2025-03-06T01:05:54.180" v="2668" actId="20577"/>
        <pc:sldMkLst>
          <pc:docMk/>
          <pc:sldMk cId="1457609002" sldId="258"/>
        </pc:sldMkLst>
        <pc:spChg chg="add del mod ord">
          <ac:chgData name="Darrick Chua" userId="02ccb22a2c4d7060" providerId="LiveId" clId="{94F96ADE-2C25-41F5-B129-EB0AD1179B2E}" dt="2025-03-04T16:57:42.011" v="2036" actId="167"/>
          <ac:spMkLst>
            <pc:docMk/>
            <pc:sldMk cId="1457609002" sldId="258"/>
            <ac:spMk id="2" creationId="{6B9AC265-EE09-1724-46FF-61F7C8EFE154}"/>
          </ac:spMkLst>
        </pc:spChg>
        <pc:spChg chg="add mod">
          <ac:chgData name="Darrick Chua" userId="02ccb22a2c4d7060" providerId="LiveId" clId="{94F96ADE-2C25-41F5-B129-EB0AD1179B2E}" dt="2025-03-05T13:45:43.459" v="2609" actId="207"/>
          <ac:spMkLst>
            <pc:docMk/>
            <pc:sldMk cId="1457609002" sldId="258"/>
            <ac:spMk id="3" creationId="{F79A193C-9502-0D5C-749F-84C1DC4F57FC}"/>
          </ac:spMkLst>
        </pc:spChg>
        <pc:spChg chg="add mod">
          <ac:chgData name="Darrick Chua" userId="02ccb22a2c4d7060" providerId="LiveId" clId="{94F96ADE-2C25-41F5-B129-EB0AD1179B2E}" dt="2025-03-05T13:45:43.459" v="2609" actId="207"/>
          <ac:spMkLst>
            <pc:docMk/>
            <pc:sldMk cId="1457609002" sldId="258"/>
            <ac:spMk id="4" creationId="{9477083B-2915-D150-50AA-AF4F7566E2EB}"/>
          </ac:spMkLst>
        </pc:spChg>
        <pc:spChg chg="add mod">
          <ac:chgData name="Darrick Chua" userId="02ccb22a2c4d7060" providerId="LiveId" clId="{94F96ADE-2C25-41F5-B129-EB0AD1179B2E}" dt="2025-03-05T13:45:43.459" v="2609" actId="207"/>
          <ac:spMkLst>
            <pc:docMk/>
            <pc:sldMk cId="1457609002" sldId="258"/>
            <ac:spMk id="5" creationId="{CB38B146-67DA-3FB9-C2B8-89184422B6F4}"/>
          </ac:spMkLst>
        </pc:spChg>
        <pc:spChg chg="add del mod">
          <ac:chgData name="Darrick Chua" userId="02ccb22a2c4d7060" providerId="LiveId" clId="{94F96ADE-2C25-41F5-B129-EB0AD1179B2E}" dt="2025-03-05T06:24:37.284" v="2441" actId="478"/>
          <ac:spMkLst>
            <pc:docMk/>
            <pc:sldMk cId="1457609002" sldId="258"/>
            <ac:spMk id="6" creationId="{C938AEBA-4B62-041A-3F4D-2E2098C58D4F}"/>
          </ac:spMkLst>
        </pc:spChg>
        <pc:spChg chg="add mod">
          <ac:chgData name="Darrick Chua" userId="02ccb22a2c4d7060" providerId="LiveId" clId="{94F96ADE-2C25-41F5-B129-EB0AD1179B2E}" dt="2025-03-06T01:05:54.180" v="2668" actId="20577"/>
          <ac:spMkLst>
            <pc:docMk/>
            <pc:sldMk cId="1457609002" sldId="258"/>
            <ac:spMk id="11" creationId="{180F0C03-F3F9-77D2-1C4B-378D584E3923}"/>
          </ac:spMkLst>
        </pc:spChg>
        <pc:spChg chg="mod">
          <ac:chgData name="Darrick Chua" userId="02ccb22a2c4d7060" providerId="LiveId" clId="{94F96ADE-2C25-41F5-B129-EB0AD1179B2E}" dt="2025-03-04T16:55:08.911" v="1992" actId="20577"/>
          <ac:spMkLst>
            <pc:docMk/>
            <pc:sldMk cId="1457609002" sldId="258"/>
            <ac:spMk id="15" creationId="{FBAB547F-AF16-92C4-C371-17F79012F2AC}"/>
          </ac:spMkLst>
        </pc:spChg>
        <pc:spChg chg="mod topLvl">
          <ac:chgData name="Darrick Chua" userId="02ccb22a2c4d7060" providerId="LiveId" clId="{94F96ADE-2C25-41F5-B129-EB0AD1179B2E}" dt="2025-03-05T13:28:17.862" v="2575" actId="14826"/>
          <ac:spMkLst>
            <pc:docMk/>
            <pc:sldMk cId="1457609002" sldId="258"/>
            <ac:spMk id="16" creationId="{CCA9B304-1C65-970D-7B56-30835484851B}"/>
          </ac:spMkLst>
        </pc:spChg>
        <pc:grpChg chg="add mod">
          <ac:chgData name="Darrick Chua" userId="02ccb22a2c4d7060" providerId="LiveId" clId="{94F96ADE-2C25-41F5-B129-EB0AD1179B2E}" dt="2025-03-05T13:32:54.744" v="2580" actId="688"/>
          <ac:grpSpMkLst>
            <pc:docMk/>
            <pc:sldMk cId="1457609002" sldId="258"/>
            <ac:grpSpMk id="8" creationId="{E12B3197-029C-9216-52AA-F22ADE9F54B4}"/>
          </ac:grpSpMkLst>
        </pc:grpChg>
        <pc:picChg chg="mod topLvl">
          <ac:chgData name="Darrick Chua" userId="02ccb22a2c4d7060" providerId="LiveId" clId="{94F96ADE-2C25-41F5-B129-EB0AD1179B2E}" dt="2025-03-05T13:28:17.862" v="2575" actId="14826"/>
          <ac:picMkLst>
            <pc:docMk/>
            <pc:sldMk cId="1457609002" sldId="258"/>
            <ac:picMk id="18" creationId="{E3EF5CB6-241B-DA73-A2F8-D2D889A34419}"/>
          </ac:picMkLst>
        </pc:picChg>
        <pc:picChg chg="mod topLvl">
          <ac:chgData name="Darrick Chua" userId="02ccb22a2c4d7060" providerId="LiveId" clId="{94F96ADE-2C25-41F5-B129-EB0AD1179B2E}" dt="2025-03-05T13:28:17.862" v="2575" actId="14826"/>
          <ac:picMkLst>
            <pc:docMk/>
            <pc:sldMk cId="1457609002" sldId="258"/>
            <ac:picMk id="19" creationId="{2A079ED0-5618-AA63-CD6B-FE23771DE4DC}"/>
          </ac:picMkLst>
        </pc:picChg>
        <pc:picChg chg="mod topLvl">
          <ac:chgData name="Darrick Chua" userId="02ccb22a2c4d7060" providerId="LiveId" clId="{94F96ADE-2C25-41F5-B129-EB0AD1179B2E}" dt="2025-03-05T13:28:17.862" v="2575" actId="14826"/>
          <ac:picMkLst>
            <pc:docMk/>
            <pc:sldMk cId="1457609002" sldId="258"/>
            <ac:picMk id="20" creationId="{1ECF0089-D770-60F4-0D05-1891A42EBF12}"/>
          </ac:picMkLst>
        </pc:picChg>
        <pc:picChg chg="del mod topLvl">
          <ac:chgData name="Darrick Chua" userId="02ccb22a2c4d7060" providerId="LiveId" clId="{94F96ADE-2C25-41F5-B129-EB0AD1179B2E}" dt="2025-03-05T06:24:35.894" v="2440" actId="478"/>
          <ac:picMkLst>
            <pc:docMk/>
            <pc:sldMk cId="1457609002" sldId="258"/>
            <ac:picMk id="21" creationId="{3595919A-5962-C5E4-3895-AAA8C6B68555}"/>
          </ac:picMkLst>
        </pc:picChg>
      </pc:sldChg>
      <pc:sldChg chg="modSp add del mod modTransition">
        <pc:chgData name="Darrick Chua" userId="02ccb22a2c4d7060" providerId="LiveId" clId="{94F96ADE-2C25-41F5-B129-EB0AD1179B2E}" dt="2025-03-04T14:44:53.746" v="876" actId="47"/>
        <pc:sldMkLst>
          <pc:docMk/>
          <pc:sldMk cId="1477105311" sldId="258"/>
        </pc:sldMkLst>
      </pc:sldChg>
      <pc:sldChg chg="modSp add del mod modTransition">
        <pc:chgData name="Darrick Chua" userId="02ccb22a2c4d7060" providerId="LiveId" clId="{94F96ADE-2C25-41F5-B129-EB0AD1179B2E}" dt="2025-03-04T14:44:54.826" v="877" actId="47"/>
        <pc:sldMkLst>
          <pc:docMk/>
          <pc:sldMk cId="577929293" sldId="259"/>
        </pc:sldMkLst>
      </pc:sldChg>
      <pc:sldChg chg="modSp add del mod modTransition">
        <pc:chgData name="Darrick Chua" userId="02ccb22a2c4d7060" providerId="LiveId" clId="{94F96ADE-2C25-41F5-B129-EB0AD1179B2E}" dt="2025-03-04T14:48:34.567" v="917" actId="2890"/>
        <pc:sldMkLst>
          <pc:docMk/>
          <pc:sldMk cId="2031125525" sldId="259"/>
        </pc:sldMkLst>
      </pc:sldChg>
      <pc:sldChg chg="addSp delSp modSp add mod modTransition addAnim delAnim modAnim">
        <pc:chgData name="Darrick Chua" userId="02ccb22a2c4d7060" providerId="LiveId" clId="{94F96ADE-2C25-41F5-B129-EB0AD1179B2E}" dt="2025-03-06T05:31:10.490" v="2688" actId="14100"/>
        <pc:sldMkLst>
          <pc:docMk/>
          <pc:sldMk cId="3124717435" sldId="259"/>
        </pc:sldMkLst>
        <pc:spChg chg="add del ord">
          <ac:chgData name="Darrick Chua" userId="02ccb22a2c4d7060" providerId="LiveId" clId="{94F96ADE-2C25-41F5-B129-EB0AD1179B2E}" dt="2025-03-06T05:25:30.570" v="2675" actId="478"/>
          <ac:spMkLst>
            <pc:docMk/>
            <pc:sldMk cId="3124717435" sldId="259"/>
            <ac:spMk id="2" creationId="{A317C492-13D9-8380-A44A-56FADC1CBD92}"/>
          </ac:spMkLst>
        </pc:spChg>
        <pc:spChg chg="mod">
          <ac:chgData name="Darrick Chua" userId="02ccb22a2c4d7060" providerId="LiveId" clId="{94F96ADE-2C25-41F5-B129-EB0AD1179B2E}" dt="2025-03-04T15:12:36.009" v="1148" actId="2711"/>
          <ac:spMkLst>
            <pc:docMk/>
            <pc:sldMk cId="3124717435" sldId="259"/>
            <ac:spMk id="3" creationId="{030AAFA3-7950-1394-1F0A-8E8C3709E4A7}"/>
          </ac:spMkLst>
        </pc:spChg>
        <pc:spChg chg="mod">
          <ac:chgData name="Darrick Chua" userId="02ccb22a2c4d7060" providerId="LiveId" clId="{94F96ADE-2C25-41F5-B129-EB0AD1179B2E}" dt="2025-03-05T13:45:42.560" v="2608" actId="207"/>
          <ac:spMkLst>
            <pc:docMk/>
            <pc:sldMk cId="3124717435" sldId="259"/>
            <ac:spMk id="4" creationId="{79F90B96-E667-5203-8A46-765C6C2A28D9}"/>
          </ac:spMkLst>
        </pc:spChg>
        <pc:spChg chg="mod">
          <ac:chgData name="Darrick Chua" userId="02ccb22a2c4d7060" providerId="LiveId" clId="{94F96ADE-2C25-41F5-B129-EB0AD1179B2E}" dt="2025-03-05T13:45:42.560" v="2608" actId="207"/>
          <ac:spMkLst>
            <pc:docMk/>
            <pc:sldMk cId="3124717435" sldId="259"/>
            <ac:spMk id="5" creationId="{A6534D75-1CF6-F83F-D47A-F2F5CD028BDA}"/>
          </ac:spMkLst>
        </pc:spChg>
        <pc:spChg chg="del mod">
          <ac:chgData name="Darrick Chua" userId="02ccb22a2c4d7060" providerId="LiveId" clId="{94F96ADE-2C25-41F5-B129-EB0AD1179B2E}" dt="2025-03-05T06:24:40.144" v="2442" actId="478"/>
          <ac:spMkLst>
            <pc:docMk/>
            <pc:sldMk cId="3124717435" sldId="259"/>
            <ac:spMk id="6" creationId="{9F25B0B3-0007-016D-A4E5-25240124A1BB}"/>
          </ac:spMkLst>
        </pc:spChg>
        <pc:spChg chg="add mod">
          <ac:chgData name="Darrick Chua" userId="02ccb22a2c4d7060" providerId="LiveId" clId="{94F96ADE-2C25-41F5-B129-EB0AD1179B2E}" dt="2025-03-04T17:45:02.697" v="2163"/>
          <ac:spMkLst>
            <pc:docMk/>
            <pc:sldMk cId="3124717435" sldId="259"/>
            <ac:spMk id="11" creationId="{113E05E0-C5AA-C46C-6DB1-6A9B8E82A9C7}"/>
          </ac:spMkLst>
        </pc:spChg>
        <pc:spChg chg="add mod">
          <ac:chgData name="Darrick Chua" userId="02ccb22a2c4d7060" providerId="LiveId" clId="{94F96ADE-2C25-41F5-B129-EB0AD1179B2E}" dt="2025-03-05T13:38:11.688" v="2597" actId="207"/>
          <ac:spMkLst>
            <pc:docMk/>
            <pc:sldMk cId="3124717435" sldId="259"/>
            <ac:spMk id="12" creationId="{84795D29-772B-71B9-619B-AB398D9CAF87}"/>
          </ac:spMkLst>
        </pc:spChg>
        <pc:spChg chg="add mod">
          <ac:chgData name="Darrick Chua" userId="02ccb22a2c4d7060" providerId="LiveId" clId="{94F96ADE-2C25-41F5-B129-EB0AD1179B2E}" dt="2025-03-04T17:29:32.713" v="2104" actId="1076"/>
          <ac:spMkLst>
            <pc:docMk/>
            <pc:sldMk cId="3124717435" sldId="259"/>
            <ac:spMk id="13" creationId="{62D3B586-77EF-863B-F541-F4DEF50F1D5E}"/>
          </ac:spMkLst>
        </pc:spChg>
        <pc:spChg chg="add mod">
          <ac:chgData name="Darrick Chua" userId="02ccb22a2c4d7060" providerId="LiveId" clId="{94F96ADE-2C25-41F5-B129-EB0AD1179B2E}" dt="2025-03-05T13:48:31.688" v="2648" actId="114"/>
          <ac:spMkLst>
            <pc:docMk/>
            <pc:sldMk cId="3124717435" sldId="259"/>
            <ac:spMk id="14" creationId="{23FFB63C-24E0-0B49-9910-FF21F3281218}"/>
          </ac:spMkLst>
        </pc:spChg>
        <pc:spChg chg="mod">
          <ac:chgData name="Darrick Chua" userId="02ccb22a2c4d7060" providerId="LiveId" clId="{94F96ADE-2C25-41F5-B129-EB0AD1179B2E}" dt="2025-03-06T05:31:10.490" v="2688" actId="14100"/>
          <ac:spMkLst>
            <pc:docMk/>
            <pc:sldMk cId="3124717435" sldId="259"/>
            <ac:spMk id="25" creationId="{B4D521B3-0104-7DC8-4BEB-30DE40DC3FE6}"/>
          </ac:spMkLst>
        </pc:spChg>
        <pc:grpChg chg="add del mod">
          <ac:chgData name="Darrick Chua" userId="02ccb22a2c4d7060" providerId="LiveId" clId="{94F96ADE-2C25-41F5-B129-EB0AD1179B2E}" dt="2025-03-06T05:25:30.930" v="2676" actId="478"/>
          <ac:grpSpMkLst>
            <pc:docMk/>
            <pc:sldMk cId="3124717435" sldId="259"/>
            <ac:grpSpMk id="23" creationId="{B9FC94F8-8153-A02E-ADCF-AD14154A0D9D}"/>
          </ac:grpSpMkLst>
        </pc:grpChg>
        <pc:picChg chg="add del mod ord">
          <ac:chgData name="Darrick Chua" userId="02ccb22a2c4d7060" providerId="LiveId" clId="{94F96ADE-2C25-41F5-B129-EB0AD1179B2E}" dt="2025-03-05T01:35:38.694" v="2178" actId="14100"/>
          <ac:picMkLst>
            <pc:docMk/>
            <pc:sldMk cId="3124717435" sldId="259"/>
            <ac:picMk id="22" creationId="{609F244E-891E-60D9-7C90-18D5DBECEB53}"/>
          </ac:picMkLst>
        </pc:picChg>
        <pc:picChg chg="mod">
          <ac:chgData name="Darrick Chua" userId="02ccb22a2c4d7060" providerId="LiveId" clId="{94F96ADE-2C25-41F5-B129-EB0AD1179B2E}" dt="2025-03-05T13:28:34.439" v="2576" actId="14826"/>
          <ac:picMkLst>
            <pc:docMk/>
            <pc:sldMk cId="3124717435" sldId="259"/>
            <ac:picMk id="26" creationId="{D0454B4E-B277-693F-8567-6CFE7F340F63}"/>
          </ac:picMkLst>
        </pc:picChg>
        <pc:picChg chg="mod">
          <ac:chgData name="Darrick Chua" userId="02ccb22a2c4d7060" providerId="LiveId" clId="{94F96ADE-2C25-41F5-B129-EB0AD1179B2E}" dt="2025-03-05T13:28:34.439" v="2576" actId="14826"/>
          <ac:picMkLst>
            <pc:docMk/>
            <pc:sldMk cId="3124717435" sldId="259"/>
            <ac:picMk id="27" creationId="{C6546F67-5C13-107B-CE26-3F3C81F56213}"/>
          </ac:picMkLst>
        </pc:picChg>
        <pc:picChg chg="mod">
          <ac:chgData name="Darrick Chua" userId="02ccb22a2c4d7060" providerId="LiveId" clId="{94F96ADE-2C25-41F5-B129-EB0AD1179B2E}" dt="2025-03-05T13:28:34.439" v="2576" actId="14826"/>
          <ac:picMkLst>
            <pc:docMk/>
            <pc:sldMk cId="3124717435" sldId="259"/>
            <ac:picMk id="28" creationId="{751264CA-038B-CB71-5D4E-704E4A877A68}"/>
          </ac:picMkLst>
        </pc:picChg>
        <pc:picChg chg="del mod">
          <ac:chgData name="Darrick Chua" userId="02ccb22a2c4d7060" providerId="LiveId" clId="{94F96ADE-2C25-41F5-B129-EB0AD1179B2E}" dt="2025-03-05T06:24:43.730" v="2443" actId="478"/>
          <ac:picMkLst>
            <pc:docMk/>
            <pc:sldMk cId="3124717435" sldId="259"/>
            <ac:picMk id="29" creationId="{61BBC48F-74BE-DAB2-15B2-75DC12A4ED0F}"/>
          </ac:picMkLst>
        </pc:picChg>
      </pc:sldChg>
      <pc:sldChg chg="modSp del mod">
        <pc:chgData name="Darrick Chua" userId="02ccb22a2c4d7060" providerId="LiveId" clId="{94F96ADE-2C25-41F5-B129-EB0AD1179B2E}" dt="2025-03-04T14:23:37.793" v="724" actId="47"/>
        <pc:sldMkLst>
          <pc:docMk/>
          <pc:sldMk cId="3685552252" sldId="259"/>
        </pc:sldMkLst>
      </pc:sldChg>
      <pc:sldChg chg="modSp add del mod modTransition">
        <pc:chgData name="Darrick Chua" userId="02ccb22a2c4d7060" providerId="LiveId" clId="{94F96ADE-2C25-41F5-B129-EB0AD1179B2E}" dt="2025-03-04T14:33:52.125" v="805" actId="47"/>
        <pc:sldMkLst>
          <pc:docMk/>
          <pc:sldMk cId="3847332032" sldId="259"/>
        </pc:sldMkLst>
      </pc:sldChg>
      <pc:sldChg chg="modSp add del mod modTransition">
        <pc:chgData name="Darrick Chua" userId="02ccb22a2c4d7060" providerId="LiveId" clId="{94F96ADE-2C25-41F5-B129-EB0AD1179B2E}" dt="2025-03-04T14:33:53.064" v="806" actId="47"/>
        <pc:sldMkLst>
          <pc:docMk/>
          <pc:sldMk cId="89612526" sldId="260"/>
        </pc:sldMkLst>
      </pc:sldChg>
      <pc:sldChg chg="addSp delSp modSp add mod delAnim modAnim">
        <pc:chgData name="Darrick Chua" userId="02ccb22a2c4d7060" providerId="LiveId" clId="{94F96ADE-2C25-41F5-B129-EB0AD1179B2E}" dt="2025-03-06T05:26:07.459" v="2685" actId="14100"/>
        <pc:sldMkLst>
          <pc:docMk/>
          <pc:sldMk cId="1925071019" sldId="260"/>
        </pc:sldMkLst>
        <pc:spChg chg="mod ord">
          <ac:chgData name="Darrick Chua" userId="02ccb22a2c4d7060" providerId="LiveId" clId="{94F96ADE-2C25-41F5-B129-EB0AD1179B2E}" dt="2025-03-04T16:58:00.568" v="2044" actId="167"/>
          <ac:spMkLst>
            <pc:docMk/>
            <pc:sldMk cId="1925071019" sldId="260"/>
            <ac:spMk id="2" creationId="{7A72D012-139C-C011-0028-4B50D8358BAE}"/>
          </ac:spMkLst>
        </pc:spChg>
        <pc:spChg chg="mod">
          <ac:chgData name="Darrick Chua" userId="02ccb22a2c4d7060" providerId="LiveId" clId="{94F96ADE-2C25-41F5-B129-EB0AD1179B2E}" dt="2025-03-05T13:45:41.774" v="2607" actId="207"/>
          <ac:spMkLst>
            <pc:docMk/>
            <pc:sldMk cId="1925071019" sldId="260"/>
            <ac:spMk id="3" creationId="{774AD893-7136-6459-28F2-8F11A5B0BD9C}"/>
          </ac:spMkLst>
        </pc:spChg>
        <pc:spChg chg="mod">
          <ac:chgData name="Darrick Chua" userId="02ccb22a2c4d7060" providerId="LiveId" clId="{94F96ADE-2C25-41F5-B129-EB0AD1179B2E}" dt="2025-03-06T05:26:07.459" v="2685" actId="14100"/>
          <ac:spMkLst>
            <pc:docMk/>
            <pc:sldMk cId="1925071019" sldId="260"/>
            <ac:spMk id="4" creationId="{22B4C340-EA61-B27D-ECE3-05DBF86EEFBC}"/>
          </ac:spMkLst>
        </pc:spChg>
        <pc:spChg chg="mod">
          <ac:chgData name="Darrick Chua" userId="02ccb22a2c4d7060" providerId="LiveId" clId="{94F96ADE-2C25-41F5-B129-EB0AD1179B2E}" dt="2025-03-05T13:45:41.774" v="2607" actId="207"/>
          <ac:spMkLst>
            <pc:docMk/>
            <pc:sldMk cId="1925071019" sldId="260"/>
            <ac:spMk id="5" creationId="{ADFA7BB5-E051-C710-5666-68418AD521E2}"/>
          </ac:spMkLst>
        </pc:spChg>
        <pc:spChg chg="del mod">
          <ac:chgData name="Darrick Chua" userId="02ccb22a2c4d7060" providerId="LiveId" clId="{94F96ADE-2C25-41F5-B129-EB0AD1179B2E}" dt="2025-03-05T06:24:46.676" v="2444" actId="478"/>
          <ac:spMkLst>
            <pc:docMk/>
            <pc:sldMk cId="1925071019" sldId="260"/>
            <ac:spMk id="6" creationId="{34B8F661-3BA0-3D03-464C-6161A8FF662F}"/>
          </ac:spMkLst>
        </pc:spChg>
        <pc:spChg chg="add mod">
          <ac:chgData name="Darrick Chua" userId="02ccb22a2c4d7060" providerId="LiveId" clId="{94F96ADE-2C25-41F5-B129-EB0AD1179B2E}" dt="2025-03-04T17:44:46.811" v="2162"/>
          <ac:spMkLst>
            <pc:docMk/>
            <pc:sldMk cId="1925071019" sldId="260"/>
            <ac:spMk id="8" creationId="{0DCA26EF-7854-98F6-015E-70DCEFD05316}"/>
          </ac:spMkLst>
        </pc:spChg>
        <pc:spChg chg="mod">
          <ac:chgData name="Darrick Chua" userId="02ccb22a2c4d7060" providerId="LiveId" clId="{94F96ADE-2C25-41F5-B129-EB0AD1179B2E}" dt="2025-03-05T13:28:50.937" v="2577" actId="14826"/>
          <ac:spMkLst>
            <pc:docMk/>
            <pc:sldMk cId="1925071019" sldId="260"/>
            <ac:spMk id="23" creationId="{94739B8A-B547-AAD5-2AE5-21B358F1A9C3}"/>
          </ac:spMkLst>
        </pc:spChg>
        <pc:spChg chg="add mod">
          <ac:chgData name="Darrick Chua" userId="02ccb22a2c4d7060" providerId="LiveId" clId="{94F96ADE-2C25-41F5-B129-EB0AD1179B2E}" dt="2025-03-05T13:38:19.082" v="2599" actId="207"/>
          <ac:spMkLst>
            <pc:docMk/>
            <pc:sldMk cId="1925071019" sldId="260"/>
            <ac:spMk id="29" creationId="{F3CA52D9-DE32-EF4D-2BC8-A2D8A486405B}"/>
          </ac:spMkLst>
        </pc:spChg>
        <pc:spChg chg="add mod">
          <ac:chgData name="Darrick Chua" userId="02ccb22a2c4d7060" providerId="LiveId" clId="{94F96ADE-2C25-41F5-B129-EB0AD1179B2E}" dt="2025-03-04T17:33:11.545" v="2112"/>
          <ac:spMkLst>
            <pc:docMk/>
            <pc:sldMk cId="1925071019" sldId="260"/>
            <ac:spMk id="30" creationId="{707BA6B9-3071-8D12-F7EC-9AEA99B379FE}"/>
          </ac:spMkLst>
        </pc:spChg>
        <pc:spChg chg="add mod">
          <ac:chgData name="Darrick Chua" userId="02ccb22a2c4d7060" providerId="LiveId" clId="{94F96ADE-2C25-41F5-B129-EB0AD1179B2E}" dt="2025-03-05T13:48:08.999" v="2642" actId="114"/>
          <ac:spMkLst>
            <pc:docMk/>
            <pc:sldMk cId="1925071019" sldId="260"/>
            <ac:spMk id="31" creationId="{FA8164C0-16C1-6D5D-B5AE-12CCF27CAE6C}"/>
          </ac:spMkLst>
        </pc:spChg>
        <pc:grpChg chg="add mod">
          <ac:chgData name="Darrick Chua" userId="02ccb22a2c4d7060" providerId="LiveId" clId="{94F96ADE-2C25-41F5-B129-EB0AD1179B2E}" dt="2025-03-06T05:25:47.927" v="2681" actId="688"/>
          <ac:grpSpMkLst>
            <pc:docMk/>
            <pc:sldMk cId="1925071019" sldId="260"/>
            <ac:grpSpMk id="22" creationId="{5AAEB851-E878-459A-DCB5-EFB94AFFB067}"/>
          </ac:grpSpMkLst>
        </pc:grpChg>
        <pc:picChg chg="add del mod ord">
          <ac:chgData name="Darrick Chua" userId="02ccb22a2c4d7060" providerId="LiveId" clId="{94F96ADE-2C25-41F5-B129-EB0AD1179B2E}" dt="2025-03-05T01:35:48.040" v="2179" actId="14100"/>
          <ac:picMkLst>
            <pc:docMk/>
            <pc:sldMk cId="1925071019" sldId="260"/>
            <ac:picMk id="17" creationId="{CD826304-4C26-DE2B-AB2F-9E86037C6193}"/>
          </ac:picMkLst>
        </pc:picChg>
        <pc:picChg chg="mod">
          <ac:chgData name="Darrick Chua" userId="02ccb22a2c4d7060" providerId="LiveId" clId="{94F96ADE-2C25-41F5-B129-EB0AD1179B2E}" dt="2025-03-05T13:28:50.937" v="2577" actId="14826"/>
          <ac:picMkLst>
            <pc:docMk/>
            <pc:sldMk cId="1925071019" sldId="260"/>
            <ac:picMk id="25" creationId="{393245FC-68CC-C9D2-2E97-113EA8C9D327}"/>
          </ac:picMkLst>
        </pc:picChg>
        <pc:picChg chg="mod">
          <ac:chgData name="Darrick Chua" userId="02ccb22a2c4d7060" providerId="LiveId" clId="{94F96ADE-2C25-41F5-B129-EB0AD1179B2E}" dt="2025-03-05T13:28:50.937" v="2577" actId="14826"/>
          <ac:picMkLst>
            <pc:docMk/>
            <pc:sldMk cId="1925071019" sldId="260"/>
            <ac:picMk id="26" creationId="{41A0442D-CB26-1C10-753F-6BC3B8EAD93C}"/>
          </ac:picMkLst>
        </pc:picChg>
        <pc:picChg chg="mod">
          <ac:chgData name="Darrick Chua" userId="02ccb22a2c4d7060" providerId="LiveId" clId="{94F96ADE-2C25-41F5-B129-EB0AD1179B2E}" dt="2025-03-05T13:28:50.937" v="2577" actId="14826"/>
          <ac:picMkLst>
            <pc:docMk/>
            <pc:sldMk cId="1925071019" sldId="260"/>
            <ac:picMk id="27" creationId="{6E5E76F4-E785-867A-F231-078F0D4E33E2}"/>
          </ac:picMkLst>
        </pc:picChg>
        <pc:picChg chg="del mod">
          <ac:chgData name="Darrick Chua" userId="02ccb22a2c4d7060" providerId="LiveId" clId="{94F96ADE-2C25-41F5-B129-EB0AD1179B2E}" dt="2025-03-05T06:24:50.010" v="2445" actId="478"/>
          <ac:picMkLst>
            <pc:docMk/>
            <pc:sldMk cId="1925071019" sldId="260"/>
            <ac:picMk id="28" creationId="{0D2B439D-FDE3-BEEF-10CD-A8514600C80D}"/>
          </ac:picMkLst>
        </pc:picChg>
      </pc:sldChg>
      <pc:sldChg chg="modSp del mod">
        <pc:chgData name="Darrick Chua" userId="02ccb22a2c4d7060" providerId="LiveId" clId="{94F96ADE-2C25-41F5-B129-EB0AD1179B2E}" dt="2025-03-04T14:23:37.793" v="724" actId="47"/>
        <pc:sldMkLst>
          <pc:docMk/>
          <pc:sldMk cId="2462039367" sldId="260"/>
        </pc:sldMkLst>
      </pc:sldChg>
      <pc:sldChg chg="modSp add del mod modTransition">
        <pc:chgData name="Darrick Chua" userId="02ccb22a2c4d7060" providerId="LiveId" clId="{94F96ADE-2C25-41F5-B129-EB0AD1179B2E}" dt="2025-03-04T14:44:55.854" v="878" actId="47"/>
        <pc:sldMkLst>
          <pc:docMk/>
          <pc:sldMk cId="3763100726" sldId="260"/>
        </pc:sldMkLst>
      </pc:sldChg>
      <pc:sldChg chg="addSp delSp modSp add mod delAnim modAnim modShow">
        <pc:chgData name="Darrick Chua" userId="02ccb22a2c4d7060" providerId="LiveId" clId="{94F96ADE-2C25-41F5-B129-EB0AD1179B2E}" dt="2025-03-05T13:47:38.996" v="2629" actId="115"/>
        <pc:sldMkLst>
          <pc:docMk/>
          <pc:sldMk cId="2175585716" sldId="261"/>
        </pc:sldMkLst>
        <pc:spChg chg="ord">
          <ac:chgData name="Darrick Chua" userId="02ccb22a2c4d7060" providerId="LiveId" clId="{94F96ADE-2C25-41F5-B129-EB0AD1179B2E}" dt="2025-03-04T16:58:18.269" v="2053" actId="167"/>
          <ac:spMkLst>
            <pc:docMk/>
            <pc:sldMk cId="2175585716" sldId="261"/>
            <ac:spMk id="2" creationId="{BCD54FE5-93C9-AE46-8BEB-0030B108C5C0}"/>
          </ac:spMkLst>
        </pc:spChg>
        <pc:spChg chg="mod">
          <ac:chgData name="Darrick Chua" userId="02ccb22a2c4d7060" providerId="LiveId" clId="{94F96ADE-2C25-41F5-B129-EB0AD1179B2E}" dt="2025-03-05T13:45:40.953" v="2606" actId="207"/>
          <ac:spMkLst>
            <pc:docMk/>
            <pc:sldMk cId="2175585716" sldId="261"/>
            <ac:spMk id="3" creationId="{8ECDC9FC-C230-AFA4-D3FB-75C95D062078}"/>
          </ac:spMkLst>
        </pc:spChg>
        <pc:spChg chg="mod">
          <ac:chgData name="Darrick Chua" userId="02ccb22a2c4d7060" providerId="LiveId" clId="{94F96ADE-2C25-41F5-B129-EB0AD1179B2E}" dt="2025-03-05T13:45:40.953" v="2606" actId="207"/>
          <ac:spMkLst>
            <pc:docMk/>
            <pc:sldMk cId="2175585716" sldId="261"/>
            <ac:spMk id="4" creationId="{6A994D45-23E8-EB6B-78FB-CCA80DE42004}"/>
          </ac:spMkLst>
        </pc:spChg>
        <pc:spChg chg="mod">
          <ac:chgData name="Darrick Chua" userId="02ccb22a2c4d7060" providerId="LiveId" clId="{94F96ADE-2C25-41F5-B129-EB0AD1179B2E}" dt="2025-03-04T15:12:51.609" v="1153" actId="2711"/>
          <ac:spMkLst>
            <pc:docMk/>
            <pc:sldMk cId="2175585716" sldId="261"/>
            <ac:spMk id="5" creationId="{449270EF-B0CF-E585-D00B-57BD954FC63B}"/>
          </ac:spMkLst>
        </pc:spChg>
        <pc:spChg chg="del mod">
          <ac:chgData name="Darrick Chua" userId="02ccb22a2c4d7060" providerId="LiveId" clId="{94F96ADE-2C25-41F5-B129-EB0AD1179B2E}" dt="2025-03-05T06:24:53.398" v="2446" actId="478"/>
          <ac:spMkLst>
            <pc:docMk/>
            <pc:sldMk cId="2175585716" sldId="261"/>
            <ac:spMk id="6" creationId="{3B129C55-2906-4512-B2B4-FEFDCFB65D36}"/>
          </ac:spMkLst>
        </pc:spChg>
        <pc:spChg chg="add mod">
          <ac:chgData name="Darrick Chua" userId="02ccb22a2c4d7060" providerId="LiveId" clId="{94F96ADE-2C25-41F5-B129-EB0AD1179B2E}" dt="2025-03-05T06:14:50.736" v="2394"/>
          <ac:spMkLst>
            <pc:docMk/>
            <pc:sldMk cId="2175585716" sldId="261"/>
            <ac:spMk id="7" creationId="{5C1954D0-3409-32FB-873C-4122C510BE03}"/>
          </ac:spMkLst>
        </pc:spChg>
        <pc:spChg chg="add mod">
          <ac:chgData name="Darrick Chua" userId="02ccb22a2c4d7060" providerId="LiveId" clId="{94F96ADE-2C25-41F5-B129-EB0AD1179B2E}" dt="2025-03-05T13:46:15.711" v="2619" actId="20577"/>
          <ac:spMkLst>
            <pc:docMk/>
            <pc:sldMk cId="2175585716" sldId="261"/>
            <ac:spMk id="8" creationId="{D1C079FC-07EC-1CD8-408A-E45E7F7C6881}"/>
          </ac:spMkLst>
        </pc:spChg>
        <pc:spChg chg="add del mod">
          <ac:chgData name="Darrick Chua" userId="02ccb22a2c4d7060" providerId="LiveId" clId="{94F96ADE-2C25-41F5-B129-EB0AD1179B2E}" dt="2025-03-05T05:43:21.814" v="2347" actId="478"/>
          <ac:spMkLst>
            <pc:docMk/>
            <pc:sldMk cId="2175585716" sldId="261"/>
            <ac:spMk id="8" creationId="{F624D4E0-9916-5E40-E672-0613E1FC71B8}"/>
          </ac:spMkLst>
        </pc:spChg>
        <pc:spChg chg="add mod">
          <ac:chgData name="Darrick Chua" userId="02ccb22a2c4d7060" providerId="LiveId" clId="{94F96ADE-2C25-41F5-B129-EB0AD1179B2E}" dt="2025-03-05T06:21:07.499" v="2402"/>
          <ac:spMkLst>
            <pc:docMk/>
            <pc:sldMk cId="2175585716" sldId="261"/>
            <ac:spMk id="9" creationId="{7D504D53-A03C-512E-A47E-26166C922667}"/>
          </ac:spMkLst>
        </pc:spChg>
        <pc:spChg chg="add mod">
          <ac:chgData name="Darrick Chua" userId="02ccb22a2c4d7060" providerId="LiveId" clId="{94F96ADE-2C25-41F5-B129-EB0AD1179B2E}" dt="2025-03-05T13:47:38.996" v="2629" actId="115"/>
          <ac:spMkLst>
            <pc:docMk/>
            <pc:sldMk cId="2175585716" sldId="261"/>
            <ac:spMk id="10" creationId="{C2CE037A-0D08-3E6C-A84B-A8BF7E8BBB7B}"/>
          </ac:spMkLst>
        </pc:spChg>
        <pc:spChg chg="mod">
          <ac:chgData name="Darrick Chua" userId="02ccb22a2c4d7060" providerId="LiveId" clId="{94F96ADE-2C25-41F5-B129-EB0AD1179B2E}" dt="2025-03-05T13:29:11.889" v="2578" actId="14826"/>
          <ac:spMkLst>
            <pc:docMk/>
            <pc:sldMk cId="2175585716" sldId="261"/>
            <ac:spMk id="23" creationId="{C8A39A0A-2E26-9343-DABA-60779B468DB7}"/>
          </ac:spMkLst>
        </pc:spChg>
        <pc:spChg chg="add del mod">
          <ac:chgData name="Darrick Chua" userId="02ccb22a2c4d7060" providerId="LiveId" clId="{94F96ADE-2C25-41F5-B129-EB0AD1179B2E}" dt="2025-03-05T05:43:27.764" v="2349" actId="478"/>
          <ac:spMkLst>
            <pc:docMk/>
            <pc:sldMk cId="2175585716" sldId="261"/>
            <ac:spMk id="29" creationId="{500C13D5-8FC8-F9B2-E1EB-EC4A343F86F6}"/>
          </ac:spMkLst>
        </pc:spChg>
        <pc:spChg chg="add del mod">
          <ac:chgData name="Darrick Chua" userId="02ccb22a2c4d7060" providerId="LiveId" clId="{94F96ADE-2C25-41F5-B129-EB0AD1179B2E}" dt="2025-03-05T05:43:27.764" v="2349" actId="478"/>
          <ac:spMkLst>
            <pc:docMk/>
            <pc:sldMk cId="2175585716" sldId="261"/>
            <ac:spMk id="30" creationId="{9784FB76-3D3E-DCC9-292A-253ED1039646}"/>
          </ac:spMkLst>
        </pc:spChg>
        <pc:spChg chg="add del mod">
          <ac:chgData name="Darrick Chua" userId="02ccb22a2c4d7060" providerId="LiveId" clId="{94F96ADE-2C25-41F5-B129-EB0AD1179B2E}" dt="2025-03-05T05:43:27.764" v="2349" actId="478"/>
          <ac:spMkLst>
            <pc:docMk/>
            <pc:sldMk cId="2175585716" sldId="261"/>
            <ac:spMk id="31" creationId="{9E2771DB-6175-4316-CD50-28C4A5F31B5D}"/>
          </ac:spMkLst>
        </pc:spChg>
        <pc:grpChg chg="add mod">
          <ac:chgData name="Darrick Chua" userId="02ccb22a2c4d7060" providerId="LiveId" clId="{94F96ADE-2C25-41F5-B129-EB0AD1179B2E}" dt="2025-03-05T13:29:11.889" v="2578" actId="14826"/>
          <ac:grpSpMkLst>
            <pc:docMk/>
            <pc:sldMk cId="2175585716" sldId="261"/>
            <ac:grpSpMk id="22" creationId="{1FDB3E9D-7FC0-1094-C2C3-8CBA0E6CACAA}"/>
          </ac:grpSpMkLst>
        </pc:grpChg>
        <pc:picChg chg="add mod ord">
          <ac:chgData name="Darrick Chua" userId="02ccb22a2c4d7060" providerId="LiveId" clId="{94F96ADE-2C25-41F5-B129-EB0AD1179B2E}" dt="2025-03-05T07:52:55.122" v="2466" actId="14100"/>
          <ac:picMkLst>
            <pc:docMk/>
            <pc:sldMk cId="2175585716" sldId="261"/>
            <ac:picMk id="11" creationId="{6E811B2C-43F6-DEAA-FF8E-582C3FF9CD24}"/>
          </ac:picMkLst>
        </pc:picChg>
        <pc:picChg chg="add del mod ord">
          <ac:chgData name="Darrick Chua" userId="02ccb22a2c4d7060" providerId="LiveId" clId="{94F96ADE-2C25-41F5-B129-EB0AD1179B2E}" dt="2025-03-05T05:45:59.750" v="2390" actId="478"/>
          <ac:picMkLst>
            <pc:docMk/>
            <pc:sldMk cId="2175585716" sldId="261"/>
            <ac:picMk id="17" creationId="{9F1037CA-814D-FD01-12BB-91F6723CDC4B}"/>
          </ac:picMkLst>
        </pc:picChg>
        <pc:picChg chg="mod">
          <ac:chgData name="Darrick Chua" userId="02ccb22a2c4d7060" providerId="LiveId" clId="{94F96ADE-2C25-41F5-B129-EB0AD1179B2E}" dt="2025-03-05T13:29:11.889" v="2578" actId="14826"/>
          <ac:picMkLst>
            <pc:docMk/>
            <pc:sldMk cId="2175585716" sldId="261"/>
            <ac:picMk id="25" creationId="{0AB4DE3E-6A9E-8927-D743-641172026895}"/>
          </ac:picMkLst>
        </pc:picChg>
        <pc:picChg chg="mod">
          <ac:chgData name="Darrick Chua" userId="02ccb22a2c4d7060" providerId="LiveId" clId="{94F96ADE-2C25-41F5-B129-EB0AD1179B2E}" dt="2025-03-05T13:29:11.889" v="2578" actId="14826"/>
          <ac:picMkLst>
            <pc:docMk/>
            <pc:sldMk cId="2175585716" sldId="261"/>
            <ac:picMk id="26" creationId="{A214B4FF-5F90-ACCF-293B-284430BFAA20}"/>
          </ac:picMkLst>
        </pc:picChg>
        <pc:picChg chg="mod">
          <ac:chgData name="Darrick Chua" userId="02ccb22a2c4d7060" providerId="LiveId" clId="{94F96ADE-2C25-41F5-B129-EB0AD1179B2E}" dt="2025-03-05T13:29:11.889" v="2578" actId="14826"/>
          <ac:picMkLst>
            <pc:docMk/>
            <pc:sldMk cId="2175585716" sldId="261"/>
            <ac:picMk id="27" creationId="{89593537-CD06-FD46-AFF9-F532836AFECD}"/>
          </ac:picMkLst>
        </pc:picChg>
        <pc:picChg chg="del mod">
          <ac:chgData name="Darrick Chua" userId="02ccb22a2c4d7060" providerId="LiveId" clId="{94F96ADE-2C25-41F5-B129-EB0AD1179B2E}" dt="2025-03-05T06:24:56.167" v="2447" actId="478"/>
          <ac:picMkLst>
            <pc:docMk/>
            <pc:sldMk cId="2175585716" sldId="261"/>
            <ac:picMk id="28" creationId="{C0B4571F-D16C-4416-9FA3-85E721A1655D}"/>
          </ac:picMkLst>
        </pc:picChg>
      </pc:sldChg>
      <pc:sldChg chg="delSp del mod">
        <pc:chgData name="Darrick Chua" userId="02ccb22a2c4d7060" providerId="LiveId" clId="{94F96ADE-2C25-41F5-B129-EB0AD1179B2E}" dt="2025-03-04T14:23:44.459" v="726" actId="47"/>
        <pc:sldMkLst>
          <pc:docMk/>
          <pc:sldMk cId="3300307148" sldId="261"/>
        </pc:sldMkLst>
      </pc:sldChg>
      <pc:sldChg chg="addSp delSp modSp add del mod delAnim modAnim modShow">
        <pc:chgData name="Darrick Chua" userId="02ccb22a2c4d7060" providerId="LiveId" clId="{94F96ADE-2C25-41F5-B129-EB0AD1179B2E}" dt="2025-03-05T06:24:57.854" v="2448" actId="47"/>
        <pc:sldMkLst>
          <pc:docMk/>
          <pc:sldMk cId="912296479" sldId="262"/>
        </pc:sldMkLst>
        <pc:spChg chg="add del mod">
          <ac:chgData name="Darrick Chua" userId="02ccb22a2c4d7060" providerId="LiveId" clId="{94F96ADE-2C25-41F5-B129-EB0AD1179B2E}" dt="2025-03-05T05:43:44.242" v="2350" actId="478"/>
          <ac:spMkLst>
            <pc:docMk/>
            <pc:sldMk cId="912296479" sldId="262"/>
            <ac:spMk id="14" creationId="{8255B908-013A-5BC1-7EBB-BECCE073AE8C}"/>
          </ac:spMkLst>
        </pc:spChg>
        <pc:spChg chg="mod">
          <ac:chgData name="Darrick Chua" userId="02ccb22a2c4d7060" providerId="LiveId" clId="{94F96ADE-2C25-41F5-B129-EB0AD1179B2E}" dt="2025-03-05T06:23:47.624" v="2438" actId="14826"/>
          <ac:spMkLst>
            <pc:docMk/>
            <pc:sldMk cId="912296479" sldId="262"/>
            <ac:spMk id="28" creationId="{22A38A9F-FD3F-CA74-3BEE-C8FFA2ECA287}"/>
          </ac:spMkLst>
        </pc:spChg>
        <pc:spChg chg="add del mod">
          <ac:chgData name="Darrick Chua" userId="02ccb22a2c4d7060" providerId="LiveId" clId="{94F96ADE-2C25-41F5-B129-EB0AD1179B2E}" dt="2025-03-05T05:43:44.242" v="2350" actId="478"/>
          <ac:spMkLst>
            <pc:docMk/>
            <pc:sldMk cId="912296479" sldId="262"/>
            <ac:spMk id="33" creationId="{2B38C0BF-0662-35F7-3F6E-C61E0967F70E}"/>
          </ac:spMkLst>
        </pc:spChg>
        <pc:spChg chg="add del mod">
          <ac:chgData name="Darrick Chua" userId="02ccb22a2c4d7060" providerId="LiveId" clId="{94F96ADE-2C25-41F5-B129-EB0AD1179B2E}" dt="2025-03-05T05:43:44.242" v="2350" actId="478"/>
          <ac:spMkLst>
            <pc:docMk/>
            <pc:sldMk cId="912296479" sldId="262"/>
            <ac:spMk id="34" creationId="{4AA91F34-22B5-4BEB-AE1B-55CAF7E10E3A}"/>
          </ac:spMkLst>
        </pc:spChg>
        <pc:spChg chg="add del mod">
          <ac:chgData name="Darrick Chua" userId="02ccb22a2c4d7060" providerId="LiveId" clId="{94F96ADE-2C25-41F5-B129-EB0AD1179B2E}" dt="2025-03-05T05:43:44.242" v="2350" actId="478"/>
          <ac:spMkLst>
            <pc:docMk/>
            <pc:sldMk cId="912296479" sldId="262"/>
            <ac:spMk id="35" creationId="{14C7B583-BFB0-A660-309D-9F0DE269EC0D}"/>
          </ac:spMkLst>
        </pc:spChg>
        <pc:grpChg chg="add mod">
          <ac:chgData name="Darrick Chua" userId="02ccb22a2c4d7060" providerId="LiveId" clId="{94F96ADE-2C25-41F5-B129-EB0AD1179B2E}" dt="2025-03-05T06:23:47.624" v="2438" actId="14826"/>
          <ac:grpSpMkLst>
            <pc:docMk/>
            <pc:sldMk cId="912296479" sldId="262"/>
            <ac:grpSpMk id="27" creationId="{FE17102A-0BCC-5FBF-FF93-A6F160161546}"/>
          </ac:grpSpMkLst>
        </pc:grpChg>
        <pc:picChg chg="add del mod ord">
          <ac:chgData name="Darrick Chua" userId="02ccb22a2c4d7060" providerId="LiveId" clId="{94F96ADE-2C25-41F5-B129-EB0AD1179B2E}" dt="2025-03-05T05:46:02.192" v="2391" actId="478"/>
          <ac:picMkLst>
            <pc:docMk/>
            <pc:sldMk cId="912296479" sldId="262"/>
            <ac:picMk id="26" creationId="{CF3F3CBA-2B38-C1D1-7CFB-1E218086CF97}"/>
          </ac:picMkLst>
        </pc:picChg>
        <pc:picChg chg="mod">
          <ac:chgData name="Darrick Chua" userId="02ccb22a2c4d7060" providerId="LiveId" clId="{94F96ADE-2C25-41F5-B129-EB0AD1179B2E}" dt="2025-03-05T06:23:47.624" v="2438" actId="14826"/>
          <ac:picMkLst>
            <pc:docMk/>
            <pc:sldMk cId="912296479" sldId="262"/>
            <ac:picMk id="29" creationId="{1546A61B-23CF-5831-1691-88F95A4CA8D2}"/>
          </ac:picMkLst>
        </pc:picChg>
        <pc:picChg chg="mod">
          <ac:chgData name="Darrick Chua" userId="02ccb22a2c4d7060" providerId="LiveId" clId="{94F96ADE-2C25-41F5-B129-EB0AD1179B2E}" dt="2025-03-05T06:23:47.624" v="2438" actId="14826"/>
          <ac:picMkLst>
            <pc:docMk/>
            <pc:sldMk cId="912296479" sldId="262"/>
            <ac:picMk id="30" creationId="{731CA248-259E-ACED-7AA6-DDEAB0EE99BC}"/>
          </ac:picMkLst>
        </pc:picChg>
        <pc:picChg chg="mod">
          <ac:chgData name="Darrick Chua" userId="02ccb22a2c4d7060" providerId="LiveId" clId="{94F96ADE-2C25-41F5-B129-EB0AD1179B2E}" dt="2025-03-05T06:23:47.624" v="2438" actId="14826"/>
          <ac:picMkLst>
            <pc:docMk/>
            <pc:sldMk cId="912296479" sldId="262"/>
            <ac:picMk id="31" creationId="{AC0BA196-9F12-6A6F-E448-2EA1D91FD513}"/>
          </ac:picMkLst>
        </pc:picChg>
        <pc:picChg chg="mod">
          <ac:chgData name="Darrick Chua" userId="02ccb22a2c4d7060" providerId="LiveId" clId="{94F96ADE-2C25-41F5-B129-EB0AD1179B2E}" dt="2025-03-05T06:23:47.624" v="2438" actId="14826"/>
          <ac:picMkLst>
            <pc:docMk/>
            <pc:sldMk cId="912296479" sldId="262"/>
            <ac:picMk id="32" creationId="{B9EF4DAD-3AF0-B94D-52E5-115778871322}"/>
          </ac:picMkLst>
        </pc:picChg>
      </pc:sldChg>
      <pc:sldChg chg="delSp modSp add del mod delAnim modAnim">
        <pc:chgData name="Darrick Chua" userId="02ccb22a2c4d7060" providerId="LiveId" clId="{94F96ADE-2C25-41F5-B129-EB0AD1179B2E}" dt="2025-03-04T14:23:37.793" v="724" actId="47"/>
        <pc:sldMkLst>
          <pc:docMk/>
          <pc:sldMk cId="1897348532" sldId="262"/>
        </pc:sldMkLst>
      </pc:sldChg>
      <pc:sldChg chg="addSp delSp modSp add del mod delAnim">
        <pc:chgData name="Darrick Chua" userId="02ccb22a2c4d7060" providerId="LiveId" clId="{94F96ADE-2C25-41F5-B129-EB0AD1179B2E}" dt="2025-03-04T01:15:44.327" v="596" actId="47"/>
        <pc:sldMkLst>
          <pc:docMk/>
          <pc:sldMk cId="2582759222" sldId="262"/>
        </pc:sldMkLst>
      </pc:sldChg>
      <pc:sldChg chg="addSp delSp modSp add mod modAnim">
        <pc:chgData name="Darrick Chua" userId="02ccb22a2c4d7060" providerId="LiveId" clId="{94F96ADE-2C25-41F5-B129-EB0AD1179B2E}" dt="2025-03-05T13:29:30.859" v="2579" actId="14826"/>
        <pc:sldMkLst>
          <pc:docMk/>
          <pc:sldMk cId="2684570746" sldId="263"/>
        </pc:sldMkLst>
        <pc:spChg chg="ord">
          <ac:chgData name="Darrick Chua" userId="02ccb22a2c4d7060" providerId="LiveId" clId="{94F96ADE-2C25-41F5-B129-EB0AD1179B2E}" dt="2025-03-04T16:58:31.542" v="2058" actId="167"/>
          <ac:spMkLst>
            <pc:docMk/>
            <pc:sldMk cId="2684570746" sldId="263"/>
            <ac:spMk id="2" creationId="{BBF365AC-217A-69C2-9697-FAADA794707A}"/>
          </ac:spMkLst>
        </pc:spChg>
        <pc:spChg chg="mod">
          <ac:chgData name="Darrick Chua" userId="02ccb22a2c4d7060" providerId="LiveId" clId="{94F96ADE-2C25-41F5-B129-EB0AD1179B2E}" dt="2025-03-04T15:13:10.268" v="1157" actId="2711"/>
          <ac:spMkLst>
            <pc:docMk/>
            <pc:sldMk cId="2684570746" sldId="263"/>
            <ac:spMk id="3" creationId="{0A40EB10-720B-F88C-A73F-A548FC8CC428}"/>
          </ac:spMkLst>
        </pc:spChg>
        <pc:spChg chg="mod">
          <ac:chgData name="Darrick Chua" userId="02ccb22a2c4d7060" providerId="LiveId" clId="{94F96ADE-2C25-41F5-B129-EB0AD1179B2E}" dt="2025-03-04T15:13:10.268" v="1157" actId="2711"/>
          <ac:spMkLst>
            <pc:docMk/>
            <pc:sldMk cId="2684570746" sldId="263"/>
            <ac:spMk id="4" creationId="{ADA368CF-FA53-7828-5E57-D5C0C0E63C3A}"/>
          </ac:spMkLst>
        </pc:spChg>
        <pc:spChg chg="mod">
          <ac:chgData name="Darrick Chua" userId="02ccb22a2c4d7060" providerId="LiveId" clId="{94F96ADE-2C25-41F5-B129-EB0AD1179B2E}" dt="2025-03-04T15:13:10.268" v="1157" actId="2711"/>
          <ac:spMkLst>
            <pc:docMk/>
            <pc:sldMk cId="2684570746" sldId="263"/>
            <ac:spMk id="5" creationId="{0F81AC5C-4F71-8A45-05F0-445A4CE293A5}"/>
          </ac:spMkLst>
        </pc:spChg>
        <pc:spChg chg="del mod">
          <ac:chgData name="Darrick Chua" userId="02ccb22a2c4d7060" providerId="LiveId" clId="{94F96ADE-2C25-41F5-B129-EB0AD1179B2E}" dt="2025-03-05T06:24:59.708" v="2449" actId="478"/>
          <ac:spMkLst>
            <pc:docMk/>
            <pc:sldMk cId="2684570746" sldId="263"/>
            <ac:spMk id="6" creationId="{88D7E1E1-4FFF-FD04-F090-542D7CF20493}"/>
          </ac:spMkLst>
        </pc:spChg>
        <pc:spChg chg="add mod">
          <ac:chgData name="Darrick Chua" userId="02ccb22a2c4d7060" providerId="LiveId" clId="{94F96ADE-2C25-41F5-B129-EB0AD1179B2E}" dt="2025-03-04T16:57:03.325" v="2024" actId="1076"/>
          <ac:spMkLst>
            <pc:docMk/>
            <pc:sldMk cId="2684570746" sldId="263"/>
            <ac:spMk id="8" creationId="{C532E9F4-A3F6-5E56-B6C7-7D72C777BAFF}"/>
          </ac:spMkLst>
        </pc:spChg>
        <pc:spChg chg="mod">
          <ac:chgData name="Darrick Chua" userId="02ccb22a2c4d7060" providerId="LiveId" clId="{94F96ADE-2C25-41F5-B129-EB0AD1179B2E}" dt="2025-03-05T13:29:30.859" v="2579" actId="14826"/>
          <ac:spMkLst>
            <pc:docMk/>
            <pc:sldMk cId="2684570746" sldId="263"/>
            <ac:spMk id="12" creationId="{1147B1B5-04C8-396A-9838-2534005E9456}"/>
          </ac:spMkLst>
        </pc:spChg>
        <pc:grpChg chg="add mod">
          <ac:chgData name="Darrick Chua" userId="02ccb22a2c4d7060" providerId="LiveId" clId="{94F96ADE-2C25-41F5-B129-EB0AD1179B2E}" dt="2025-03-05T13:29:30.859" v="2579" actId="14826"/>
          <ac:grpSpMkLst>
            <pc:docMk/>
            <pc:sldMk cId="2684570746" sldId="263"/>
            <ac:grpSpMk id="11" creationId="{B619ABFF-C9A8-6AA9-037E-8EC2B032C393}"/>
          </ac:grpSpMkLst>
        </pc:grpChg>
        <pc:picChg chg="mod">
          <ac:chgData name="Darrick Chua" userId="02ccb22a2c4d7060" providerId="LiveId" clId="{94F96ADE-2C25-41F5-B129-EB0AD1179B2E}" dt="2025-03-05T13:29:30.859" v="2579" actId="14826"/>
          <ac:picMkLst>
            <pc:docMk/>
            <pc:sldMk cId="2684570746" sldId="263"/>
            <ac:picMk id="13" creationId="{651F00A1-F227-4608-5627-AF7C35BBFB82}"/>
          </ac:picMkLst>
        </pc:picChg>
        <pc:picChg chg="mod">
          <ac:chgData name="Darrick Chua" userId="02ccb22a2c4d7060" providerId="LiveId" clId="{94F96ADE-2C25-41F5-B129-EB0AD1179B2E}" dt="2025-03-05T13:29:30.859" v="2579" actId="14826"/>
          <ac:picMkLst>
            <pc:docMk/>
            <pc:sldMk cId="2684570746" sldId="263"/>
            <ac:picMk id="14" creationId="{02364712-15D8-5476-50B7-86C14171E6D0}"/>
          </ac:picMkLst>
        </pc:picChg>
        <pc:picChg chg="mod">
          <ac:chgData name="Darrick Chua" userId="02ccb22a2c4d7060" providerId="LiveId" clId="{94F96ADE-2C25-41F5-B129-EB0AD1179B2E}" dt="2025-03-05T13:29:30.859" v="2579" actId="14826"/>
          <ac:picMkLst>
            <pc:docMk/>
            <pc:sldMk cId="2684570746" sldId="263"/>
            <ac:picMk id="17" creationId="{325F15F2-E0ED-1E44-95F9-5D0945DF066C}"/>
          </ac:picMkLst>
        </pc:picChg>
        <pc:picChg chg="del mod">
          <ac:chgData name="Darrick Chua" userId="02ccb22a2c4d7060" providerId="LiveId" clId="{94F96ADE-2C25-41F5-B129-EB0AD1179B2E}" dt="2025-03-05T06:25:02.947" v="2450" actId="478"/>
          <ac:picMkLst>
            <pc:docMk/>
            <pc:sldMk cId="2684570746" sldId="263"/>
            <ac:picMk id="22" creationId="{51BE6885-27E6-5583-225F-AF87C391DDA1}"/>
          </ac:picMkLst>
        </pc:picChg>
      </pc:sldChg>
      <pc:sldChg chg="modSp add del mod">
        <pc:chgData name="Darrick Chua" userId="02ccb22a2c4d7060" providerId="LiveId" clId="{94F96ADE-2C25-41F5-B129-EB0AD1179B2E}" dt="2025-03-06T05:25:35.884" v="2680" actId="47"/>
        <pc:sldMkLst>
          <pc:docMk/>
          <pc:sldMk cId="1226352290" sldId="264"/>
        </pc:sldMkLst>
        <pc:spChg chg="mod">
          <ac:chgData name="Darrick Chua" userId="02ccb22a2c4d7060" providerId="LiveId" clId="{94F96ADE-2C25-41F5-B129-EB0AD1179B2E}" dt="2025-03-06T05:25:32.650" v="2679" actId="14100"/>
          <ac:spMkLst>
            <pc:docMk/>
            <pc:sldMk cId="1226352290" sldId="264"/>
            <ac:spMk id="3" creationId="{50551821-FF8F-311D-6CC3-109E6F242FC1}"/>
          </ac:spMkLst>
        </pc:spChg>
      </pc:sldChg>
    </pc:docChg>
  </pc:docChgLst>
  <pc:docChgLst>
    <pc:chgData name="Darrick Chua" userId="02ccb22a2c4d7060" providerId="LiveId" clId="{2E16B9A4-FAF2-4C37-B6FA-50BF7BAE0772}"/>
    <pc:docChg chg="undo custSel addSld delSld modSld sldOrd">
      <pc:chgData name="Darrick Chua" userId="02ccb22a2c4d7060" providerId="LiveId" clId="{2E16B9A4-FAF2-4C37-B6FA-50BF7BAE0772}" dt="2025-02-12T05:17:11.595" v="645" actId="113"/>
      <pc:docMkLst>
        <pc:docMk/>
      </pc:docMkLst>
      <pc:sldChg chg="addSp delSp modSp new mod modTransition modClrScheme modAnim chgLayout">
        <pc:chgData name="Darrick Chua" userId="02ccb22a2c4d7060" providerId="LiveId" clId="{2E16B9A4-FAF2-4C37-B6FA-50BF7BAE0772}" dt="2025-02-12T05:15:33.215" v="630" actId="478"/>
        <pc:sldMkLst>
          <pc:docMk/>
          <pc:sldMk cId="2566857614" sldId="256"/>
        </pc:sldMkLst>
      </pc:sldChg>
      <pc:sldChg chg="delSp modSp add del mod modTransition">
        <pc:chgData name="Darrick Chua" userId="02ccb22a2c4d7060" providerId="LiveId" clId="{2E16B9A4-FAF2-4C37-B6FA-50BF7BAE0772}" dt="2025-02-11T08:45:40.773" v="42" actId="2696"/>
        <pc:sldMkLst>
          <pc:docMk/>
          <pc:sldMk cId="1410514903" sldId="257"/>
        </pc:sldMkLst>
      </pc:sldChg>
      <pc:sldChg chg="addSp delSp modSp add mod modTransition modAnim">
        <pc:chgData name="Darrick Chua" userId="02ccb22a2c4d7060" providerId="LiveId" clId="{2E16B9A4-FAF2-4C37-B6FA-50BF7BAE0772}" dt="2025-02-12T05:17:11.595" v="645" actId="113"/>
        <pc:sldMkLst>
          <pc:docMk/>
          <pc:sldMk cId="4232394090" sldId="257"/>
        </pc:sldMkLst>
      </pc:sldChg>
      <pc:sldChg chg="addSp delSp modSp add mod modAnim">
        <pc:chgData name="Darrick Chua" userId="02ccb22a2c4d7060" providerId="LiveId" clId="{2E16B9A4-FAF2-4C37-B6FA-50BF7BAE0772}" dt="2025-02-12T02:32:29.788" v="423"/>
        <pc:sldMkLst>
          <pc:docMk/>
          <pc:sldMk cId="1439115652" sldId="258"/>
        </pc:sldMkLst>
      </pc:sldChg>
      <pc:sldChg chg="addSp delSp modSp add mod ord modTransition">
        <pc:chgData name="Darrick Chua" userId="02ccb22a2c4d7060" providerId="LiveId" clId="{2E16B9A4-FAF2-4C37-B6FA-50BF7BAE0772}" dt="2025-02-12T05:16:58.800" v="642"/>
        <pc:sldMkLst>
          <pc:docMk/>
          <pc:sldMk cId="3685552252" sldId="259"/>
        </pc:sldMkLst>
      </pc:sldChg>
      <pc:sldChg chg="add del">
        <pc:chgData name="Darrick Chua" userId="02ccb22a2c4d7060" providerId="LiveId" clId="{2E16B9A4-FAF2-4C37-B6FA-50BF7BAE0772}" dt="2025-02-12T01:00:04.914" v="125" actId="47"/>
        <pc:sldMkLst>
          <pc:docMk/>
          <pc:sldMk cId="3702895581" sldId="259"/>
        </pc:sldMkLst>
      </pc:sldChg>
      <pc:sldChg chg="addSp delSp modSp add mod modTransition">
        <pc:chgData name="Darrick Chua" userId="02ccb22a2c4d7060" providerId="LiveId" clId="{2E16B9A4-FAF2-4C37-B6FA-50BF7BAE0772}" dt="2025-02-12T01:04:51.031" v="176"/>
        <pc:sldMkLst>
          <pc:docMk/>
          <pc:sldMk cId="2462039367" sldId="260"/>
        </pc:sldMkLst>
      </pc:sldChg>
      <pc:sldChg chg="new del">
        <pc:chgData name="Darrick Chua" userId="02ccb22a2c4d7060" providerId="LiveId" clId="{2E16B9A4-FAF2-4C37-B6FA-50BF7BAE0772}" dt="2025-02-12T01:12:40.668" v="407" actId="47"/>
        <pc:sldMkLst>
          <pc:docMk/>
          <pc:sldMk cId="707471819" sldId="261"/>
        </pc:sldMkLst>
      </pc:sldChg>
      <pc:sldChg chg="modSp add mod ord modTransition">
        <pc:chgData name="Darrick Chua" userId="02ccb22a2c4d7060" providerId="LiveId" clId="{2E16B9A4-FAF2-4C37-B6FA-50BF7BAE0772}" dt="2025-02-12T01:12:52.628" v="420"/>
        <pc:sldMkLst>
          <pc:docMk/>
          <pc:sldMk cId="3300307148"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945ABD-033B-4E97-9704-8CCF79C121D9}" type="datetimeFigureOut">
              <a:rPr lang="en-SG" smtClean="0"/>
              <a:t>6/3/2025</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FAB997-1303-4F00-9749-6B02189C93FE}" type="slidenum">
              <a:rPr lang="en-SG" smtClean="0"/>
              <a:t>‹#›</a:t>
            </a:fld>
            <a:endParaRPr lang="en-SG" dirty="0"/>
          </a:p>
        </p:txBody>
      </p:sp>
    </p:spTree>
    <p:extLst>
      <p:ext uri="{BB962C8B-B14F-4D97-AF65-F5344CB8AC3E}">
        <p14:creationId xmlns:p14="http://schemas.microsoft.com/office/powerpoint/2010/main" val="1517817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0FAB997-1303-4F00-9749-6B02189C93FE}" type="slidenum">
              <a:rPr lang="en-SG" smtClean="0"/>
              <a:t>1</a:t>
            </a:fld>
            <a:endParaRPr lang="en-SG" dirty="0"/>
          </a:p>
        </p:txBody>
      </p:sp>
    </p:spTree>
    <p:extLst>
      <p:ext uri="{BB962C8B-B14F-4D97-AF65-F5344CB8AC3E}">
        <p14:creationId xmlns:p14="http://schemas.microsoft.com/office/powerpoint/2010/main" val="3968980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AD546-18BC-122E-4FB4-BA61053C64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62A8B4EA-46B9-F111-7BD4-A192EAFB7A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593CD33C-F05A-8576-6D24-F4548F782106}"/>
              </a:ext>
            </a:extLst>
          </p:cNvPr>
          <p:cNvSpPr>
            <a:spLocks noGrp="1"/>
          </p:cNvSpPr>
          <p:nvPr>
            <p:ph type="dt" sz="half" idx="10"/>
          </p:nvPr>
        </p:nvSpPr>
        <p:spPr/>
        <p:txBody>
          <a:bodyPr/>
          <a:lstStyle/>
          <a:p>
            <a:fld id="{0DDFEF15-07B7-4762-8F68-A3F417828E3F}" type="datetimeFigureOut">
              <a:rPr lang="en-SG" smtClean="0"/>
              <a:t>6/3/2025</a:t>
            </a:fld>
            <a:endParaRPr lang="en-SG" dirty="0"/>
          </a:p>
        </p:txBody>
      </p:sp>
      <p:sp>
        <p:nvSpPr>
          <p:cNvPr id="5" name="Footer Placeholder 4">
            <a:extLst>
              <a:ext uri="{FF2B5EF4-FFF2-40B4-BE49-F238E27FC236}">
                <a16:creationId xmlns:a16="http://schemas.microsoft.com/office/drawing/2014/main" id="{4F945093-3145-5A06-3737-B8F27943E825}"/>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6FC1700E-A031-6B9A-66D6-7663CD281A00}"/>
              </a:ext>
            </a:extLst>
          </p:cNvPr>
          <p:cNvSpPr>
            <a:spLocks noGrp="1"/>
          </p:cNvSpPr>
          <p:nvPr>
            <p:ph type="sldNum" sz="quarter" idx="12"/>
          </p:nvPr>
        </p:nvSpPr>
        <p:spPr/>
        <p:txBody>
          <a:bodyPr/>
          <a:lstStyle/>
          <a:p>
            <a:fld id="{BEF2DF0F-619C-4430-9355-2B4009A139CC}" type="slidenum">
              <a:rPr lang="en-SG" smtClean="0"/>
              <a:t>‹#›</a:t>
            </a:fld>
            <a:endParaRPr lang="en-SG" dirty="0"/>
          </a:p>
        </p:txBody>
      </p:sp>
    </p:spTree>
    <p:extLst>
      <p:ext uri="{BB962C8B-B14F-4D97-AF65-F5344CB8AC3E}">
        <p14:creationId xmlns:p14="http://schemas.microsoft.com/office/powerpoint/2010/main" val="729600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BB1C-80FB-7D81-A451-562ADC8358CA}"/>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07B725A-675B-8C00-8871-B9A39056DB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14F774F-F498-518E-54AA-0E0E728EFE83}"/>
              </a:ext>
            </a:extLst>
          </p:cNvPr>
          <p:cNvSpPr>
            <a:spLocks noGrp="1"/>
          </p:cNvSpPr>
          <p:nvPr>
            <p:ph type="dt" sz="half" idx="10"/>
          </p:nvPr>
        </p:nvSpPr>
        <p:spPr/>
        <p:txBody>
          <a:bodyPr/>
          <a:lstStyle/>
          <a:p>
            <a:fld id="{0DDFEF15-07B7-4762-8F68-A3F417828E3F}" type="datetimeFigureOut">
              <a:rPr lang="en-SG" smtClean="0"/>
              <a:t>6/3/2025</a:t>
            </a:fld>
            <a:endParaRPr lang="en-SG" dirty="0"/>
          </a:p>
        </p:txBody>
      </p:sp>
      <p:sp>
        <p:nvSpPr>
          <p:cNvPr id="5" name="Footer Placeholder 4">
            <a:extLst>
              <a:ext uri="{FF2B5EF4-FFF2-40B4-BE49-F238E27FC236}">
                <a16:creationId xmlns:a16="http://schemas.microsoft.com/office/drawing/2014/main" id="{1D186B43-432A-E507-4385-A745E8A90AF1}"/>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3A4FA1C1-F982-0687-D960-96E13E39FEB6}"/>
              </a:ext>
            </a:extLst>
          </p:cNvPr>
          <p:cNvSpPr>
            <a:spLocks noGrp="1"/>
          </p:cNvSpPr>
          <p:nvPr>
            <p:ph type="sldNum" sz="quarter" idx="12"/>
          </p:nvPr>
        </p:nvSpPr>
        <p:spPr/>
        <p:txBody>
          <a:bodyPr/>
          <a:lstStyle/>
          <a:p>
            <a:fld id="{BEF2DF0F-619C-4430-9355-2B4009A139CC}" type="slidenum">
              <a:rPr lang="en-SG" smtClean="0"/>
              <a:t>‹#›</a:t>
            </a:fld>
            <a:endParaRPr lang="en-SG" dirty="0"/>
          </a:p>
        </p:txBody>
      </p:sp>
    </p:spTree>
    <p:extLst>
      <p:ext uri="{BB962C8B-B14F-4D97-AF65-F5344CB8AC3E}">
        <p14:creationId xmlns:p14="http://schemas.microsoft.com/office/powerpoint/2010/main" val="4203022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B0A14-B813-5B26-E2B5-AE6319A5D8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E033631-0349-DA37-7420-BFA99B8CFA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3686480-07A3-F90B-F082-F6560008744F}"/>
              </a:ext>
            </a:extLst>
          </p:cNvPr>
          <p:cNvSpPr>
            <a:spLocks noGrp="1"/>
          </p:cNvSpPr>
          <p:nvPr>
            <p:ph type="dt" sz="half" idx="10"/>
          </p:nvPr>
        </p:nvSpPr>
        <p:spPr/>
        <p:txBody>
          <a:bodyPr/>
          <a:lstStyle/>
          <a:p>
            <a:fld id="{0DDFEF15-07B7-4762-8F68-A3F417828E3F}" type="datetimeFigureOut">
              <a:rPr lang="en-SG" smtClean="0"/>
              <a:t>6/3/2025</a:t>
            </a:fld>
            <a:endParaRPr lang="en-SG" dirty="0"/>
          </a:p>
        </p:txBody>
      </p:sp>
      <p:sp>
        <p:nvSpPr>
          <p:cNvPr id="5" name="Footer Placeholder 4">
            <a:extLst>
              <a:ext uri="{FF2B5EF4-FFF2-40B4-BE49-F238E27FC236}">
                <a16:creationId xmlns:a16="http://schemas.microsoft.com/office/drawing/2014/main" id="{704F6BB2-FF84-D3DC-5138-B52CF647627C}"/>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574A0FEF-F14F-15A7-82D2-9C790CD906EC}"/>
              </a:ext>
            </a:extLst>
          </p:cNvPr>
          <p:cNvSpPr>
            <a:spLocks noGrp="1"/>
          </p:cNvSpPr>
          <p:nvPr>
            <p:ph type="sldNum" sz="quarter" idx="12"/>
          </p:nvPr>
        </p:nvSpPr>
        <p:spPr/>
        <p:txBody>
          <a:bodyPr/>
          <a:lstStyle/>
          <a:p>
            <a:fld id="{BEF2DF0F-619C-4430-9355-2B4009A139CC}" type="slidenum">
              <a:rPr lang="en-SG" smtClean="0"/>
              <a:t>‹#›</a:t>
            </a:fld>
            <a:endParaRPr lang="en-SG" dirty="0"/>
          </a:p>
        </p:txBody>
      </p:sp>
    </p:spTree>
    <p:extLst>
      <p:ext uri="{BB962C8B-B14F-4D97-AF65-F5344CB8AC3E}">
        <p14:creationId xmlns:p14="http://schemas.microsoft.com/office/powerpoint/2010/main" val="2843202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57547-7F49-B70E-351B-890FA7A705A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1A8E16D2-6C2F-55F0-44B0-1769136C49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C232EB8-A2C6-DBD8-D3E9-54044C2DDDCE}"/>
              </a:ext>
            </a:extLst>
          </p:cNvPr>
          <p:cNvSpPr>
            <a:spLocks noGrp="1"/>
          </p:cNvSpPr>
          <p:nvPr>
            <p:ph type="dt" sz="half" idx="10"/>
          </p:nvPr>
        </p:nvSpPr>
        <p:spPr/>
        <p:txBody>
          <a:bodyPr/>
          <a:lstStyle/>
          <a:p>
            <a:fld id="{0DDFEF15-07B7-4762-8F68-A3F417828E3F}" type="datetimeFigureOut">
              <a:rPr lang="en-SG" smtClean="0"/>
              <a:t>6/3/2025</a:t>
            </a:fld>
            <a:endParaRPr lang="en-SG" dirty="0"/>
          </a:p>
        </p:txBody>
      </p:sp>
      <p:sp>
        <p:nvSpPr>
          <p:cNvPr id="5" name="Footer Placeholder 4">
            <a:extLst>
              <a:ext uri="{FF2B5EF4-FFF2-40B4-BE49-F238E27FC236}">
                <a16:creationId xmlns:a16="http://schemas.microsoft.com/office/drawing/2014/main" id="{63066EE6-390B-4E94-CF35-CB5FA7D2B806}"/>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CEBDEF12-C466-9250-8C83-31AC978DA3C7}"/>
              </a:ext>
            </a:extLst>
          </p:cNvPr>
          <p:cNvSpPr>
            <a:spLocks noGrp="1"/>
          </p:cNvSpPr>
          <p:nvPr>
            <p:ph type="sldNum" sz="quarter" idx="12"/>
          </p:nvPr>
        </p:nvSpPr>
        <p:spPr/>
        <p:txBody>
          <a:bodyPr/>
          <a:lstStyle/>
          <a:p>
            <a:fld id="{BEF2DF0F-619C-4430-9355-2B4009A139CC}" type="slidenum">
              <a:rPr lang="en-SG" smtClean="0"/>
              <a:t>‹#›</a:t>
            </a:fld>
            <a:endParaRPr lang="en-SG" dirty="0"/>
          </a:p>
        </p:txBody>
      </p:sp>
    </p:spTree>
    <p:extLst>
      <p:ext uri="{BB962C8B-B14F-4D97-AF65-F5344CB8AC3E}">
        <p14:creationId xmlns:p14="http://schemas.microsoft.com/office/powerpoint/2010/main" val="1965619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7311C-8D4D-0EFC-8B62-DFF6B636B4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B1A7F9FC-80B9-6523-96F5-F4803EDDC3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15A588-E1B3-39A0-E4BE-87D2764804A4}"/>
              </a:ext>
            </a:extLst>
          </p:cNvPr>
          <p:cNvSpPr>
            <a:spLocks noGrp="1"/>
          </p:cNvSpPr>
          <p:nvPr>
            <p:ph type="dt" sz="half" idx="10"/>
          </p:nvPr>
        </p:nvSpPr>
        <p:spPr/>
        <p:txBody>
          <a:bodyPr/>
          <a:lstStyle/>
          <a:p>
            <a:fld id="{0DDFEF15-07B7-4762-8F68-A3F417828E3F}" type="datetimeFigureOut">
              <a:rPr lang="en-SG" smtClean="0"/>
              <a:t>6/3/2025</a:t>
            </a:fld>
            <a:endParaRPr lang="en-SG" dirty="0"/>
          </a:p>
        </p:txBody>
      </p:sp>
      <p:sp>
        <p:nvSpPr>
          <p:cNvPr id="5" name="Footer Placeholder 4">
            <a:extLst>
              <a:ext uri="{FF2B5EF4-FFF2-40B4-BE49-F238E27FC236}">
                <a16:creationId xmlns:a16="http://schemas.microsoft.com/office/drawing/2014/main" id="{CCCA054E-2496-AFE3-0803-D412AA22DE6F}"/>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3BE8E4D6-5047-B848-9713-1EF03B403B45}"/>
              </a:ext>
            </a:extLst>
          </p:cNvPr>
          <p:cNvSpPr>
            <a:spLocks noGrp="1"/>
          </p:cNvSpPr>
          <p:nvPr>
            <p:ph type="sldNum" sz="quarter" idx="12"/>
          </p:nvPr>
        </p:nvSpPr>
        <p:spPr/>
        <p:txBody>
          <a:bodyPr/>
          <a:lstStyle/>
          <a:p>
            <a:fld id="{BEF2DF0F-619C-4430-9355-2B4009A139CC}" type="slidenum">
              <a:rPr lang="en-SG" smtClean="0"/>
              <a:t>‹#›</a:t>
            </a:fld>
            <a:endParaRPr lang="en-SG" dirty="0"/>
          </a:p>
        </p:txBody>
      </p:sp>
    </p:spTree>
    <p:extLst>
      <p:ext uri="{BB962C8B-B14F-4D97-AF65-F5344CB8AC3E}">
        <p14:creationId xmlns:p14="http://schemas.microsoft.com/office/powerpoint/2010/main" val="3507419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8FF8F-8E05-1FF8-A18A-394ADCBD1B2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298CE2A-A173-CCF4-A1E4-6D0DC7AE39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260E1E05-26F3-5E8E-21A4-AC630034BD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8E92D0D0-D450-3EAC-E51B-8A26B8442F45}"/>
              </a:ext>
            </a:extLst>
          </p:cNvPr>
          <p:cNvSpPr>
            <a:spLocks noGrp="1"/>
          </p:cNvSpPr>
          <p:nvPr>
            <p:ph type="dt" sz="half" idx="10"/>
          </p:nvPr>
        </p:nvSpPr>
        <p:spPr/>
        <p:txBody>
          <a:bodyPr/>
          <a:lstStyle/>
          <a:p>
            <a:fld id="{0DDFEF15-07B7-4762-8F68-A3F417828E3F}" type="datetimeFigureOut">
              <a:rPr lang="en-SG" smtClean="0"/>
              <a:t>6/3/2025</a:t>
            </a:fld>
            <a:endParaRPr lang="en-SG" dirty="0"/>
          </a:p>
        </p:txBody>
      </p:sp>
      <p:sp>
        <p:nvSpPr>
          <p:cNvPr id="6" name="Footer Placeholder 5">
            <a:extLst>
              <a:ext uri="{FF2B5EF4-FFF2-40B4-BE49-F238E27FC236}">
                <a16:creationId xmlns:a16="http://schemas.microsoft.com/office/drawing/2014/main" id="{CE0AB631-B94E-89B8-7B83-333DFB69ACB6}"/>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A78AA2B4-6B0F-37CE-E5A1-0903B5025B93}"/>
              </a:ext>
            </a:extLst>
          </p:cNvPr>
          <p:cNvSpPr>
            <a:spLocks noGrp="1"/>
          </p:cNvSpPr>
          <p:nvPr>
            <p:ph type="sldNum" sz="quarter" idx="12"/>
          </p:nvPr>
        </p:nvSpPr>
        <p:spPr/>
        <p:txBody>
          <a:bodyPr/>
          <a:lstStyle/>
          <a:p>
            <a:fld id="{BEF2DF0F-619C-4430-9355-2B4009A139CC}" type="slidenum">
              <a:rPr lang="en-SG" smtClean="0"/>
              <a:t>‹#›</a:t>
            </a:fld>
            <a:endParaRPr lang="en-SG" dirty="0"/>
          </a:p>
        </p:txBody>
      </p:sp>
    </p:spTree>
    <p:extLst>
      <p:ext uri="{BB962C8B-B14F-4D97-AF65-F5344CB8AC3E}">
        <p14:creationId xmlns:p14="http://schemas.microsoft.com/office/powerpoint/2010/main" val="30240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84B2B-B5C6-2D7D-7BAD-B79CCCB40EB9}"/>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24DA21C-2EDB-D994-9316-DA629E254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E8B33B-F75B-79CC-0E20-0B86D93B02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1B69A1ED-B2F9-D8B7-28BA-D21FC25BB0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5DD3E9-5E2C-F724-4787-9C94799B9E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941AD8AD-F3B9-3EFE-05D2-66683E91ECB4}"/>
              </a:ext>
            </a:extLst>
          </p:cNvPr>
          <p:cNvSpPr>
            <a:spLocks noGrp="1"/>
          </p:cNvSpPr>
          <p:nvPr>
            <p:ph type="dt" sz="half" idx="10"/>
          </p:nvPr>
        </p:nvSpPr>
        <p:spPr/>
        <p:txBody>
          <a:bodyPr/>
          <a:lstStyle/>
          <a:p>
            <a:fld id="{0DDFEF15-07B7-4762-8F68-A3F417828E3F}" type="datetimeFigureOut">
              <a:rPr lang="en-SG" smtClean="0"/>
              <a:t>6/3/2025</a:t>
            </a:fld>
            <a:endParaRPr lang="en-SG" dirty="0"/>
          </a:p>
        </p:txBody>
      </p:sp>
      <p:sp>
        <p:nvSpPr>
          <p:cNvPr id="8" name="Footer Placeholder 7">
            <a:extLst>
              <a:ext uri="{FF2B5EF4-FFF2-40B4-BE49-F238E27FC236}">
                <a16:creationId xmlns:a16="http://schemas.microsoft.com/office/drawing/2014/main" id="{ED8C6590-A277-8C38-47F6-D4BF6B544FF1}"/>
              </a:ext>
            </a:extLst>
          </p:cNvPr>
          <p:cNvSpPr>
            <a:spLocks noGrp="1"/>
          </p:cNvSpPr>
          <p:nvPr>
            <p:ph type="ftr" sz="quarter" idx="11"/>
          </p:nvPr>
        </p:nvSpPr>
        <p:spPr/>
        <p:txBody>
          <a:bodyPr/>
          <a:lstStyle/>
          <a:p>
            <a:endParaRPr lang="en-SG" dirty="0"/>
          </a:p>
        </p:txBody>
      </p:sp>
      <p:sp>
        <p:nvSpPr>
          <p:cNvPr id="9" name="Slide Number Placeholder 8">
            <a:extLst>
              <a:ext uri="{FF2B5EF4-FFF2-40B4-BE49-F238E27FC236}">
                <a16:creationId xmlns:a16="http://schemas.microsoft.com/office/drawing/2014/main" id="{6FCD5183-8DE1-C8DD-C7E0-105A8B7C3BF0}"/>
              </a:ext>
            </a:extLst>
          </p:cNvPr>
          <p:cNvSpPr>
            <a:spLocks noGrp="1"/>
          </p:cNvSpPr>
          <p:nvPr>
            <p:ph type="sldNum" sz="quarter" idx="12"/>
          </p:nvPr>
        </p:nvSpPr>
        <p:spPr/>
        <p:txBody>
          <a:bodyPr/>
          <a:lstStyle/>
          <a:p>
            <a:fld id="{BEF2DF0F-619C-4430-9355-2B4009A139CC}" type="slidenum">
              <a:rPr lang="en-SG" smtClean="0"/>
              <a:t>‹#›</a:t>
            </a:fld>
            <a:endParaRPr lang="en-SG" dirty="0"/>
          </a:p>
        </p:txBody>
      </p:sp>
    </p:spTree>
    <p:extLst>
      <p:ext uri="{BB962C8B-B14F-4D97-AF65-F5344CB8AC3E}">
        <p14:creationId xmlns:p14="http://schemas.microsoft.com/office/powerpoint/2010/main" val="274866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F9F92-B2DA-2B87-90E3-60A5F6D5A71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4ADEDFC9-15B9-9B5D-9B9F-8B1C9C6F1010}"/>
              </a:ext>
            </a:extLst>
          </p:cNvPr>
          <p:cNvSpPr>
            <a:spLocks noGrp="1"/>
          </p:cNvSpPr>
          <p:nvPr>
            <p:ph type="dt" sz="half" idx="10"/>
          </p:nvPr>
        </p:nvSpPr>
        <p:spPr/>
        <p:txBody>
          <a:bodyPr/>
          <a:lstStyle/>
          <a:p>
            <a:fld id="{0DDFEF15-07B7-4762-8F68-A3F417828E3F}" type="datetimeFigureOut">
              <a:rPr lang="en-SG" smtClean="0"/>
              <a:t>6/3/2025</a:t>
            </a:fld>
            <a:endParaRPr lang="en-SG" dirty="0"/>
          </a:p>
        </p:txBody>
      </p:sp>
      <p:sp>
        <p:nvSpPr>
          <p:cNvPr id="4" name="Footer Placeholder 3">
            <a:extLst>
              <a:ext uri="{FF2B5EF4-FFF2-40B4-BE49-F238E27FC236}">
                <a16:creationId xmlns:a16="http://schemas.microsoft.com/office/drawing/2014/main" id="{A64E881D-6442-C1BD-B68B-8FDE70AD5998}"/>
              </a:ext>
            </a:extLst>
          </p:cNvPr>
          <p:cNvSpPr>
            <a:spLocks noGrp="1"/>
          </p:cNvSpPr>
          <p:nvPr>
            <p:ph type="ftr" sz="quarter" idx="11"/>
          </p:nvPr>
        </p:nvSpPr>
        <p:spPr/>
        <p:txBody>
          <a:bodyPr/>
          <a:lstStyle/>
          <a:p>
            <a:endParaRPr lang="en-SG" dirty="0"/>
          </a:p>
        </p:txBody>
      </p:sp>
      <p:sp>
        <p:nvSpPr>
          <p:cNvPr id="5" name="Slide Number Placeholder 4">
            <a:extLst>
              <a:ext uri="{FF2B5EF4-FFF2-40B4-BE49-F238E27FC236}">
                <a16:creationId xmlns:a16="http://schemas.microsoft.com/office/drawing/2014/main" id="{DDAA1DBF-319B-A4DE-1B8A-339D92F352CF}"/>
              </a:ext>
            </a:extLst>
          </p:cNvPr>
          <p:cNvSpPr>
            <a:spLocks noGrp="1"/>
          </p:cNvSpPr>
          <p:nvPr>
            <p:ph type="sldNum" sz="quarter" idx="12"/>
          </p:nvPr>
        </p:nvSpPr>
        <p:spPr/>
        <p:txBody>
          <a:bodyPr/>
          <a:lstStyle/>
          <a:p>
            <a:fld id="{BEF2DF0F-619C-4430-9355-2B4009A139CC}" type="slidenum">
              <a:rPr lang="en-SG" smtClean="0"/>
              <a:t>‹#›</a:t>
            </a:fld>
            <a:endParaRPr lang="en-SG" dirty="0"/>
          </a:p>
        </p:txBody>
      </p:sp>
    </p:spTree>
    <p:extLst>
      <p:ext uri="{BB962C8B-B14F-4D97-AF65-F5344CB8AC3E}">
        <p14:creationId xmlns:p14="http://schemas.microsoft.com/office/powerpoint/2010/main" val="106221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2EA8EF-0A92-C02A-1492-276E71EBBEAD}"/>
              </a:ext>
            </a:extLst>
          </p:cNvPr>
          <p:cNvSpPr>
            <a:spLocks noGrp="1"/>
          </p:cNvSpPr>
          <p:nvPr>
            <p:ph type="dt" sz="half" idx="10"/>
          </p:nvPr>
        </p:nvSpPr>
        <p:spPr/>
        <p:txBody>
          <a:bodyPr/>
          <a:lstStyle/>
          <a:p>
            <a:fld id="{0DDFEF15-07B7-4762-8F68-A3F417828E3F}" type="datetimeFigureOut">
              <a:rPr lang="en-SG" smtClean="0"/>
              <a:t>6/3/2025</a:t>
            </a:fld>
            <a:endParaRPr lang="en-SG" dirty="0"/>
          </a:p>
        </p:txBody>
      </p:sp>
      <p:sp>
        <p:nvSpPr>
          <p:cNvPr id="3" name="Footer Placeholder 2">
            <a:extLst>
              <a:ext uri="{FF2B5EF4-FFF2-40B4-BE49-F238E27FC236}">
                <a16:creationId xmlns:a16="http://schemas.microsoft.com/office/drawing/2014/main" id="{AF287D98-52AB-EEC4-CED9-492BA9FDCD40}"/>
              </a:ext>
            </a:extLst>
          </p:cNvPr>
          <p:cNvSpPr>
            <a:spLocks noGrp="1"/>
          </p:cNvSpPr>
          <p:nvPr>
            <p:ph type="ftr" sz="quarter" idx="11"/>
          </p:nvPr>
        </p:nvSpPr>
        <p:spPr/>
        <p:txBody>
          <a:bodyPr/>
          <a:lstStyle/>
          <a:p>
            <a:endParaRPr lang="en-SG" dirty="0"/>
          </a:p>
        </p:txBody>
      </p:sp>
      <p:sp>
        <p:nvSpPr>
          <p:cNvPr id="4" name="Slide Number Placeholder 3">
            <a:extLst>
              <a:ext uri="{FF2B5EF4-FFF2-40B4-BE49-F238E27FC236}">
                <a16:creationId xmlns:a16="http://schemas.microsoft.com/office/drawing/2014/main" id="{5842F5B8-D84F-D99F-A293-085445603E2C}"/>
              </a:ext>
            </a:extLst>
          </p:cNvPr>
          <p:cNvSpPr>
            <a:spLocks noGrp="1"/>
          </p:cNvSpPr>
          <p:nvPr>
            <p:ph type="sldNum" sz="quarter" idx="12"/>
          </p:nvPr>
        </p:nvSpPr>
        <p:spPr/>
        <p:txBody>
          <a:bodyPr/>
          <a:lstStyle/>
          <a:p>
            <a:fld id="{BEF2DF0F-619C-4430-9355-2B4009A139CC}" type="slidenum">
              <a:rPr lang="en-SG" smtClean="0"/>
              <a:t>‹#›</a:t>
            </a:fld>
            <a:endParaRPr lang="en-SG" dirty="0"/>
          </a:p>
        </p:txBody>
      </p:sp>
    </p:spTree>
    <p:extLst>
      <p:ext uri="{BB962C8B-B14F-4D97-AF65-F5344CB8AC3E}">
        <p14:creationId xmlns:p14="http://schemas.microsoft.com/office/powerpoint/2010/main" val="3022349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62624-FC3F-543E-D6C3-D102BB4DF1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2A440D82-4630-146E-6D86-08013044BC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5701E337-C4AD-EB76-EF43-2B2647C101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81271C-E485-B9D9-07CF-80360A52BA66}"/>
              </a:ext>
            </a:extLst>
          </p:cNvPr>
          <p:cNvSpPr>
            <a:spLocks noGrp="1"/>
          </p:cNvSpPr>
          <p:nvPr>
            <p:ph type="dt" sz="half" idx="10"/>
          </p:nvPr>
        </p:nvSpPr>
        <p:spPr/>
        <p:txBody>
          <a:bodyPr/>
          <a:lstStyle/>
          <a:p>
            <a:fld id="{0DDFEF15-07B7-4762-8F68-A3F417828E3F}" type="datetimeFigureOut">
              <a:rPr lang="en-SG" smtClean="0"/>
              <a:t>6/3/2025</a:t>
            </a:fld>
            <a:endParaRPr lang="en-SG" dirty="0"/>
          </a:p>
        </p:txBody>
      </p:sp>
      <p:sp>
        <p:nvSpPr>
          <p:cNvPr id="6" name="Footer Placeholder 5">
            <a:extLst>
              <a:ext uri="{FF2B5EF4-FFF2-40B4-BE49-F238E27FC236}">
                <a16:creationId xmlns:a16="http://schemas.microsoft.com/office/drawing/2014/main" id="{35A56B92-3B10-AC2D-3309-91ACF13063FC}"/>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5433568F-3D53-5CD9-892B-5DC882A56C66}"/>
              </a:ext>
            </a:extLst>
          </p:cNvPr>
          <p:cNvSpPr>
            <a:spLocks noGrp="1"/>
          </p:cNvSpPr>
          <p:nvPr>
            <p:ph type="sldNum" sz="quarter" idx="12"/>
          </p:nvPr>
        </p:nvSpPr>
        <p:spPr/>
        <p:txBody>
          <a:bodyPr/>
          <a:lstStyle/>
          <a:p>
            <a:fld id="{BEF2DF0F-619C-4430-9355-2B4009A139CC}" type="slidenum">
              <a:rPr lang="en-SG" smtClean="0"/>
              <a:t>‹#›</a:t>
            </a:fld>
            <a:endParaRPr lang="en-SG" dirty="0"/>
          </a:p>
        </p:txBody>
      </p:sp>
    </p:spTree>
    <p:extLst>
      <p:ext uri="{BB962C8B-B14F-4D97-AF65-F5344CB8AC3E}">
        <p14:creationId xmlns:p14="http://schemas.microsoft.com/office/powerpoint/2010/main" val="3161753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BE441-752B-11FA-04C0-B0F63D2AF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16342449-31EE-8DAE-A332-3E8CA95720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590DEE5A-6067-6BDD-6B00-4C1C999C0A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892DE1-BFE3-78FA-0331-84730478E9B8}"/>
              </a:ext>
            </a:extLst>
          </p:cNvPr>
          <p:cNvSpPr>
            <a:spLocks noGrp="1"/>
          </p:cNvSpPr>
          <p:nvPr>
            <p:ph type="dt" sz="half" idx="10"/>
          </p:nvPr>
        </p:nvSpPr>
        <p:spPr/>
        <p:txBody>
          <a:bodyPr/>
          <a:lstStyle/>
          <a:p>
            <a:fld id="{0DDFEF15-07B7-4762-8F68-A3F417828E3F}" type="datetimeFigureOut">
              <a:rPr lang="en-SG" smtClean="0"/>
              <a:t>6/3/2025</a:t>
            </a:fld>
            <a:endParaRPr lang="en-SG" dirty="0"/>
          </a:p>
        </p:txBody>
      </p:sp>
      <p:sp>
        <p:nvSpPr>
          <p:cNvPr id="6" name="Footer Placeholder 5">
            <a:extLst>
              <a:ext uri="{FF2B5EF4-FFF2-40B4-BE49-F238E27FC236}">
                <a16:creationId xmlns:a16="http://schemas.microsoft.com/office/drawing/2014/main" id="{8467F07C-D9F6-6F9F-3790-150381690D90}"/>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BB9E68A3-959C-3101-7499-AF6266398A63}"/>
              </a:ext>
            </a:extLst>
          </p:cNvPr>
          <p:cNvSpPr>
            <a:spLocks noGrp="1"/>
          </p:cNvSpPr>
          <p:nvPr>
            <p:ph type="sldNum" sz="quarter" idx="12"/>
          </p:nvPr>
        </p:nvSpPr>
        <p:spPr/>
        <p:txBody>
          <a:bodyPr/>
          <a:lstStyle/>
          <a:p>
            <a:fld id="{BEF2DF0F-619C-4430-9355-2B4009A139CC}" type="slidenum">
              <a:rPr lang="en-SG" smtClean="0"/>
              <a:t>‹#›</a:t>
            </a:fld>
            <a:endParaRPr lang="en-SG" dirty="0"/>
          </a:p>
        </p:txBody>
      </p:sp>
    </p:spTree>
    <p:extLst>
      <p:ext uri="{BB962C8B-B14F-4D97-AF65-F5344CB8AC3E}">
        <p14:creationId xmlns:p14="http://schemas.microsoft.com/office/powerpoint/2010/main" val="723084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392669-55B4-E597-CD04-194878E655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EACCF93-BFCB-5E1D-6251-A4860B5F50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EA65C39-0B9E-D989-A065-E09F6F9A0B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DFEF15-07B7-4762-8F68-A3F417828E3F}" type="datetimeFigureOut">
              <a:rPr lang="en-SG" smtClean="0"/>
              <a:t>6/3/2025</a:t>
            </a:fld>
            <a:endParaRPr lang="en-SG" dirty="0"/>
          </a:p>
        </p:txBody>
      </p:sp>
      <p:sp>
        <p:nvSpPr>
          <p:cNvPr id="5" name="Footer Placeholder 4">
            <a:extLst>
              <a:ext uri="{FF2B5EF4-FFF2-40B4-BE49-F238E27FC236}">
                <a16:creationId xmlns:a16="http://schemas.microsoft.com/office/drawing/2014/main" id="{2F2BD515-A7DA-8B05-F9EF-AE4B6994EF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dirty="0"/>
          </a:p>
        </p:txBody>
      </p:sp>
      <p:sp>
        <p:nvSpPr>
          <p:cNvPr id="6" name="Slide Number Placeholder 5">
            <a:extLst>
              <a:ext uri="{FF2B5EF4-FFF2-40B4-BE49-F238E27FC236}">
                <a16:creationId xmlns:a16="http://schemas.microsoft.com/office/drawing/2014/main" id="{BFC139BE-0192-6EC8-479F-8039286D14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EF2DF0F-619C-4430-9355-2B4009A139CC}" type="slidenum">
              <a:rPr lang="en-SG" smtClean="0"/>
              <a:t>‹#›</a:t>
            </a:fld>
            <a:endParaRPr lang="en-SG" dirty="0"/>
          </a:p>
        </p:txBody>
      </p:sp>
    </p:spTree>
    <p:extLst>
      <p:ext uri="{BB962C8B-B14F-4D97-AF65-F5344CB8AC3E}">
        <p14:creationId xmlns:p14="http://schemas.microsoft.com/office/powerpoint/2010/main" val="2788704017"/>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34B8B-3D73-6C0C-2369-C0C793273FCF}"/>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B9AC265-EE09-1724-46FF-61F7C8EFE154}"/>
              </a:ext>
            </a:extLst>
          </p:cNvPr>
          <p:cNvSpPr>
            <a:spLocks/>
          </p:cNvSpPr>
          <p:nvPr/>
        </p:nvSpPr>
        <p:spPr>
          <a:xfrm>
            <a:off x="174171" y="522514"/>
            <a:ext cx="11811000" cy="6183086"/>
          </a:xfrm>
          <a:prstGeom prst="roundRect">
            <a:avLst>
              <a:gd name="adj" fmla="val 2429"/>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 name="TextBox 14">
            <a:extLst>
              <a:ext uri="{FF2B5EF4-FFF2-40B4-BE49-F238E27FC236}">
                <a16:creationId xmlns:a16="http://schemas.microsoft.com/office/drawing/2014/main" id="{FBAB547F-AF16-92C4-C371-17F79012F2AC}"/>
              </a:ext>
            </a:extLst>
          </p:cNvPr>
          <p:cNvSpPr txBox="1">
            <a:spLocks/>
          </p:cNvSpPr>
          <p:nvPr/>
        </p:nvSpPr>
        <p:spPr>
          <a:xfrm>
            <a:off x="1033538" y="3101370"/>
            <a:ext cx="10092266" cy="830997"/>
          </a:xfrm>
          <a:prstGeom prst="rect">
            <a:avLst/>
          </a:prstGeom>
          <a:noFill/>
        </p:spPr>
        <p:txBody>
          <a:bodyPr wrap="square" rtlCol="0">
            <a:spAutoFit/>
          </a:bodyPr>
          <a:lstStyle/>
          <a:p>
            <a:pPr algn="ctr"/>
            <a:r>
              <a:rPr lang="en-SG" sz="4800" dirty="0">
                <a:solidFill>
                  <a:schemeClr val="bg2"/>
                </a:solidFill>
                <a:latin typeface="Arial Black" panose="020B0A04020102020204" pitchFamily="34" charset="0"/>
              </a:rPr>
              <a:t>CAPSTONE PROJECT: PART 1</a:t>
            </a:r>
          </a:p>
        </p:txBody>
      </p:sp>
      <p:grpSp>
        <p:nvGrpSpPr>
          <p:cNvPr id="8" name="Group 7">
            <a:extLst>
              <a:ext uri="{FF2B5EF4-FFF2-40B4-BE49-F238E27FC236}">
                <a16:creationId xmlns:a16="http://schemas.microsoft.com/office/drawing/2014/main" id="{E12B3197-029C-9216-52AA-F22ADE9F54B4}"/>
              </a:ext>
            </a:extLst>
          </p:cNvPr>
          <p:cNvGrpSpPr/>
          <p:nvPr/>
        </p:nvGrpSpPr>
        <p:grpSpPr>
          <a:xfrm rot="16200000">
            <a:off x="-5515253" y="729000"/>
            <a:ext cx="5400000" cy="5400000"/>
            <a:chOff x="-5601386" y="1052164"/>
            <a:chExt cx="5400000" cy="5400000"/>
          </a:xfrm>
        </p:grpSpPr>
        <p:sp>
          <p:nvSpPr>
            <p:cNvPr id="16" name="Circle: Hollow 15">
              <a:extLst>
                <a:ext uri="{FF2B5EF4-FFF2-40B4-BE49-F238E27FC236}">
                  <a16:creationId xmlns:a16="http://schemas.microsoft.com/office/drawing/2014/main" id="{CCA9B304-1C65-970D-7B56-30835484851B}"/>
                </a:ext>
              </a:extLst>
            </p:cNvPr>
            <p:cNvSpPr/>
            <p:nvPr/>
          </p:nvSpPr>
          <p:spPr>
            <a:xfrm rot="5400000">
              <a:off x="-5601386" y="1052164"/>
              <a:ext cx="5400000" cy="5400000"/>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solidFill>
                  <a:schemeClr val="tx1"/>
                </a:solidFill>
              </a:endParaRPr>
            </a:p>
          </p:txBody>
        </p:sp>
        <p:pic>
          <p:nvPicPr>
            <p:cNvPr id="18" name="Graphic 17" descr="Baby with solid fill">
              <a:extLst>
                <a:ext uri="{FF2B5EF4-FFF2-40B4-BE49-F238E27FC236}">
                  <a16:creationId xmlns:a16="http://schemas.microsoft.com/office/drawing/2014/main" id="{E3EF5CB6-241B-DA73-A2F8-D2D889A34419}"/>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385207" y="3294964"/>
              <a:ext cx="914400" cy="914400"/>
            </a:xfrm>
            <a:prstGeom prst="rect">
              <a:avLst/>
            </a:prstGeom>
          </p:spPr>
        </p:pic>
        <p:pic>
          <p:nvPicPr>
            <p:cNvPr id="19" name="Graphic 18" descr="Beer with solid fill">
              <a:extLst>
                <a:ext uri="{FF2B5EF4-FFF2-40B4-BE49-F238E27FC236}">
                  <a16:creationId xmlns:a16="http://schemas.microsoft.com/office/drawing/2014/main" id="{2A079ED0-5618-AA63-CD6B-FE23771DE4DC}"/>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rot="16200000">
              <a:off x="-3358586" y="1295057"/>
              <a:ext cx="914400" cy="914400"/>
            </a:xfrm>
            <a:prstGeom prst="rect">
              <a:avLst/>
            </a:prstGeom>
          </p:spPr>
        </p:pic>
        <p:pic>
          <p:nvPicPr>
            <p:cNvPr id="20" name="Graphic 19" descr="UFO Invasion with solid fill">
              <a:extLst>
                <a:ext uri="{FF2B5EF4-FFF2-40B4-BE49-F238E27FC236}">
                  <a16:creationId xmlns:a16="http://schemas.microsoft.com/office/drawing/2014/main" id="{1ECF0089-D770-60F4-0D05-1891A42EBF12}"/>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rot="10800000">
              <a:off x="-5337267" y="3294965"/>
              <a:ext cx="914400" cy="914400"/>
            </a:xfrm>
            <a:prstGeom prst="rect">
              <a:avLst/>
            </a:prstGeom>
          </p:spPr>
        </p:pic>
      </p:grpSp>
      <p:sp>
        <p:nvSpPr>
          <p:cNvPr id="3" name="Flowchart: Alternate Process 2">
            <a:extLst>
              <a:ext uri="{FF2B5EF4-FFF2-40B4-BE49-F238E27FC236}">
                <a16:creationId xmlns:a16="http://schemas.microsoft.com/office/drawing/2014/main" id="{F79A193C-9502-0D5C-749F-84C1DC4F57FC}"/>
              </a:ext>
            </a:extLst>
          </p:cNvPr>
          <p:cNvSpPr/>
          <p:nvPr/>
        </p:nvSpPr>
        <p:spPr>
          <a:xfrm>
            <a:off x="261256" y="76200"/>
            <a:ext cx="1080000" cy="360000"/>
          </a:xfrm>
          <a:prstGeom prst="flowChartAlternateProcess">
            <a:avLst/>
          </a:prstGeom>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latin typeface="Arial Black" panose="020B0A04020102020204" pitchFamily="34" charset="0"/>
              </a:rPr>
              <a:t>1</a:t>
            </a:r>
          </a:p>
        </p:txBody>
      </p:sp>
      <p:sp>
        <p:nvSpPr>
          <p:cNvPr id="4" name="Flowchart: Alternate Process 3">
            <a:extLst>
              <a:ext uri="{FF2B5EF4-FFF2-40B4-BE49-F238E27FC236}">
                <a16:creationId xmlns:a16="http://schemas.microsoft.com/office/drawing/2014/main" id="{9477083B-2915-D150-50AA-AF4F7566E2EB}"/>
              </a:ext>
            </a:extLst>
          </p:cNvPr>
          <p:cNvSpPr/>
          <p:nvPr/>
        </p:nvSpPr>
        <p:spPr>
          <a:xfrm>
            <a:off x="1393370" y="76200"/>
            <a:ext cx="1080000" cy="360000"/>
          </a:xfrm>
          <a:prstGeom prst="flowChartAlternateProcess">
            <a:avLst/>
          </a:prstGeom>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latin typeface="Arial Black" panose="020B0A04020102020204" pitchFamily="34" charset="0"/>
              </a:rPr>
              <a:t>2</a:t>
            </a:r>
          </a:p>
        </p:txBody>
      </p:sp>
      <p:sp>
        <p:nvSpPr>
          <p:cNvPr id="5" name="Flowchart: Alternate Process 4">
            <a:extLst>
              <a:ext uri="{FF2B5EF4-FFF2-40B4-BE49-F238E27FC236}">
                <a16:creationId xmlns:a16="http://schemas.microsoft.com/office/drawing/2014/main" id="{CB38B146-67DA-3FB9-C2B8-89184422B6F4}"/>
              </a:ext>
            </a:extLst>
          </p:cNvPr>
          <p:cNvSpPr/>
          <p:nvPr/>
        </p:nvSpPr>
        <p:spPr>
          <a:xfrm>
            <a:off x="2525484" y="76200"/>
            <a:ext cx="1080000" cy="360000"/>
          </a:xfrm>
          <a:prstGeom prst="flowChartAlternateProcess">
            <a:avLst/>
          </a:prstGeom>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latin typeface="Arial Black" panose="020B0A04020102020204" pitchFamily="34" charset="0"/>
              </a:rPr>
              <a:t>3</a:t>
            </a:r>
          </a:p>
        </p:txBody>
      </p:sp>
      <p:sp>
        <p:nvSpPr>
          <p:cNvPr id="11" name="TextBox 10">
            <a:extLst>
              <a:ext uri="{FF2B5EF4-FFF2-40B4-BE49-F238E27FC236}">
                <a16:creationId xmlns:a16="http://schemas.microsoft.com/office/drawing/2014/main" id="{180F0C03-F3F9-77D2-1C4B-378D584E3923}"/>
              </a:ext>
            </a:extLst>
          </p:cNvPr>
          <p:cNvSpPr txBox="1"/>
          <p:nvPr/>
        </p:nvSpPr>
        <p:spPr>
          <a:xfrm>
            <a:off x="8709034" y="6129000"/>
            <a:ext cx="2416770" cy="369332"/>
          </a:xfrm>
          <a:prstGeom prst="rect">
            <a:avLst/>
          </a:prstGeom>
          <a:noFill/>
        </p:spPr>
        <p:txBody>
          <a:bodyPr wrap="square" rtlCol="0">
            <a:spAutoFit/>
          </a:bodyPr>
          <a:lstStyle/>
          <a:p>
            <a:r>
              <a:rPr lang="en-SG" dirty="0">
                <a:solidFill>
                  <a:schemeClr val="bg2"/>
                </a:solidFill>
                <a:latin typeface="Arial Black" panose="020B0A04020102020204" pitchFamily="34" charset="0"/>
              </a:rPr>
              <a:t>By Darrick Chua</a:t>
            </a:r>
          </a:p>
        </p:txBody>
      </p:sp>
    </p:spTree>
    <p:extLst>
      <p:ext uri="{BB962C8B-B14F-4D97-AF65-F5344CB8AC3E}">
        <p14:creationId xmlns:p14="http://schemas.microsoft.com/office/powerpoint/2010/main" val="1457609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245C4-1803-97BB-5903-AEE887A5FDD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17C492-13D9-8380-A44A-56FADC1CBD92}"/>
              </a:ext>
            </a:extLst>
          </p:cNvPr>
          <p:cNvSpPr>
            <a:spLocks/>
          </p:cNvSpPr>
          <p:nvPr/>
        </p:nvSpPr>
        <p:spPr>
          <a:xfrm>
            <a:off x="174171" y="522514"/>
            <a:ext cx="11811000" cy="6183086"/>
          </a:xfrm>
          <a:prstGeom prst="roundRect">
            <a:avLst>
              <a:gd name="adj" fmla="val 2429"/>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 name="TextBox 14">
            <a:extLst>
              <a:ext uri="{FF2B5EF4-FFF2-40B4-BE49-F238E27FC236}">
                <a16:creationId xmlns:a16="http://schemas.microsoft.com/office/drawing/2014/main" id="{522C20C2-2CF4-909A-BCF4-45223B5ADD8D}"/>
              </a:ext>
            </a:extLst>
          </p:cNvPr>
          <p:cNvSpPr txBox="1">
            <a:spLocks/>
          </p:cNvSpPr>
          <p:nvPr/>
        </p:nvSpPr>
        <p:spPr>
          <a:xfrm>
            <a:off x="5802086" y="152400"/>
            <a:ext cx="6106885" cy="370114"/>
          </a:xfrm>
          <a:prstGeom prst="rect">
            <a:avLst/>
          </a:prstGeom>
          <a:noFill/>
        </p:spPr>
        <p:txBody>
          <a:bodyPr wrap="square" rtlCol="0">
            <a:spAutoFit/>
          </a:bodyPr>
          <a:lstStyle/>
          <a:p>
            <a:pPr algn="r"/>
            <a:r>
              <a:rPr lang="en-SG" dirty="0">
                <a:latin typeface="Arial Black" panose="020B0A04020102020204" pitchFamily="34" charset="0"/>
              </a:rPr>
              <a:t>CAPSTONE PROJECT: PART 1</a:t>
            </a:r>
          </a:p>
        </p:txBody>
      </p:sp>
      <p:pic>
        <p:nvPicPr>
          <p:cNvPr id="22" name="Picture 21">
            <a:extLst>
              <a:ext uri="{FF2B5EF4-FFF2-40B4-BE49-F238E27FC236}">
                <a16:creationId xmlns:a16="http://schemas.microsoft.com/office/drawing/2014/main" id="{609F244E-891E-60D9-7C90-18D5DBECEB53}"/>
              </a:ext>
            </a:extLst>
          </p:cNvPr>
          <p:cNvPicPr>
            <a:picLocks noChangeAspect="1"/>
          </p:cNvPicPr>
          <p:nvPr/>
        </p:nvPicPr>
        <p:blipFill>
          <a:blip r:embed="rId2">
            <a:alphaModFix amt="20000"/>
          </a:blip>
          <a:stretch>
            <a:fillRect/>
          </a:stretch>
        </p:blipFill>
        <p:spPr>
          <a:xfrm>
            <a:off x="0" y="4826068"/>
            <a:ext cx="3892770" cy="2026136"/>
          </a:xfrm>
          <a:prstGeom prst="rect">
            <a:avLst/>
          </a:prstGeom>
          <a:ln>
            <a:noFill/>
          </a:ln>
          <a:effectLst>
            <a:softEdge rad="317500"/>
          </a:effectLst>
        </p:spPr>
      </p:pic>
      <p:sp>
        <p:nvSpPr>
          <p:cNvPr id="3" name="Flowchart: Alternate Process 2">
            <a:extLst>
              <a:ext uri="{FF2B5EF4-FFF2-40B4-BE49-F238E27FC236}">
                <a16:creationId xmlns:a16="http://schemas.microsoft.com/office/drawing/2014/main" id="{030AAFA3-7950-1394-1F0A-8E8C3709E4A7}"/>
              </a:ext>
            </a:extLst>
          </p:cNvPr>
          <p:cNvSpPr/>
          <p:nvPr/>
        </p:nvSpPr>
        <p:spPr>
          <a:xfrm>
            <a:off x="1752599" y="734057"/>
            <a:ext cx="10080000" cy="5760000"/>
          </a:xfrm>
          <a:prstGeom prst="flowChartAlternateProcess">
            <a:avLst/>
          </a:prstGeom>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SG" dirty="0">
                <a:latin typeface="Arial Black" panose="020B0A04020102020204" pitchFamily="34" charset="0"/>
              </a:rPr>
              <a:t>1</a:t>
            </a:r>
          </a:p>
        </p:txBody>
      </p:sp>
      <p:sp>
        <p:nvSpPr>
          <p:cNvPr id="4" name="Flowchart: Alternate Process 3">
            <a:extLst>
              <a:ext uri="{FF2B5EF4-FFF2-40B4-BE49-F238E27FC236}">
                <a16:creationId xmlns:a16="http://schemas.microsoft.com/office/drawing/2014/main" id="{79F90B96-E667-5203-8A46-765C6C2A28D9}"/>
              </a:ext>
            </a:extLst>
          </p:cNvPr>
          <p:cNvSpPr/>
          <p:nvPr/>
        </p:nvSpPr>
        <p:spPr>
          <a:xfrm>
            <a:off x="1393370" y="76200"/>
            <a:ext cx="1080000" cy="360000"/>
          </a:xfrm>
          <a:prstGeom prst="flowChartAlternateProcess">
            <a:avLst/>
          </a:prstGeom>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latin typeface="Arial Black" panose="020B0A04020102020204" pitchFamily="34" charset="0"/>
              </a:rPr>
              <a:t>2</a:t>
            </a:r>
          </a:p>
        </p:txBody>
      </p:sp>
      <p:sp>
        <p:nvSpPr>
          <p:cNvPr id="5" name="Flowchart: Alternate Process 4">
            <a:extLst>
              <a:ext uri="{FF2B5EF4-FFF2-40B4-BE49-F238E27FC236}">
                <a16:creationId xmlns:a16="http://schemas.microsoft.com/office/drawing/2014/main" id="{A6534D75-1CF6-F83F-D47A-F2F5CD028BDA}"/>
              </a:ext>
            </a:extLst>
          </p:cNvPr>
          <p:cNvSpPr/>
          <p:nvPr/>
        </p:nvSpPr>
        <p:spPr>
          <a:xfrm>
            <a:off x="2525484" y="76200"/>
            <a:ext cx="1080000" cy="360000"/>
          </a:xfrm>
          <a:prstGeom prst="flowChartAlternateProcess">
            <a:avLst/>
          </a:prstGeom>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latin typeface="Arial Black" panose="020B0A04020102020204" pitchFamily="34" charset="0"/>
              </a:rPr>
              <a:t>3</a:t>
            </a:r>
          </a:p>
        </p:txBody>
      </p:sp>
      <p:sp>
        <p:nvSpPr>
          <p:cNvPr id="11" name="TextBox 10">
            <a:extLst>
              <a:ext uri="{FF2B5EF4-FFF2-40B4-BE49-F238E27FC236}">
                <a16:creationId xmlns:a16="http://schemas.microsoft.com/office/drawing/2014/main" id="{113E05E0-C5AA-C46C-6DB1-6A9B8E82A9C7}"/>
              </a:ext>
            </a:extLst>
          </p:cNvPr>
          <p:cNvSpPr txBox="1"/>
          <p:nvPr/>
        </p:nvSpPr>
        <p:spPr>
          <a:xfrm>
            <a:off x="2473370" y="1012370"/>
            <a:ext cx="8858659" cy="369332"/>
          </a:xfrm>
          <a:prstGeom prst="rect">
            <a:avLst/>
          </a:prstGeom>
          <a:noFill/>
        </p:spPr>
        <p:txBody>
          <a:bodyPr wrap="square" rtlCol="0">
            <a:spAutoFit/>
          </a:bodyPr>
          <a:lstStyle/>
          <a:p>
            <a:r>
              <a:rPr lang="en-SG" dirty="0">
                <a:solidFill>
                  <a:schemeClr val="bg2"/>
                </a:solidFill>
                <a:latin typeface="Arial Black" panose="020B0A04020102020204" pitchFamily="34" charset="0"/>
              </a:rPr>
              <a:t>Global Declining Birth Rates</a:t>
            </a:r>
          </a:p>
        </p:txBody>
      </p:sp>
      <p:sp>
        <p:nvSpPr>
          <p:cNvPr id="12" name="TextBox 11">
            <a:extLst>
              <a:ext uri="{FF2B5EF4-FFF2-40B4-BE49-F238E27FC236}">
                <a16:creationId xmlns:a16="http://schemas.microsoft.com/office/drawing/2014/main" id="{84795D29-772B-71B9-619B-AB398D9CAF87}"/>
              </a:ext>
            </a:extLst>
          </p:cNvPr>
          <p:cNvSpPr txBox="1"/>
          <p:nvPr/>
        </p:nvSpPr>
        <p:spPr>
          <a:xfrm>
            <a:off x="1933370" y="1468016"/>
            <a:ext cx="9627259" cy="2462213"/>
          </a:xfrm>
          <a:prstGeom prst="rect">
            <a:avLst/>
          </a:prstGeom>
          <a:noFill/>
        </p:spPr>
        <p:txBody>
          <a:bodyPr wrap="square" rtlCol="0">
            <a:spAutoFit/>
          </a:bodyPr>
          <a:lstStyle/>
          <a:p>
            <a:r>
              <a:rPr lang="en-SG" b="1" u="sng" dirty="0">
                <a:solidFill>
                  <a:schemeClr val="bg2"/>
                </a:solidFill>
                <a:latin typeface="Calibri" panose="020F0502020204030204" pitchFamily="34" charset="0"/>
                <a:ea typeface="Calibri" panose="020F0502020204030204" pitchFamily="34" charset="0"/>
                <a:cs typeface="Calibri" panose="020F0502020204030204" pitchFamily="34" charset="0"/>
              </a:rPr>
              <a:t>Problem Statement:</a:t>
            </a:r>
          </a:p>
          <a:p>
            <a:r>
              <a:rPr lang="en-US" sz="1600" dirty="0">
                <a:solidFill>
                  <a:schemeClr val="bg2"/>
                </a:solidFill>
                <a:latin typeface="Calibri" panose="020F0502020204030204" pitchFamily="34" charset="0"/>
                <a:ea typeface="Calibri" panose="020F0502020204030204" pitchFamily="34" charset="0"/>
                <a:cs typeface="Calibri" panose="020F0502020204030204" pitchFamily="34" charset="0"/>
              </a:rPr>
              <a:t>The global decline in birth rates has emerged as a significant demographic challenge, with far-reaching implications for economic growth, workforce sustainability, and social systems. Many countries are experiencing fertility rates below the replacement level of 2.1 children per woman, leading to aging populations and potential strains on healthcare, pensions, and labor markets. This project aims to investigate the root causes of declining birth rates, identify key contributing factors, and explore potential solutions or policy interventions to address this issue.</a:t>
            </a:r>
          </a:p>
          <a:p>
            <a:endParaRPr lang="en-US" sz="400"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r>
              <a:rPr lang="en-US" sz="1600" i="1" dirty="0">
                <a:solidFill>
                  <a:schemeClr val="accent2"/>
                </a:solidFill>
                <a:latin typeface="Calibri" panose="020F0502020204030204" pitchFamily="34" charset="0"/>
                <a:ea typeface="Calibri" panose="020F0502020204030204" pitchFamily="34" charset="0"/>
                <a:cs typeface="Calibri" panose="020F0502020204030204" pitchFamily="34" charset="0"/>
              </a:rPr>
              <a:t>"What are the primary drivers of global declining birth rates, and how can data analytics inform strategies to mitigate the socioeconomic impacts of this trend?"</a:t>
            </a:r>
            <a:endParaRPr lang="en-SG" sz="1600" i="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62D3B586-77EF-863B-F541-F4DEF50F1D5E}"/>
              </a:ext>
            </a:extLst>
          </p:cNvPr>
          <p:cNvSpPr txBox="1"/>
          <p:nvPr/>
        </p:nvSpPr>
        <p:spPr>
          <a:xfrm>
            <a:off x="1933370" y="3914302"/>
            <a:ext cx="9752445" cy="861774"/>
          </a:xfrm>
          <a:prstGeom prst="rect">
            <a:avLst/>
          </a:prstGeom>
          <a:noFill/>
        </p:spPr>
        <p:txBody>
          <a:bodyPr wrap="square" rtlCol="0">
            <a:spAutoFit/>
          </a:bodyPr>
          <a:lstStyle/>
          <a:p>
            <a:r>
              <a:rPr lang="en-US" b="1" u="sng" dirty="0">
                <a:solidFill>
                  <a:schemeClr val="bg2"/>
                </a:solidFill>
                <a:latin typeface="Calibri" panose="020F0502020204030204" pitchFamily="34" charset="0"/>
                <a:ea typeface="Calibri" panose="020F0502020204030204" pitchFamily="34" charset="0"/>
                <a:cs typeface="Calibri" panose="020F0502020204030204" pitchFamily="34" charset="0"/>
              </a:rPr>
              <a:t>Proposed Approach to Solving the Problem</a:t>
            </a:r>
            <a:r>
              <a:rPr lang="en-SG" b="1" u="sng" dirty="0">
                <a:solidFill>
                  <a:schemeClr val="bg2"/>
                </a:solidFill>
                <a:latin typeface="Calibri" panose="020F0502020204030204" pitchFamily="34" charset="0"/>
                <a:ea typeface="Calibri" panose="020F0502020204030204" pitchFamily="34" charset="0"/>
                <a:cs typeface="Calibri" panose="020F0502020204030204" pitchFamily="34" charset="0"/>
              </a:rPr>
              <a:t>:</a:t>
            </a:r>
          </a:p>
          <a:p>
            <a:r>
              <a:rPr lang="en-US" sz="1600" dirty="0">
                <a:solidFill>
                  <a:schemeClr val="bg2"/>
                </a:solidFill>
                <a:latin typeface="Calibri" panose="020F0502020204030204" pitchFamily="34" charset="0"/>
                <a:ea typeface="Calibri" panose="020F0502020204030204" pitchFamily="34" charset="0"/>
                <a:cs typeface="Calibri" panose="020F0502020204030204" pitchFamily="34" charset="0"/>
              </a:rPr>
              <a:t>To address this problem, the project will employ a data-driven approach, combining exploratory data analysis, statistical modeling, and predictive analytics. </a:t>
            </a:r>
            <a:endParaRPr lang="en-SG" sz="16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23FFB63C-24E0-0B49-9910-FF21F3281218}"/>
              </a:ext>
            </a:extLst>
          </p:cNvPr>
          <p:cNvSpPr txBox="1"/>
          <p:nvPr/>
        </p:nvSpPr>
        <p:spPr>
          <a:xfrm>
            <a:off x="1933370" y="4828035"/>
            <a:ext cx="9627259" cy="1107996"/>
          </a:xfrm>
          <a:prstGeom prst="rect">
            <a:avLst/>
          </a:prstGeom>
          <a:noFill/>
        </p:spPr>
        <p:txBody>
          <a:bodyPr wrap="square" rtlCol="0">
            <a:spAutoFit/>
          </a:bodyPr>
          <a:lstStyle/>
          <a:p>
            <a:r>
              <a:rPr lang="en-SG" b="1" u="sng" dirty="0">
                <a:solidFill>
                  <a:schemeClr val="bg2"/>
                </a:solidFill>
                <a:latin typeface="Calibri" panose="020F0502020204030204" pitchFamily="34" charset="0"/>
                <a:ea typeface="Calibri" panose="020F0502020204030204" pitchFamily="34" charset="0"/>
                <a:cs typeface="Calibri" panose="020F0502020204030204" pitchFamily="34" charset="0"/>
              </a:rPr>
              <a:t>Possible Data Source:</a:t>
            </a:r>
          </a:p>
          <a:p>
            <a:pPr marL="285750" indent="-285750">
              <a:buFont typeface="Arial" panose="020B0604020202020204" pitchFamily="34" charset="0"/>
              <a:buChar char="•"/>
            </a:pPr>
            <a:r>
              <a:rPr lang="en-US" sz="1600" b="1" i="1" u="sng" kern="100" dirty="0">
                <a:solidFill>
                  <a:schemeClr val="bg2"/>
                </a:solidFill>
                <a:latin typeface="Calibri" panose="020F0502020204030204" pitchFamily="34" charset="0"/>
                <a:ea typeface="Calibri" panose="020F0502020204030204" pitchFamily="34" charset="0"/>
                <a:cs typeface="Calibri" panose="020F0502020204030204" pitchFamily="34" charset="0"/>
              </a:rPr>
              <a:t>World Bank Open Data</a:t>
            </a:r>
            <a:r>
              <a:rPr lang="en-US" sz="1600" b="1" kern="100"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600" kern="100" dirty="0">
                <a:solidFill>
                  <a:schemeClr val="bg2"/>
                </a:solidFill>
                <a:latin typeface="Calibri" panose="020F0502020204030204" pitchFamily="34" charset="0"/>
                <a:ea typeface="Calibri" panose="020F0502020204030204" pitchFamily="34" charset="0"/>
                <a:cs typeface="Calibri" panose="020F0502020204030204" pitchFamily="34" charset="0"/>
              </a:rPr>
              <a:t>for country-level demographic and economic indicators.</a:t>
            </a:r>
          </a:p>
          <a:p>
            <a:pPr marL="285750" indent="-285750">
              <a:buFont typeface="Arial" panose="020B0604020202020204" pitchFamily="34" charset="0"/>
              <a:buChar char="•"/>
            </a:pPr>
            <a:r>
              <a:rPr lang="en-US" sz="1600" b="1" i="1" u="sng" kern="100" dirty="0">
                <a:solidFill>
                  <a:schemeClr val="bg2"/>
                </a:solidFill>
                <a:latin typeface="Calibri" panose="020F0502020204030204" pitchFamily="34" charset="0"/>
                <a:ea typeface="Calibri" panose="020F0502020204030204" pitchFamily="34" charset="0"/>
                <a:cs typeface="Calibri" panose="020F0502020204030204" pitchFamily="34" charset="0"/>
              </a:rPr>
              <a:t>United Nations Population Division (UNPD)</a:t>
            </a:r>
            <a:r>
              <a:rPr lang="en-US" sz="1600" kern="100" dirty="0">
                <a:solidFill>
                  <a:schemeClr val="bg2"/>
                </a:solidFill>
                <a:latin typeface="Calibri" panose="020F0502020204030204" pitchFamily="34" charset="0"/>
                <a:ea typeface="Calibri" panose="020F0502020204030204" pitchFamily="34" charset="0"/>
                <a:cs typeface="Calibri" panose="020F0502020204030204" pitchFamily="34" charset="0"/>
              </a:rPr>
              <a:t> for global fertility rates and population statistics.</a:t>
            </a:r>
          </a:p>
          <a:p>
            <a:pPr marL="285750" indent="-285750">
              <a:buFont typeface="Arial" panose="020B0604020202020204" pitchFamily="34" charset="0"/>
              <a:buChar char="•"/>
            </a:pPr>
            <a:r>
              <a:rPr lang="en-SG" sz="1600" b="1" i="1" u="sng"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Our World in Data</a:t>
            </a:r>
            <a:r>
              <a:rPr lang="en-SG" sz="16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for global trends in </a:t>
            </a:r>
            <a:r>
              <a:rPr lang="en-US" sz="1600" kern="100" dirty="0">
                <a:solidFill>
                  <a:schemeClr val="bg2"/>
                </a:solidFill>
                <a:latin typeface="Calibri" panose="020F0502020204030204" pitchFamily="34" charset="0"/>
                <a:ea typeface="Calibri" panose="020F0502020204030204" pitchFamily="34" charset="0"/>
                <a:cs typeface="Calibri" panose="020F0502020204030204" pitchFamily="34" charset="0"/>
              </a:rPr>
              <a:t>fertility, population, and related factors.</a:t>
            </a:r>
            <a:endParaRPr lang="en-SG" sz="16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p:txBody>
      </p:sp>
      <p:grpSp>
        <p:nvGrpSpPr>
          <p:cNvPr id="23" name="Group 22">
            <a:extLst>
              <a:ext uri="{FF2B5EF4-FFF2-40B4-BE49-F238E27FC236}">
                <a16:creationId xmlns:a16="http://schemas.microsoft.com/office/drawing/2014/main" id="{B9FC94F8-8153-A02E-ADCF-AD14154A0D9D}"/>
              </a:ext>
            </a:extLst>
          </p:cNvPr>
          <p:cNvGrpSpPr/>
          <p:nvPr/>
        </p:nvGrpSpPr>
        <p:grpSpPr>
          <a:xfrm>
            <a:off x="-3750030" y="729000"/>
            <a:ext cx="5400000" cy="5400000"/>
            <a:chOff x="-5601386" y="1052164"/>
            <a:chExt cx="5400000" cy="5400000"/>
          </a:xfrm>
        </p:grpSpPr>
        <p:sp>
          <p:nvSpPr>
            <p:cNvPr id="25" name="Circle: Hollow 24">
              <a:extLst>
                <a:ext uri="{FF2B5EF4-FFF2-40B4-BE49-F238E27FC236}">
                  <a16:creationId xmlns:a16="http://schemas.microsoft.com/office/drawing/2014/main" id="{B4D521B3-0104-7DC8-4BEB-30DE40DC3FE6}"/>
                </a:ext>
              </a:extLst>
            </p:cNvPr>
            <p:cNvSpPr/>
            <p:nvPr/>
          </p:nvSpPr>
          <p:spPr>
            <a:xfrm rot="5400000">
              <a:off x="-5601386" y="1052164"/>
              <a:ext cx="5400000" cy="5400000"/>
            </a:xfrm>
            <a:prstGeom prst="donut">
              <a:avLst>
                <a:gd name="adj" fmla="val 232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solidFill>
                  <a:schemeClr val="tx1"/>
                </a:solidFill>
              </a:endParaRPr>
            </a:p>
          </p:txBody>
        </p:sp>
        <p:pic>
          <p:nvPicPr>
            <p:cNvPr id="26" name="Graphic 25" descr="Baby with solid fill">
              <a:extLst>
                <a:ext uri="{FF2B5EF4-FFF2-40B4-BE49-F238E27FC236}">
                  <a16:creationId xmlns:a16="http://schemas.microsoft.com/office/drawing/2014/main" id="{D0454B4E-B277-693F-8567-6CFE7F340F63}"/>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385207" y="3294964"/>
              <a:ext cx="914400" cy="914400"/>
            </a:xfrm>
            <a:prstGeom prst="rect">
              <a:avLst/>
            </a:prstGeom>
          </p:spPr>
        </p:pic>
        <p:pic>
          <p:nvPicPr>
            <p:cNvPr id="27" name="Graphic 26" descr="Beer with solid fill">
              <a:extLst>
                <a:ext uri="{FF2B5EF4-FFF2-40B4-BE49-F238E27FC236}">
                  <a16:creationId xmlns:a16="http://schemas.microsoft.com/office/drawing/2014/main" id="{C6546F67-5C13-107B-CE26-3F3C81F56213}"/>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rot="16200000">
              <a:off x="-3358586" y="1295057"/>
              <a:ext cx="914400" cy="914400"/>
            </a:xfrm>
            <a:prstGeom prst="rect">
              <a:avLst/>
            </a:prstGeom>
          </p:spPr>
        </p:pic>
        <p:pic>
          <p:nvPicPr>
            <p:cNvPr id="28" name="Graphic 27" descr="UFO Invasion with solid fill">
              <a:extLst>
                <a:ext uri="{FF2B5EF4-FFF2-40B4-BE49-F238E27FC236}">
                  <a16:creationId xmlns:a16="http://schemas.microsoft.com/office/drawing/2014/main" id="{751264CA-038B-CB71-5D4E-704E4A877A68}"/>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rot="10800000">
              <a:off x="-5337267" y="3294965"/>
              <a:ext cx="914400" cy="914400"/>
            </a:xfrm>
            <a:prstGeom prst="rect">
              <a:avLst/>
            </a:prstGeom>
          </p:spPr>
        </p:pic>
      </p:grpSp>
    </p:spTree>
    <p:extLst>
      <p:ext uri="{BB962C8B-B14F-4D97-AF65-F5344CB8AC3E}">
        <p14:creationId xmlns:p14="http://schemas.microsoft.com/office/powerpoint/2010/main" val="3124717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6F9AA-5A4F-1929-A931-615E0DF298D0}"/>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A72D012-139C-C011-0028-4B50D8358BAE}"/>
              </a:ext>
            </a:extLst>
          </p:cNvPr>
          <p:cNvSpPr>
            <a:spLocks/>
          </p:cNvSpPr>
          <p:nvPr/>
        </p:nvSpPr>
        <p:spPr>
          <a:xfrm>
            <a:off x="174171" y="522514"/>
            <a:ext cx="11811000" cy="6183086"/>
          </a:xfrm>
          <a:prstGeom prst="roundRect">
            <a:avLst>
              <a:gd name="adj" fmla="val 2429"/>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7" name="Picture 16">
            <a:extLst>
              <a:ext uri="{FF2B5EF4-FFF2-40B4-BE49-F238E27FC236}">
                <a16:creationId xmlns:a16="http://schemas.microsoft.com/office/drawing/2014/main" id="{CD826304-4C26-DE2B-AB2F-9E86037C6193}"/>
              </a:ext>
            </a:extLst>
          </p:cNvPr>
          <p:cNvPicPr>
            <a:picLocks noChangeAspect="1"/>
          </p:cNvPicPr>
          <p:nvPr/>
        </p:nvPicPr>
        <p:blipFill>
          <a:blip r:embed="rId2">
            <a:alphaModFix amt="10000"/>
          </a:blip>
          <a:stretch>
            <a:fillRect/>
          </a:stretch>
        </p:blipFill>
        <p:spPr>
          <a:xfrm flipH="1">
            <a:off x="-2" y="4824268"/>
            <a:ext cx="3058887" cy="2033732"/>
          </a:xfrm>
          <a:prstGeom prst="rect">
            <a:avLst/>
          </a:prstGeom>
          <a:ln>
            <a:noFill/>
          </a:ln>
          <a:effectLst>
            <a:softEdge rad="317500"/>
          </a:effectLst>
        </p:spPr>
      </p:pic>
      <p:sp>
        <p:nvSpPr>
          <p:cNvPr id="15" name="TextBox 14">
            <a:extLst>
              <a:ext uri="{FF2B5EF4-FFF2-40B4-BE49-F238E27FC236}">
                <a16:creationId xmlns:a16="http://schemas.microsoft.com/office/drawing/2014/main" id="{254DDFEF-2CA8-3CBB-59F5-5DEAF66068E1}"/>
              </a:ext>
            </a:extLst>
          </p:cNvPr>
          <p:cNvSpPr txBox="1">
            <a:spLocks/>
          </p:cNvSpPr>
          <p:nvPr/>
        </p:nvSpPr>
        <p:spPr>
          <a:xfrm>
            <a:off x="5802086" y="152400"/>
            <a:ext cx="6106885" cy="370114"/>
          </a:xfrm>
          <a:prstGeom prst="rect">
            <a:avLst/>
          </a:prstGeom>
          <a:noFill/>
        </p:spPr>
        <p:txBody>
          <a:bodyPr wrap="square" rtlCol="0">
            <a:spAutoFit/>
          </a:bodyPr>
          <a:lstStyle/>
          <a:p>
            <a:pPr algn="r"/>
            <a:r>
              <a:rPr lang="en-SG" dirty="0">
                <a:latin typeface="Arial Black" panose="020B0A04020102020204" pitchFamily="34" charset="0"/>
              </a:rPr>
              <a:t>CAPSTONE PROJECT: PART 1</a:t>
            </a:r>
          </a:p>
        </p:txBody>
      </p:sp>
      <p:sp>
        <p:nvSpPr>
          <p:cNvPr id="3" name="Flowchart: Alternate Process 2">
            <a:extLst>
              <a:ext uri="{FF2B5EF4-FFF2-40B4-BE49-F238E27FC236}">
                <a16:creationId xmlns:a16="http://schemas.microsoft.com/office/drawing/2014/main" id="{774AD893-7136-6459-28F2-8F11A5B0BD9C}"/>
              </a:ext>
            </a:extLst>
          </p:cNvPr>
          <p:cNvSpPr/>
          <p:nvPr/>
        </p:nvSpPr>
        <p:spPr>
          <a:xfrm>
            <a:off x="261256" y="76200"/>
            <a:ext cx="1080000" cy="360000"/>
          </a:xfrm>
          <a:prstGeom prst="flowChartAlternateProcess">
            <a:avLst/>
          </a:prstGeom>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latin typeface="Arial Black" panose="020B0A04020102020204" pitchFamily="34" charset="0"/>
              </a:rPr>
              <a:t>1</a:t>
            </a:r>
          </a:p>
        </p:txBody>
      </p:sp>
      <p:sp>
        <p:nvSpPr>
          <p:cNvPr id="4" name="Flowchart: Alternate Process 3">
            <a:extLst>
              <a:ext uri="{FF2B5EF4-FFF2-40B4-BE49-F238E27FC236}">
                <a16:creationId xmlns:a16="http://schemas.microsoft.com/office/drawing/2014/main" id="{22B4C340-EA61-B27D-ECE3-05DBF86EEFBC}"/>
              </a:ext>
            </a:extLst>
          </p:cNvPr>
          <p:cNvSpPr/>
          <p:nvPr/>
        </p:nvSpPr>
        <p:spPr>
          <a:xfrm>
            <a:off x="1752599" y="734057"/>
            <a:ext cx="10080000" cy="5760000"/>
          </a:xfrm>
          <a:prstGeom prst="flowChartAlternateProcess">
            <a:avLst/>
          </a:prstGeom>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SG" dirty="0">
                <a:latin typeface="Arial Black" panose="020B0A04020102020204" pitchFamily="34" charset="0"/>
              </a:rPr>
              <a:t>2</a:t>
            </a:r>
          </a:p>
        </p:txBody>
      </p:sp>
      <p:sp>
        <p:nvSpPr>
          <p:cNvPr id="5" name="Flowchart: Alternate Process 4">
            <a:extLst>
              <a:ext uri="{FF2B5EF4-FFF2-40B4-BE49-F238E27FC236}">
                <a16:creationId xmlns:a16="http://schemas.microsoft.com/office/drawing/2014/main" id="{ADFA7BB5-E051-C710-5666-68418AD521E2}"/>
              </a:ext>
            </a:extLst>
          </p:cNvPr>
          <p:cNvSpPr/>
          <p:nvPr/>
        </p:nvSpPr>
        <p:spPr>
          <a:xfrm>
            <a:off x="2525484" y="76200"/>
            <a:ext cx="1080000" cy="360000"/>
          </a:xfrm>
          <a:prstGeom prst="flowChartAlternateProcess">
            <a:avLst/>
          </a:prstGeom>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latin typeface="Arial Black" panose="020B0A04020102020204" pitchFamily="34" charset="0"/>
              </a:rPr>
              <a:t>3</a:t>
            </a:r>
          </a:p>
        </p:txBody>
      </p:sp>
      <p:sp>
        <p:nvSpPr>
          <p:cNvPr id="8" name="TextBox 7">
            <a:extLst>
              <a:ext uri="{FF2B5EF4-FFF2-40B4-BE49-F238E27FC236}">
                <a16:creationId xmlns:a16="http://schemas.microsoft.com/office/drawing/2014/main" id="{0DCA26EF-7854-98F6-015E-70DCEFD05316}"/>
              </a:ext>
            </a:extLst>
          </p:cNvPr>
          <p:cNvSpPr txBox="1"/>
          <p:nvPr/>
        </p:nvSpPr>
        <p:spPr>
          <a:xfrm>
            <a:off x="2473370" y="1012370"/>
            <a:ext cx="8858659" cy="369332"/>
          </a:xfrm>
          <a:prstGeom prst="rect">
            <a:avLst/>
          </a:prstGeom>
          <a:noFill/>
        </p:spPr>
        <p:txBody>
          <a:bodyPr wrap="square" rtlCol="0">
            <a:spAutoFit/>
          </a:bodyPr>
          <a:lstStyle/>
          <a:p>
            <a:r>
              <a:rPr lang="en-US" dirty="0">
                <a:solidFill>
                  <a:schemeClr val="bg2"/>
                </a:solidFill>
                <a:latin typeface="Arial Black" panose="020B0A04020102020204" pitchFamily="34" charset="0"/>
              </a:rPr>
              <a:t>Growing Popularity of Craft Beers</a:t>
            </a:r>
            <a:endParaRPr lang="en-SG" dirty="0">
              <a:solidFill>
                <a:schemeClr val="bg2"/>
              </a:solidFill>
              <a:latin typeface="Arial Black" panose="020B0A04020102020204" pitchFamily="34" charset="0"/>
            </a:endParaRPr>
          </a:p>
        </p:txBody>
      </p:sp>
      <p:grpSp>
        <p:nvGrpSpPr>
          <p:cNvPr id="22" name="Group 21">
            <a:extLst>
              <a:ext uri="{FF2B5EF4-FFF2-40B4-BE49-F238E27FC236}">
                <a16:creationId xmlns:a16="http://schemas.microsoft.com/office/drawing/2014/main" id="{5AAEB851-E878-459A-DCB5-EFB94AFFB067}"/>
              </a:ext>
            </a:extLst>
          </p:cNvPr>
          <p:cNvGrpSpPr/>
          <p:nvPr/>
        </p:nvGrpSpPr>
        <p:grpSpPr>
          <a:xfrm rot="5400000">
            <a:off x="-3750030" y="729000"/>
            <a:ext cx="5400000" cy="5400000"/>
            <a:chOff x="-5601386" y="1052164"/>
            <a:chExt cx="5400000" cy="5400000"/>
          </a:xfrm>
        </p:grpSpPr>
        <p:sp>
          <p:nvSpPr>
            <p:cNvPr id="23" name="Circle: Hollow 22">
              <a:extLst>
                <a:ext uri="{FF2B5EF4-FFF2-40B4-BE49-F238E27FC236}">
                  <a16:creationId xmlns:a16="http://schemas.microsoft.com/office/drawing/2014/main" id="{94739B8A-B547-AAD5-2AE5-21B358F1A9C3}"/>
                </a:ext>
              </a:extLst>
            </p:cNvPr>
            <p:cNvSpPr/>
            <p:nvPr/>
          </p:nvSpPr>
          <p:spPr>
            <a:xfrm rot="5400000">
              <a:off x="-5601386" y="1052164"/>
              <a:ext cx="5400000" cy="5400000"/>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solidFill>
                  <a:schemeClr val="tx1"/>
                </a:solidFill>
              </a:endParaRPr>
            </a:p>
          </p:txBody>
        </p:sp>
        <p:pic>
          <p:nvPicPr>
            <p:cNvPr id="25" name="Graphic 24" descr="Baby with solid fill">
              <a:extLst>
                <a:ext uri="{FF2B5EF4-FFF2-40B4-BE49-F238E27FC236}">
                  <a16:creationId xmlns:a16="http://schemas.microsoft.com/office/drawing/2014/main" id="{393245FC-68CC-C9D2-2E97-113EA8C9D327}"/>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385207" y="3294964"/>
              <a:ext cx="914400" cy="914400"/>
            </a:xfrm>
            <a:prstGeom prst="rect">
              <a:avLst/>
            </a:prstGeom>
          </p:spPr>
        </p:pic>
        <p:pic>
          <p:nvPicPr>
            <p:cNvPr id="26" name="Graphic 25" descr="Beer with solid fill">
              <a:extLst>
                <a:ext uri="{FF2B5EF4-FFF2-40B4-BE49-F238E27FC236}">
                  <a16:creationId xmlns:a16="http://schemas.microsoft.com/office/drawing/2014/main" id="{41A0442D-CB26-1C10-753F-6BC3B8EAD93C}"/>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rot="16200000">
              <a:off x="-3358586" y="1295057"/>
              <a:ext cx="914400" cy="914400"/>
            </a:xfrm>
            <a:prstGeom prst="rect">
              <a:avLst/>
            </a:prstGeom>
          </p:spPr>
        </p:pic>
        <p:pic>
          <p:nvPicPr>
            <p:cNvPr id="27" name="Graphic 26" descr="UFO Invasion with solid fill">
              <a:extLst>
                <a:ext uri="{FF2B5EF4-FFF2-40B4-BE49-F238E27FC236}">
                  <a16:creationId xmlns:a16="http://schemas.microsoft.com/office/drawing/2014/main" id="{6E5E76F4-E785-867A-F231-078F0D4E33E2}"/>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rot="10800000">
              <a:off x="-5337267" y="3294965"/>
              <a:ext cx="914400" cy="914400"/>
            </a:xfrm>
            <a:prstGeom prst="rect">
              <a:avLst/>
            </a:prstGeom>
          </p:spPr>
        </p:pic>
      </p:grpSp>
      <p:sp>
        <p:nvSpPr>
          <p:cNvPr id="29" name="TextBox 28">
            <a:extLst>
              <a:ext uri="{FF2B5EF4-FFF2-40B4-BE49-F238E27FC236}">
                <a16:creationId xmlns:a16="http://schemas.microsoft.com/office/drawing/2014/main" id="{F3CA52D9-DE32-EF4D-2BC8-A2D8A486405B}"/>
              </a:ext>
            </a:extLst>
          </p:cNvPr>
          <p:cNvSpPr txBox="1"/>
          <p:nvPr/>
        </p:nvSpPr>
        <p:spPr>
          <a:xfrm>
            <a:off x="1933370" y="1468016"/>
            <a:ext cx="9627259" cy="2154436"/>
          </a:xfrm>
          <a:prstGeom prst="rect">
            <a:avLst/>
          </a:prstGeom>
          <a:noFill/>
        </p:spPr>
        <p:txBody>
          <a:bodyPr wrap="square" rtlCol="0">
            <a:spAutoFit/>
          </a:bodyPr>
          <a:lstStyle/>
          <a:p>
            <a:r>
              <a:rPr lang="en-SG" b="1" u="sng" dirty="0">
                <a:solidFill>
                  <a:schemeClr val="bg2"/>
                </a:solidFill>
                <a:latin typeface="Calibri" panose="020F0502020204030204" pitchFamily="34" charset="0"/>
                <a:ea typeface="Calibri" panose="020F0502020204030204" pitchFamily="34" charset="0"/>
                <a:cs typeface="Calibri" panose="020F0502020204030204" pitchFamily="34" charset="0"/>
              </a:rPr>
              <a:t>Problem Statement:</a:t>
            </a:r>
          </a:p>
          <a:p>
            <a:r>
              <a:rPr lang="en-US" sz="1600" dirty="0">
                <a:solidFill>
                  <a:schemeClr val="bg2"/>
                </a:solidFill>
                <a:latin typeface="Calibri" panose="020F0502020204030204" pitchFamily="34" charset="0"/>
                <a:ea typeface="Calibri" panose="020F0502020204030204" pitchFamily="34" charset="0"/>
                <a:cs typeface="Calibri" panose="020F0502020204030204" pitchFamily="34" charset="0"/>
              </a:rPr>
              <a:t>The craft beer industry has experienced significant growth over the past decade, with consumers increasingly favoring locally brewed, artisanal beers over traditional mass-produced options. This shift in consumer preferences has disrupted the beer market, creating both opportunities and challenges for breweries, retailers, and policymakers. This project aims to explore the factors driving the growing popularity of craft beers, understand consumer behavior, and identify market trends that can inform business strategies and policy decisions. </a:t>
            </a:r>
          </a:p>
          <a:p>
            <a:endParaRPr lang="en-US" sz="400" i="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r>
              <a:rPr lang="en-US" sz="1600" i="1" dirty="0">
                <a:solidFill>
                  <a:schemeClr val="accent2"/>
                </a:solidFill>
                <a:latin typeface="Calibri" panose="020F0502020204030204" pitchFamily="34" charset="0"/>
                <a:ea typeface="Calibri" panose="020F0502020204030204" pitchFamily="34" charset="0"/>
                <a:cs typeface="Calibri" panose="020F0502020204030204" pitchFamily="34" charset="0"/>
              </a:rPr>
              <a:t>"What are the primary drivers behind the growing popularity of craft beers, and how can data analytics help stakeholders capitalize on this trend?"</a:t>
            </a:r>
            <a:endParaRPr lang="en-SG" sz="1600" i="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707BA6B9-3071-8D12-F7EC-9AEA99B379FE}"/>
              </a:ext>
            </a:extLst>
          </p:cNvPr>
          <p:cNvSpPr txBox="1"/>
          <p:nvPr/>
        </p:nvSpPr>
        <p:spPr>
          <a:xfrm>
            <a:off x="1933370" y="3914302"/>
            <a:ext cx="9752445" cy="861774"/>
          </a:xfrm>
          <a:prstGeom prst="rect">
            <a:avLst/>
          </a:prstGeom>
          <a:noFill/>
        </p:spPr>
        <p:txBody>
          <a:bodyPr wrap="square" rtlCol="0">
            <a:spAutoFit/>
          </a:bodyPr>
          <a:lstStyle/>
          <a:p>
            <a:r>
              <a:rPr lang="en-US" b="1" u="sng" dirty="0">
                <a:solidFill>
                  <a:schemeClr val="bg2"/>
                </a:solidFill>
                <a:latin typeface="Calibri" panose="020F0502020204030204" pitchFamily="34" charset="0"/>
                <a:ea typeface="Calibri" panose="020F0502020204030204" pitchFamily="34" charset="0"/>
                <a:cs typeface="Calibri" panose="020F0502020204030204" pitchFamily="34" charset="0"/>
              </a:rPr>
              <a:t>Proposed Approach to Solving the Problem</a:t>
            </a:r>
            <a:r>
              <a:rPr lang="en-SG" b="1" u="sng" dirty="0">
                <a:solidFill>
                  <a:schemeClr val="bg2"/>
                </a:solidFill>
                <a:latin typeface="Calibri" panose="020F0502020204030204" pitchFamily="34" charset="0"/>
                <a:ea typeface="Calibri" panose="020F0502020204030204" pitchFamily="34" charset="0"/>
                <a:cs typeface="Calibri" panose="020F0502020204030204" pitchFamily="34" charset="0"/>
              </a:rPr>
              <a:t>:</a:t>
            </a:r>
          </a:p>
          <a:p>
            <a:r>
              <a:rPr lang="en-US" sz="1600" dirty="0">
                <a:solidFill>
                  <a:schemeClr val="bg2"/>
                </a:solidFill>
                <a:latin typeface="Calibri" panose="020F0502020204030204" pitchFamily="34" charset="0"/>
                <a:ea typeface="Calibri" panose="020F0502020204030204" pitchFamily="34" charset="0"/>
                <a:cs typeface="Calibri" panose="020F0502020204030204" pitchFamily="34" charset="0"/>
              </a:rPr>
              <a:t>To address this problem, the project will use a data-driven approach, combining market analysis, consumer behavior studies, and predictive modeling.</a:t>
            </a:r>
            <a:endParaRPr lang="en-SG" sz="16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31" name="TextBox 30">
            <a:extLst>
              <a:ext uri="{FF2B5EF4-FFF2-40B4-BE49-F238E27FC236}">
                <a16:creationId xmlns:a16="http://schemas.microsoft.com/office/drawing/2014/main" id="{FA8164C0-16C1-6D5D-B5AE-12CCF27CAE6C}"/>
              </a:ext>
            </a:extLst>
          </p:cNvPr>
          <p:cNvSpPr txBox="1"/>
          <p:nvPr/>
        </p:nvSpPr>
        <p:spPr>
          <a:xfrm>
            <a:off x="1933370" y="4828035"/>
            <a:ext cx="9627259" cy="1107996"/>
          </a:xfrm>
          <a:prstGeom prst="rect">
            <a:avLst/>
          </a:prstGeom>
          <a:noFill/>
        </p:spPr>
        <p:txBody>
          <a:bodyPr wrap="square" rtlCol="0">
            <a:spAutoFit/>
          </a:bodyPr>
          <a:lstStyle/>
          <a:p>
            <a:r>
              <a:rPr lang="en-SG" b="1" u="sng" dirty="0">
                <a:solidFill>
                  <a:schemeClr val="bg2"/>
                </a:solidFill>
                <a:latin typeface="Calibri" panose="020F0502020204030204" pitchFamily="34" charset="0"/>
                <a:ea typeface="Calibri" panose="020F0502020204030204" pitchFamily="34" charset="0"/>
                <a:cs typeface="Calibri" panose="020F0502020204030204" pitchFamily="34" charset="0"/>
              </a:rPr>
              <a:t>Possible Data Source:</a:t>
            </a:r>
          </a:p>
          <a:p>
            <a:pPr marL="285750" indent="-285750">
              <a:buFont typeface="Arial" panose="020B0604020202020204" pitchFamily="34" charset="0"/>
              <a:buChar char="•"/>
            </a:pPr>
            <a:r>
              <a:rPr lang="en-US" sz="1600" b="1" i="1" u="sng" kern="100" dirty="0">
                <a:solidFill>
                  <a:schemeClr val="bg2"/>
                </a:solidFill>
                <a:latin typeface="Calibri" panose="020F0502020204030204" pitchFamily="34" charset="0"/>
                <a:ea typeface="Calibri" panose="020F0502020204030204" pitchFamily="34" charset="0"/>
                <a:cs typeface="Calibri" panose="020F0502020204030204" pitchFamily="34" charset="0"/>
              </a:rPr>
              <a:t>Brewers Association</a:t>
            </a:r>
            <a:r>
              <a:rPr lang="en-US" sz="1600" b="1" kern="100"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600" kern="100" dirty="0">
                <a:solidFill>
                  <a:schemeClr val="bg2"/>
                </a:solidFill>
                <a:latin typeface="Calibri" panose="020F0502020204030204" pitchFamily="34" charset="0"/>
                <a:ea typeface="Calibri" panose="020F0502020204030204" pitchFamily="34" charset="0"/>
                <a:cs typeface="Calibri" panose="020F0502020204030204" pitchFamily="34" charset="0"/>
              </a:rPr>
              <a:t>for industry reports and craft beer production statistics.</a:t>
            </a:r>
            <a:endParaRPr lang="en-SG" sz="16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kern="100" dirty="0">
                <a:solidFill>
                  <a:schemeClr val="bg2"/>
                </a:solidFill>
                <a:latin typeface="Calibri" panose="020F0502020204030204" pitchFamily="34" charset="0"/>
                <a:ea typeface="Calibri" panose="020F0502020204030204" pitchFamily="34" charset="0"/>
                <a:cs typeface="Calibri" panose="020F0502020204030204" pitchFamily="34" charset="0"/>
              </a:rPr>
              <a:t>Survey data from platforms like </a:t>
            </a:r>
            <a:r>
              <a:rPr lang="en-US" sz="1600" b="1" i="1" u="sng" kern="100" dirty="0">
                <a:solidFill>
                  <a:schemeClr val="bg2"/>
                </a:solidFill>
                <a:latin typeface="Calibri" panose="020F0502020204030204" pitchFamily="34" charset="0"/>
                <a:ea typeface="Calibri" panose="020F0502020204030204" pitchFamily="34" charset="0"/>
                <a:cs typeface="Calibri" panose="020F0502020204030204" pitchFamily="34" charset="0"/>
              </a:rPr>
              <a:t>Statista</a:t>
            </a:r>
            <a:r>
              <a:rPr lang="en-US" sz="1600" kern="100" dirty="0">
                <a:solidFill>
                  <a:schemeClr val="bg2"/>
                </a:solidFill>
                <a:latin typeface="Calibri" panose="020F0502020204030204" pitchFamily="34" charset="0"/>
                <a:ea typeface="Calibri" panose="020F0502020204030204" pitchFamily="34" charset="0"/>
                <a:cs typeface="Calibri" panose="020F0502020204030204" pitchFamily="34" charset="0"/>
              </a:rPr>
              <a:t> or </a:t>
            </a:r>
            <a:r>
              <a:rPr lang="en-US" sz="1600" b="1" i="1" u="sng" kern="100" dirty="0">
                <a:solidFill>
                  <a:schemeClr val="bg2"/>
                </a:solidFill>
                <a:latin typeface="Calibri" panose="020F0502020204030204" pitchFamily="34" charset="0"/>
                <a:ea typeface="Calibri" panose="020F0502020204030204" pitchFamily="34" charset="0"/>
                <a:cs typeface="Calibri" panose="020F0502020204030204" pitchFamily="34" charset="0"/>
              </a:rPr>
              <a:t>Pew Research Center</a:t>
            </a:r>
            <a:r>
              <a:rPr lang="en-US" sz="1600" b="1" kern="100"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600" kern="100" dirty="0">
                <a:solidFill>
                  <a:schemeClr val="bg2"/>
                </a:solidFill>
                <a:latin typeface="Calibri" panose="020F0502020204030204" pitchFamily="34" charset="0"/>
                <a:ea typeface="Calibri" panose="020F0502020204030204" pitchFamily="34" charset="0"/>
                <a:cs typeface="Calibri" panose="020F0502020204030204" pitchFamily="34" charset="0"/>
              </a:rPr>
              <a:t>on consumer preferences and behaviors.</a:t>
            </a:r>
          </a:p>
          <a:p>
            <a:pPr marL="285750" indent="-285750">
              <a:buFont typeface="Arial" panose="020B0604020202020204" pitchFamily="34" charset="0"/>
              <a:buChar char="•"/>
            </a:pPr>
            <a:r>
              <a:rPr lang="en-US" sz="1600" kern="100" dirty="0">
                <a:solidFill>
                  <a:schemeClr val="bg2"/>
                </a:solidFill>
                <a:latin typeface="Calibri" panose="020F0502020204030204" pitchFamily="34" charset="0"/>
                <a:ea typeface="Calibri" panose="020F0502020204030204" pitchFamily="34" charset="0"/>
                <a:cs typeface="Calibri" panose="020F0502020204030204" pitchFamily="34" charset="0"/>
              </a:rPr>
              <a:t>Platforms like </a:t>
            </a:r>
            <a:r>
              <a:rPr lang="en-US" sz="1600" b="1" i="1" u="sng" kern="100" dirty="0">
                <a:solidFill>
                  <a:schemeClr val="bg2"/>
                </a:solidFill>
                <a:latin typeface="Calibri" panose="020F0502020204030204" pitchFamily="34" charset="0"/>
                <a:ea typeface="Calibri" panose="020F0502020204030204" pitchFamily="34" charset="0"/>
                <a:cs typeface="Calibri" panose="020F0502020204030204" pitchFamily="34" charset="0"/>
              </a:rPr>
              <a:t>Untappd</a:t>
            </a:r>
            <a:r>
              <a:rPr lang="en-US" sz="1600" kern="100" dirty="0">
                <a:solidFill>
                  <a:schemeClr val="bg2"/>
                </a:solidFill>
                <a:latin typeface="Calibri" panose="020F0502020204030204" pitchFamily="34" charset="0"/>
                <a:ea typeface="Calibri" panose="020F0502020204030204" pitchFamily="34" charset="0"/>
                <a:cs typeface="Calibri" panose="020F0502020204030204" pitchFamily="34" charset="0"/>
              </a:rPr>
              <a:t> or </a:t>
            </a:r>
            <a:r>
              <a:rPr lang="en-US" sz="1600" b="1" i="1" u="sng" kern="100" dirty="0">
                <a:solidFill>
                  <a:schemeClr val="bg2"/>
                </a:solidFill>
                <a:latin typeface="Calibri" panose="020F0502020204030204" pitchFamily="34" charset="0"/>
                <a:ea typeface="Calibri" panose="020F0502020204030204" pitchFamily="34" charset="0"/>
                <a:cs typeface="Calibri" panose="020F0502020204030204" pitchFamily="34" charset="0"/>
              </a:rPr>
              <a:t>BeerAdvocate</a:t>
            </a:r>
            <a:r>
              <a:rPr lang="en-US" sz="1600" kern="100" dirty="0">
                <a:solidFill>
                  <a:schemeClr val="bg2"/>
                </a:solidFill>
                <a:latin typeface="Calibri" panose="020F0502020204030204" pitchFamily="34" charset="0"/>
                <a:ea typeface="Calibri" panose="020F0502020204030204" pitchFamily="34" charset="0"/>
                <a:cs typeface="Calibri" panose="020F0502020204030204" pitchFamily="34" charset="0"/>
              </a:rPr>
              <a:t> for user reviews, ratings, and preferences.</a:t>
            </a:r>
            <a:endParaRPr lang="en-SG" sz="16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5071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35CB6-3E4E-684C-DBAA-29A8B151E91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CD54FE5-93C9-AE46-8BEB-0030B108C5C0}"/>
              </a:ext>
            </a:extLst>
          </p:cNvPr>
          <p:cNvSpPr>
            <a:spLocks/>
          </p:cNvSpPr>
          <p:nvPr/>
        </p:nvSpPr>
        <p:spPr>
          <a:xfrm>
            <a:off x="174171" y="522514"/>
            <a:ext cx="11811000" cy="6183086"/>
          </a:xfrm>
          <a:prstGeom prst="roundRect">
            <a:avLst>
              <a:gd name="adj" fmla="val 2429"/>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 name="TextBox 14">
            <a:extLst>
              <a:ext uri="{FF2B5EF4-FFF2-40B4-BE49-F238E27FC236}">
                <a16:creationId xmlns:a16="http://schemas.microsoft.com/office/drawing/2014/main" id="{966A137C-AB26-53D6-DAC1-23FFB66FF7A0}"/>
              </a:ext>
            </a:extLst>
          </p:cNvPr>
          <p:cNvSpPr txBox="1">
            <a:spLocks/>
          </p:cNvSpPr>
          <p:nvPr/>
        </p:nvSpPr>
        <p:spPr>
          <a:xfrm>
            <a:off x="5802086" y="152400"/>
            <a:ext cx="6106885" cy="370114"/>
          </a:xfrm>
          <a:prstGeom prst="rect">
            <a:avLst/>
          </a:prstGeom>
          <a:noFill/>
        </p:spPr>
        <p:txBody>
          <a:bodyPr wrap="square" rtlCol="0">
            <a:spAutoFit/>
          </a:bodyPr>
          <a:lstStyle/>
          <a:p>
            <a:pPr algn="r"/>
            <a:r>
              <a:rPr lang="en-SG" dirty="0">
                <a:latin typeface="Arial Black" panose="020B0A04020102020204" pitchFamily="34" charset="0"/>
              </a:rPr>
              <a:t>CAPSTONE PROJECT: PART 1</a:t>
            </a:r>
          </a:p>
        </p:txBody>
      </p:sp>
      <p:sp>
        <p:nvSpPr>
          <p:cNvPr id="3" name="Flowchart: Alternate Process 2">
            <a:extLst>
              <a:ext uri="{FF2B5EF4-FFF2-40B4-BE49-F238E27FC236}">
                <a16:creationId xmlns:a16="http://schemas.microsoft.com/office/drawing/2014/main" id="{8ECDC9FC-C230-AFA4-D3FB-75C95D062078}"/>
              </a:ext>
            </a:extLst>
          </p:cNvPr>
          <p:cNvSpPr/>
          <p:nvPr/>
        </p:nvSpPr>
        <p:spPr>
          <a:xfrm>
            <a:off x="261256" y="76200"/>
            <a:ext cx="1080000" cy="360000"/>
          </a:xfrm>
          <a:prstGeom prst="flowChartAlternateProcess">
            <a:avLst/>
          </a:prstGeom>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latin typeface="Arial Black" panose="020B0A04020102020204" pitchFamily="34" charset="0"/>
              </a:rPr>
              <a:t>1</a:t>
            </a:r>
          </a:p>
        </p:txBody>
      </p:sp>
      <p:pic>
        <p:nvPicPr>
          <p:cNvPr id="11" name="Picture 10">
            <a:extLst>
              <a:ext uri="{FF2B5EF4-FFF2-40B4-BE49-F238E27FC236}">
                <a16:creationId xmlns:a16="http://schemas.microsoft.com/office/drawing/2014/main" id="{6E811B2C-43F6-DEAA-FF8E-582C3FF9CD24}"/>
              </a:ext>
            </a:extLst>
          </p:cNvPr>
          <p:cNvPicPr>
            <a:picLocks noChangeAspect="1"/>
          </p:cNvPicPr>
          <p:nvPr/>
        </p:nvPicPr>
        <p:blipFill>
          <a:blip r:embed="rId2">
            <a:alphaModFix amt="20000"/>
          </a:blip>
          <a:stretch>
            <a:fillRect/>
          </a:stretch>
        </p:blipFill>
        <p:spPr>
          <a:xfrm flipH="1">
            <a:off x="-1" y="4776076"/>
            <a:ext cx="3069907" cy="2081924"/>
          </a:xfrm>
          <a:prstGeom prst="rect">
            <a:avLst/>
          </a:prstGeom>
          <a:effectLst>
            <a:softEdge rad="635000"/>
          </a:effectLst>
        </p:spPr>
      </p:pic>
      <p:sp>
        <p:nvSpPr>
          <p:cNvPr id="4" name="Flowchart: Alternate Process 3">
            <a:extLst>
              <a:ext uri="{FF2B5EF4-FFF2-40B4-BE49-F238E27FC236}">
                <a16:creationId xmlns:a16="http://schemas.microsoft.com/office/drawing/2014/main" id="{6A994D45-23E8-EB6B-78FB-CCA80DE42004}"/>
              </a:ext>
            </a:extLst>
          </p:cNvPr>
          <p:cNvSpPr/>
          <p:nvPr/>
        </p:nvSpPr>
        <p:spPr>
          <a:xfrm>
            <a:off x="1393370" y="76200"/>
            <a:ext cx="1080000" cy="360000"/>
          </a:xfrm>
          <a:prstGeom prst="flowChartAlternateProcess">
            <a:avLst/>
          </a:prstGeom>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latin typeface="Arial Black" panose="020B0A04020102020204" pitchFamily="34" charset="0"/>
              </a:rPr>
              <a:t>2</a:t>
            </a:r>
          </a:p>
        </p:txBody>
      </p:sp>
      <p:sp>
        <p:nvSpPr>
          <p:cNvPr id="5" name="Flowchart: Alternate Process 4">
            <a:extLst>
              <a:ext uri="{FF2B5EF4-FFF2-40B4-BE49-F238E27FC236}">
                <a16:creationId xmlns:a16="http://schemas.microsoft.com/office/drawing/2014/main" id="{449270EF-B0CF-E585-D00B-57BD954FC63B}"/>
              </a:ext>
            </a:extLst>
          </p:cNvPr>
          <p:cNvSpPr/>
          <p:nvPr/>
        </p:nvSpPr>
        <p:spPr>
          <a:xfrm>
            <a:off x="1730827" y="734055"/>
            <a:ext cx="10080000" cy="5760000"/>
          </a:xfrm>
          <a:prstGeom prst="flowChartAlternateProcess">
            <a:avLst/>
          </a:prstGeom>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SG" dirty="0">
                <a:latin typeface="Arial Black" panose="020B0A04020102020204" pitchFamily="34" charset="0"/>
              </a:rPr>
              <a:t>3</a:t>
            </a:r>
          </a:p>
        </p:txBody>
      </p:sp>
      <p:grpSp>
        <p:nvGrpSpPr>
          <p:cNvPr id="22" name="Group 21">
            <a:extLst>
              <a:ext uri="{FF2B5EF4-FFF2-40B4-BE49-F238E27FC236}">
                <a16:creationId xmlns:a16="http://schemas.microsoft.com/office/drawing/2014/main" id="{1FDB3E9D-7FC0-1094-C2C3-8CBA0E6CACAA}"/>
              </a:ext>
            </a:extLst>
          </p:cNvPr>
          <p:cNvGrpSpPr/>
          <p:nvPr/>
        </p:nvGrpSpPr>
        <p:grpSpPr>
          <a:xfrm rot="10800000">
            <a:off x="-3750030" y="729000"/>
            <a:ext cx="5400000" cy="5400000"/>
            <a:chOff x="-5601386" y="1052164"/>
            <a:chExt cx="5400000" cy="5400000"/>
          </a:xfrm>
        </p:grpSpPr>
        <p:sp>
          <p:nvSpPr>
            <p:cNvPr id="23" name="Circle: Hollow 22">
              <a:extLst>
                <a:ext uri="{FF2B5EF4-FFF2-40B4-BE49-F238E27FC236}">
                  <a16:creationId xmlns:a16="http://schemas.microsoft.com/office/drawing/2014/main" id="{C8A39A0A-2E26-9343-DABA-60779B468DB7}"/>
                </a:ext>
              </a:extLst>
            </p:cNvPr>
            <p:cNvSpPr/>
            <p:nvPr/>
          </p:nvSpPr>
          <p:spPr>
            <a:xfrm rot="5400000">
              <a:off x="-5601386" y="1052164"/>
              <a:ext cx="5400000" cy="5400000"/>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solidFill>
                  <a:schemeClr val="tx1"/>
                </a:solidFill>
              </a:endParaRPr>
            </a:p>
          </p:txBody>
        </p:sp>
        <p:pic>
          <p:nvPicPr>
            <p:cNvPr id="25" name="Graphic 24" descr="Baby with solid fill">
              <a:extLst>
                <a:ext uri="{FF2B5EF4-FFF2-40B4-BE49-F238E27FC236}">
                  <a16:creationId xmlns:a16="http://schemas.microsoft.com/office/drawing/2014/main" id="{0AB4DE3E-6A9E-8927-D743-64117202689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385207" y="3294964"/>
              <a:ext cx="914400" cy="914400"/>
            </a:xfrm>
            <a:prstGeom prst="rect">
              <a:avLst/>
            </a:prstGeom>
          </p:spPr>
        </p:pic>
        <p:pic>
          <p:nvPicPr>
            <p:cNvPr id="26" name="Graphic 25" descr="Beer with solid fill">
              <a:extLst>
                <a:ext uri="{FF2B5EF4-FFF2-40B4-BE49-F238E27FC236}">
                  <a16:creationId xmlns:a16="http://schemas.microsoft.com/office/drawing/2014/main" id="{A214B4FF-5F90-ACCF-293B-284430BFAA20}"/>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rot="16200000">
              <a:off x="-3358586" y="1295057"/>
              <a:ext cx="914400" cy="914400"/>
            </a:xfrm>
            <a:prstGeom prst="rect">
              <a:avLst/>
            </a:prstGeom>
          </p:spPr>
        </p:pic>
        <p:pic>
          <p:nvPicPr>
            <p:cNvPr id="27" name="Graphic 26" descr="UFO Invasion with solid fill">
              <a:extLst>
                <a:ext uri="{FF2B5EF4-FFF2-40B4-BE49-F238E27FC236}">
                  <a16:creationId xmlns:a16="http://schemas.microsoft.com/office/drawing/2014/main" id="{89593537-CD06-FD46-AFF9-F532836AFECD}"/>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rot="10800000">
              <a:off x="-5337267" y="3294965"/>
              <a:ext cx="914400" cy="914400"/>
            </a:xfrm>
            <a:prstGeom prst="rect">
              <a:avLst/>
            </a:prstGeom>
          </p:spPr>
        </p:pic>
      </p:grpSp>
      <p:sp>
        <p:nvSpPr>
          <p:cNvPr id="7" name="TextBox 6">
            <a:extLst>
              <a:ext uri="{FF2B5EF4-FFF2-40B4-BE49-F238E27FC236}">
                <a16:creationId xmlns:a16="http://schemas.microsoft.com/office/drawing/2014/main" id="{5C1954D0-3409-32FB-873C-4122C510BE03}"/>
              </a:ext>
            </a:extLst>
          </p:cNvPr>
          <p:cNvSpPr txBox="1"/>
          <p:nvPr/>
        </p:nvSpPr>
        <p:spPr>
          <a:xfrm>
            <a:off x="2473370" y="1012370"/>
            <a:ext cx="8858659" cy="369332"/>
          </a:xfrm>
          <a:prstGeom prst="rect">
            <a:avLst/>
          </a:prstGeom>
          <a:noFill/>
        </p:spPr>
        <p:txBody>
          <a:bodyPr wrap="square" rtlCol="0">
            <a:spAutoFit/>
          </a:bodyPr>
          <a:lstStyle/>
          <a:p>
            <a:r>
              <a:rPr lang="en-US" dirty="0">
                <a:solidFill>
                  <a:schemeClr val="bg2"/>
                </a:solidFill>
                <a:latin typeface="Arial Black" panose="020B0A04020102020204" pitchFamily="34" charset="0"/>
              </a:rPr>
              <a:t>UFO Sightings: Patterns, Trends, and Anomalies</a:t>
            </a:r>
            <a:endParaRPr lang="en-SG" dirty="0">
              <a:solidFill>
                <a:schemeClr val="bg2"/>
              </a:solidFill>
              <a:latin typeface="Arial Black" panose="020B0A04020102020204" pitchFamily="34" charset="0"/>
            </a:endParaRPr>
          </a:p>
        </p:txBody>
      </p:sp>
      <p:sp>
        <p:nvSpPr>
          <p:cNvPr id="8" name="TextBox 7">
            <a:extLst>
              <a:ext uri="{FF2B5EF4-FFF2-40B4-BE49-F238E27FC236}">
                <a16:creationId xmlns:a16="http://schemas.microsoft.com/office/drawing/2014/main" id="{D1C079FC-07EC-1CD8-408A-E45E7F7C6881}"/>
              </a:ext>
            </a:extLst>
          </p:cNvPr>
          <p:cNvSpPr txBox="1"/>
          <p:nvPr/>
        </p:nvSpPr>
        <p:spPr>
          <a:xfrm>
            <a:off x="1933370" y="1468016"/>
            <a:ext cx="9627259" cy="2400657"/>
          </a:xfrm>
          <a:prstGeom prst="rect">
            <a:avLst/>
          </a:prstGeom>
          <a:noFill/>
        </p:spPr>
        <p:txBody>
          <a:bodyPr wrap="square" rtlCol="0">
            <a:spAutoFit/>
          </a:bodyPr>
          <a:lstStyle/>
          <a:p>
            <a:r>
              <a:rPr lang="en-SG" b="1" u="sng" dirty="0">
                <a:solidFill>
                  <a:schemeClr val="bg2"/>
                </a:solidFill>
                <a:latin typeface="Calibri" panose="020F0502020204030204" pitchFamily="34" charset="0"/>
                <a:ea typeface="Calibri" panose="020F0502020204030204" pitchFamily="34" charset="0"/>
                <a:cs typeface="Calibri" panose="020F0502020204030204" pitchFamily="34" charset="0"/>
              </a:rPr>
              <a:t>Problem Statement:</a:t>
            </a:r>
          </a:p>
          <a:p>
            <a:r>
              <a:rPr lang="en-US" sz="1600" dirty="0">
                <a:solidFill>
                  <a:schemeClr val="bg2"/>
                </a:solidFill>
                <a:latin typeface="Calibri" panose="020F0502020204030204" pitchFamily="34" charset="0"/>
                <a:ea typeface="Calibri" panose="020F0502020204030204" pitchFamily="34" charset="0"/>
                <a:cs typeface="Calibri" panose="020F0502020204030204" pitchFamily="34" charset="0"/>
              </a:rPr>
              <a:t>The phenomenon of UFO sightings has long intrigued scientists, enthusiasts, and the general public, with thousands of reports documented worldwide over the decades. These sightings often spark debates about their origins, ranging from natural explanations to extraterrestrial possibilities. Despite the wealth of data available, there has been little systematic analysis to identify meaningful patterns, trends, or anomalies associated with these events. By analyzing UFO sighting data, this project seeks to uncover insights into these phenomena, providing a data-driven perspective on when, where, and under what conditions sightings are most likely to occur.</a:t>
            </a:r>
          </a:p>
          <a:p>
            <a:endParaRPr lang="en-US" sz="400" i="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r>
              <a:rPr lang="en-US" sz="1600" i="1" dirty="0">
                <a:solidFill>
                  <a:schemeClr val="accent2"/>
                </a:solidFill>
                <a:latin typeface="Calibri" panose="020F0502020204030204" pitchFamily="34" charset="0"/>
                <a:ea typeface="Calibri" panose="020F0502020204030204" pitchFamily="34" charset="0"/>
                <a:cs typeface="Calibri" panose="020F0502020204030204" pitchFamily="34" charset="0"/>
              </a:rPr>
              <a:t>“What patterns, trends, and anomalies can be identified in UFO sighting data, and what factors might explain them?”</a:t>
            </a:r>
            <a:endParaRPr lang="en-SG" sz="1600" i="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D504D53-A03C-512E-A47E-26166C922667}"/>
              </a:ext>
            </a:extLst>
          </p:cNvPr>
          <p:cNvSpPr txBox="1"/>
          <p:nvPr/>
        </p:nvSpPr>
        <p:spPr>
          <a:xfrm>
            <a:off x="1933370" y="3914302"/>
            <a:ext cx="9752445" cy="861774"/>
          </a:xfrm>
          <a:prstGeom prst="rect">
            <a:avLst/>
          </a:prstGeom>
          <a:noFill/>
        </p:spPr>
        <p:txBody>
          <a:bodyPr wrap="square" rtlCol="0">
            <a:spAutoFit/>
          </a:bodyPr>
          <a:lstStyle/>
          <a:p>
            <a:r>
              <a:rPr lang="en-US" b="1" u="sng" dirty="0">
                <a:solidFill>
                  <a:schemeClr val="bg2"/>
                </a:solidFill>
                <a:latin typeface="Calibri" panose="020F0502020204030204" pitchFamily="34" charset="0"/>
                <a:ea typeface="Calibri" panose="020F0502020204030204" pitchFamily="34" charset="0"/>
                <a:cs typeface="Calibri" panose="020F0502020204030204" pitchFamily="34" charset="0"/>
              </a:rPr>
              <a:t>Proposed Approach to Solving the Problem</a:t>
            </a:r>
            <a:r>
              <a:rPr lang="en-SG" b="1" u="sng" dirty="0">
                <a:solidFill>
                  <a:schemeClr val="bg2"/>
                </a:solidFill>
                <a:latin typeface="Calibri" panose="020F0502020204030204" pitchFamily="34" charset="0"/>
                <a:ea typeface="Calibri" panose="020F0502020204030204" pitchFamily="34" charset="0"/>
                <a:cs typeface="Calibri" panose="020F0502020204030204" pitchFamily="34" charset="0"/>
              </a:rPr>
              <a:t>:</a:t>
            </a:r>
          </a:p>
          <a:p>
            <a:r>
              <a:rPr lang="en-US" sz="1600" dirty="0">
                <a:solidFill>
                  <a:schemeClr val="bg2"/>
                </a:solidFill>
                <a:latin typeface="Calibri" panose="020F0502020204030204" pitchFamily="34" charset="0"/>
                <a:ea typeface="Calibri" panose="020F0502020204030204" pitchFamily="34" charset="0"/>
                <a:cs typeface="Calibri" panose="020F0502020204030204" pitchFamily="34" charset="0"/>
              </a:rPr>
              <a:t>To address this problem, the project will use a data-driven approach, combining exploratory data analysis, statistical modeling, and predictive analytics. </a:t>
            </a:r>
            <a:endParaRPr lang="en-SG" sz="16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C2CE037A-0D08-3E6C-A84B-A8BF7E8BBB7B}"/>
              </a:ext>
            </a:extLst>
          </p:cNvPr>
          <p:cNvSpPr txBox="1"/>
          <p:nvPr/>
        </p:nvSpPr>
        <p:spPr>
          <a:xfrm>
            <a:off x="1933370" y="4828035"/>
            <a:ext cx="9627259" cy="1107996"/>
          </a:xfrm>
          <a:prstGeom prst="rect">
            <a:avLst/>
          </a:prstGeom>
          <a:noFill/>
        </p:spPr>
        <p:txBody>
          <a:bodyPr wrap="square" rtlCol="0">
            <a:spAutoFit/>
          </a:bodyPr>
          <a:lstStyle/>
          <a:p>
            <a:r>
              <a:rPr lang="en-SG" b="1" u="sng" dirty="0">
                <a:solidFill>
                  <a:schemeClr val="bg2"/>
                </a:solidFill>
                <a:latin typeface="Calibri" panose="020F0502020204030204" pitchFamily="34" charset="0"/>
                <a:ea typeface="Calibri" panose="020F0502020204030204" pitchFamily="34" charset="0"/>
                <a:cs typeface="Calibri" panose="020F0502020204030204" pitchFamily="34" charset="0"/>
              </a:rPr>
              <a:t>Possible Data Source:</a:t>
            </a:r>
          </a:p>
          <a:p>
            <a:pPr marL="285750" indent="-285750">
              <a:buFont typeface="Arial" panose="020B0604020202020204" pitchFamily="34" charset="0"/>
              <a:buChar char="•"/>
            </a:pPr>
            <a:r>
              <a:rPr lang="en-US" sz="1600" b="1" i="1" u="sng" kern="100" dirty="0">
                <a:solidFill>
                  <a:schemeClr val="bg2"/>
                </a:solidFill>
                <a:latin typeface="Calibri" panose="020F0502020204030204" pitchFamily="34" charset="0"/>
                <a:ea typeface="Calibri" panose="020F0502020204030204" pitchFamily="34" charset="0"/>
                <a:cs typeface="Calibri" panose="020F0502020204030204" pitchFamily="34" charset="0"/>
              </a:rPr>
              <a:t>National UFO Reporting Center (NUFORC)</a:t>
            </a:r>
            <a:r>
              <a:rPr lang="en-US" sz="1600" b="1" kern="100"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600" kern="100" dirty="0">
                <a:solidFill>
                  <a:schemeClr val="bg2"/>
                </a:solidFill>
                <a:latin typeface="Calibri" panose="020F0502020204030204" pitchFamily="34" charset="0"/>
                <a:ea typeface="Calibri" panose="020F0502020204030204" pitchFamily="34" charset="0"/>
                <a:cs typeface="Calibri" panose="020F0502020204030204" pitchFamily="34" charset="0"/>
              </a:rPr>
              <a:t>for a comprehensive database of UFO sightings with dates, locations, and descriptions.</a:t>
            </a:r>
          </a:p>
          <a:p>
            <a:pPr marL="285750" indent="-285750">
              <a:buFont typeface="Arial" panose="020B0604020202020204" pitchFamily="34" charset="0"/>
              <a:buChar char="•"/>
            </a:pPr>
            <a:r>
              <a:rPr lang="en-US" sz="1600" kern="100" dirty="0">
                <a:solidFill>
                  <a:schemeClr val="bg2"/>
                </a:solidFill>
                <a:latin typeface="Calibri" panose="020F0502020204030204" pitchFamily="34" charset="0"/>
                <a:ea typeface="Calibri" panose="020F0502020204030204" pitchFamily="34" charset="0"/>
                <a:cs typeface="Calibri" panose="020F0502020204030204" pitchFamily="34" charset="0"/>
              </a:rPr>
              <a:t>The UFO Dataset on </a:t>
            </a:r>
            <a:r>
              <a:rPr lang="en-US" sz="1600" b="1" i="1" u="sng" kern="100" dirty="0">
                <a:solidFill>
                  <a:schemeClr val="bg2"/>
                </a:solidFill>
                <a:latin typeface="Calibri" panose="020F0502020204030204" pitchFamily="34" charset="0"/>
                <a:ea typeface="Calibri" panose="020F0502020204030204" pitchFamily="34" charset="0"/>
                <a:cs typeface="Calibri" panose="020F0502020204030204" pitchFamily="34" charset="0"/>
              </a:rPr>
              <a:t>Kaggle</a:t>
            </a:r>
            <a:r>
              <a:rPr lang="en-US" sz="1600" kern="100" dirty="0">
                <a:solidFill>
                  <a:schemeClr val="bg2"/>
                </a:solidFill>
                <a:latin typeface="Calibri" panose="020F0502020204030204" pitchFamily="34" charset="0"/>
                <a:ea typeface="Calibri" panose="020F0502020204030204" pitchFamily="34" charset="0"/>
                <a:cs typeface="Calibri" panose="020F0502020204030204" pitchFamily="34" charset="0"/>
              </a:rPr>
              <a:t> for cleaned and structured datasets of UFO sightings.</a:t>
            </a:r>
          </a:p>
        </p:txBody>
      </p:sp>
    </p:spTree>
    <p:extLst>
      <p:ext uri="{BB962C8B-B14F-4D97-AF65-F5344CB8AC3E}">
        <p14:creationId xmlns:p14="http://schemas.microsoft.com/office/powerpoint/2010/main" val="2175585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22"/>
                                        </p:tgtEl>
                                        <p:attrNameLst>
                                          <p:attrName>r</p:attrName>
                                        </p:attrNameLst>
                                      </p:cBhvr>
                                    </p:animRot>
                                    <p:animRot by="-240000">
                                      <p:cBhvr>
                                        <p:cTn id="7" dur="200" fill="hold">
                                          <p:stCondLst>
                                            <p:cond delay="200"/>
                                          </p:stCondLst>
                                        </p:cTn>
                                        <p:tgtEl>
                                          <p:spTgt spid="22"/>
                                        </p:tgtEl>
                                        <p:attrNameLst>
                                          <p:attrName>r</p:attrName>
                                        </p:attrNameLst>
                                      </p:cBhvr>
                                    </p:animRot>
                                    <p:animRot by="240000">
                                      <p:cBhvr>
                                        <p:cTn id="8" dur="200" fill="hold">
                                          <p:stCondLst>
                                            <p:cond delay="400"/>
                                          </p:stCondLst>
                                        </p:cTn>
                                        <p:tgtEl>
                                          <p:spTgt spid="22"/>
                                        </p:tgtEl>
                                        <p:attrNameLst>
                                          <p:attrName>r</p:attrName>
                                        </p:attrNameLst>
                                      </p:cBhvr>
                                    </p:animRot>
                                    <p:animRot by="-240000">
                                      <p:cBhvr>
                                        <p:cTn id="9" dur="200" fill="hold">
                                          <p:stCondLst>
                                            <p:cond delay="600"/>
                                          </p:stCondLst>
                                        </p:cTn>
                                        <p:tgtEl>
                                          <p:spTgt spid="22"/>
                                        </p:tgtEl>
                                        <p:attrNameLst>
                                          <p:attrName>r</p:attrName>
                                        </p:attrNameLst>
                                      </p:cBhvr>
                                    </p:animRot>
                                    <p:animRot by="120000">
                                      <p:cBhvr>
                                        <p:cTn id="10" dur="200" fill="hold">
                                          <p:stCondLst>
                                            <p:cond delay="800"/>
                                          </p:stCondLst>
                                        </p:cTn>
                                        <p:tgtEl>
                                          <p:spTgt spid="2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D8882-FD5B-F4F1-FB69-BEB942F7B1E2}"/>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BF365AC-217A-69C2-9697-FAADA794707A}"/>
              </a:ext>
            </a:extLst>
          </p:cNvPr>
          <p:cNvSpPr>
            <a:spLocks/>
          </p:cNvSpPr>
          <p:nvPr/>
        </p:nvSpPr>
        <p:spPr>
          <a:xfrm>
            <a:off x="174171" y="522514"/>
            <a:ext cx="11811000" cy="6183086"/>
          </a:xfrm>
          <a:prstGeom prst="roundRect">
            <a:avLst>
              <a:gd name="adj" fmla="val 2429"/>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 name="TextBox 14">
            <a:extLst>
              <a:ext uri="{FF2B5EF4-FFF2-40B4-BE49-F238E27FC236}">
                <a16:creationId xmlns:a16="http://schemas.microsoft.com/office/drawing/2014/main" id="{B2CF8080-9E03-3FBC-554C-F71D6D99017C}"/>
              </a:ext>
            </a:extLst>
          </p:cNvPr>
          <p:cNvSpPr txBox="1">
            <a:spLocks/>
          </p:cNvSpPr>
          <p:nvPr/>
        </p:nvSpPr>
        <p:spPr>
          <a:xfrm>
            <a:off x="5802086" y="152400"/>
            <a:ext cx="6106885" cy="370114"/>
          </a:xfrm>
          <a:prstGeom prst="rect">
            <a:avLst/>
          </a:prstGeom>
          <a:noFill/>
        </p:spPr>
        <p:txBody>
          <a:bodyPr wrap="square" rtlCol="0">
            <a:spAutoFit/>
          </a:bodyPr>
          <a:lstStyle/>
          <a:p>
            <a:pPr algn="r"/>
            <a:r>
              <a:rPr lang="en-SG" dirty="0">
                <a:latin typeface="Arial Black" panose="020B0A04020102020204" pitchFamily="34" charset="0"/>
              </a:rPr>
              <a:t>CAPSTONE PROJECT: PART 1</a:t>
            </a:r>
          </a:p>
        </p:txBody>
      </p:sp>
      <p:sp>
        <p:nvSpPr>
          <p:cNvPr id="3" name="Flowchart: Alternate Process 2">
            <a:extLst>
              <a:ext uri="{FF2B5EF4-FFF2-40B4-BE49-F238E27FC236}">
                <a16:creationId xmlns:a16="http://schemas.microsoft.com/office/drawing/2014/main" id="{0A40EB10-720B-F88C-A73F-A548FC8CC428}"/>
              </a:ext>
            </a:extLst>
          </p:cNvPr>
          <p:cNvSpPr/>
          <p:nvPr/>
        </p:nvSpPr>
        <p:spPr>
          <a:xfrm>
            <a:off x="261256" y="76200"/>
            <a:ext cx="1080000" cy="360000"/>
          </a:xfrm>
          <a:prstGeom prst="flowChartAlternateProcess">
            <a:avLst/>
          </a:prstGeom>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latin typeface="Arial Black" panose="020B0A04020102020204" pitchFamily="34" charset="0"/>
              </a:rPr>
              <a:t>1</a:t>
            </a:r>
          </a:p>
        </p:txBody>
      </p:sp>
      <p:sp>
        <p:nvSpPr>
          <p:cNvPr id="4" name="Flowchart: Alternate Process 3">
            <a:extLst>
              <a:ext uri="{FF2B5EF4-FFF2-40B4-BE49-F238E27FC236}">
                <a16:creationId xmlns:a16="http://schemas.microsoft.com/office/drawing/2014/main" id="{ADA368CF-FA53-7828-5E57-D5C0C0E63C3A}"/>
              </a:ext>
            </a:extLst>
          </p:cNvPr>
          <p:cNvSpPr/>
          <p:nvPr/>
        </p:nvSpPr>
        <p:spPr>
          <a:xfrm>
            <a:off x="1393370" y="76200"/>
            <a:ext cx="1080000" cy="360000"/>
          </a:xfrm>
          <a:prstGeom prst="flowChartAlternateProcess">
            <a:avLst/>
          </a:prstGeom>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latin typeface="Arial Black" panose="020B0A04020102020204" pitchFamily="34" charset="0"/>
              </a:rPr>
              <a:t>2</a:t>
            </a:r>
          </a:p>
        </p:txBody>
      </p:sp>
      <p:sp>
        <p:nvSpPr>
          <p:cNvPr id="5" name="Flowchart: Alternate Process 4">
            <a:extLst>
              <a:ext uri="{FF2B5EF4-FFF2-40B4-BE49-F238E27FC236}">
                <a16:creationId xmlns:a16="http://schemas.microsoft.com/office/drawing/2014/main" id="{0F81AC5C-4F71-8A45-05F0-445A4CE293A5}"/>
              </a:ext>
            </a:extLst>
          </p:cNvPr>
          <p:cNvSpPr/>
          <p:nvPr/>
        </p:nvSpPr>
        <p:spPr>
          <a:xfrm>
            <a:off x="2525484" y="76200"/>
            <a:ext cx="1080000" cy="360000"/>
          </a:xfrm>
          <a:prstGeom prst="flowChartAlternateProcess">
            <a:avLst/>
          </a:prstGeom>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latin typeface="Arial Black" panose="020B0A04020102020204" pitchFamily="34" charset="0"/>
              </a:rPr>
              <a:t>3</a:t>
            </a:r>
          </a:p>
        </p:txBody>
      </p:sp>
      <p:sp>
        <p:nvSpPr>
          <p:cNvPr id="8" name="TextBox 7">
            <a:extLst>
              <a:ext uri="{FF2B5EF4-FFF2-40B4-BE49-F238E27FC236}">
                <a16:creationId xmlns:a16="http://schemas.microsoft.com/office/drawing/2014/main" id="{C532E9F4-A3F6-5E56-B6C7-7D72C777BAFF}"/>
              </a:ext>
            </a:extLst>
          </p:cNvPr>
          <p:cNvSpPr txBox="1"/>
          <p:nvPr/>
        </p:nvSpPr>
        <p:spPr>
          <a:xfrm>
            <a:off x="3829196" y="3198558"/>
            <a:ext cx="4500950" cy="830997"/>
          </a:xfrm>
          <a:prstGeom prst="rect">
            <a:avLst/>
          </a:prstGeom>
          <a:noFill/>
        </p:spPr>
        <p:txBody>
          <a:bodyPr wrap="square" rtlCol="0">
            <a:spAutoFit/>
          </a:bodyPr>
          <a:lstStyle/>
          <a:p>
            <a:pPr algn="ctr"/>
            <a:r>
              <a:rPr lang="en-SG" sz="4800" dirty="0">
                <a:solidFill>
                  <a:schemeClr val="bg2"/>
                </a:solidFill>
                <a:latin typeface="Arial Black" panose="020B0A04020102020204" pitchFamily="34" charset="0"/>
              </a:rPr>
              <a:t>THANK YOU!</a:t>
            </a:r>
          </a:p>
        </p:txBody>
      </p:sp>
      <p:grpSp>
        <p:nvGrpSpPr>
          <p:cNvPr id="11" name="Group 10">
            <a:extLst>
              <a:ext uri="{FF2B5EF4-FFF2-40B4-BE49-F238E27FC236}">
                <a16:creationId xmlns:a16="http://schemas.microsoft.com/office/drawing/2014/main" id="{B619ABFF-C9A8-6AA9-037E-8EC2B032C393}"/>
              </a:ext>
            </a:extLst>
          </p:cNvPr>
          <p:cNvGrpSpPr/>
          <p:nvPr/>
        </p:nvGrpSpPr>
        <p:grpSpPr>
          <a:xfrm rot="16200000">
            <a:off x="-5510250" y="729000"/>
            <a:ext cx="5400000" cy="5400000"/>
            <a:chOff x="-5601386" y="1052164"/>
            <a:chExt cx="5400000" cy="5400000"/>
          </a:xfrm>
        </p:grpSpPr>
        <p:sp>
          <p:nvSpPr>
            <p:cNvPr id="12" name="Circle: Hollow 11">
              <a:extLst>
                <a:ext uri="{FF2B5EF4-FFF2-40B4-BE49-F238E27FC236}">
                  <a16:creationId xmlns:a16="http://schemas.microsoft.com/office/drawing/2014/main" id="{1147B1B5-04C8-396A-9838-2534005E9456}"/>
                </a:ext>
              </a:extLst>
            </p:cNvPr>
            <p:cNvSpPr/>
            <p:nvPr/>
          </p:nvSpPr>
          <p:spPr>
            <a:xfrm rot="5400000">
              <a:off x="-5601386" y="1052164"/>
              <a:ext cx="5400000" cy="5400000"/>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solidFill>
                  <a:schemeClr val="tx1"/>
                </a:solidFill>
              </a:endParaRPr>
            </a:p>
          </p:txBody>
        </p:sp>
        <p:pic>
          <p:nvPicPr>
            <p:cNvPr id="13" name="Graphic 12" descr="Baby with solid fill">
              <a:extLst>
                <a:ext uri="{FF2B5EF4-FFF2-40B4-BE49-F238E27FC236}">
                  <a16:creationId xmlns:a16="http://schemas.microsoft.com/office/drawing/2014/main" id="{651F00A1-F227-4608-5627-AF7C35BBFB82}"/>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385207" y="3294964"/>
              <a:ext cx="914400" cy="914400"/>
            </a:xfrm>
            <a:prstGeom prst="rect">
              <a:avLst/>
            </a:prstGeom>
          </p:spPr>
        </p:pic>
        <p:pic>
          <p:nvPicPr>
            <p:cNvPr id="14" name="Graphic 13" descr="Beer with solid fill">
              <a:extLst>
                <a:ext uri="{FF2B5EF4-FFF2-40B4-BE49-F238E27FC236}">
                  <a16:creationId xmlns:a16="http://schemas.microsoft.com/office/drawing/2014/main" id="{02364712-15D8-5476-50B7-86C14171E6D0}"/>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rot="16200000">
              <a:off x="-3358586" y="1295057"/>
              <a:ext cx="914400" cy="914400"/>
            </a:xfrm>
            <a:prstGeom prst="rect">
              <a:avLst/>
            </a:prstGeom>
          </p:spPr>
        </p:pic>
        <p:pic>
          <p:nvPicPr>
            <p:cNvPr id="17" name="Graphic 16" descr="UFO Invasion with solid fill">
              <a:extLst>
                <a:ext uri="{FF2B5EF4-FFF2-40B4-BE49-F238E27FC236}">
                  <a16:creationId xmlns:a16="http://schemas.microsoft.com/office/drawing/2014/main" id="{325F15F2-E0ED-1E44-95F9-5D0945DF066C}"/>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rot="10800000">
              <a:off x="-5337267" y="3294965"/>
              <a:ext cx="914400" cy="914400"/>
            </a:xfrm>
            <a:prstGeom prst="rect">
              <a:avLst/>
            </a:prstGeom>
          </p:spPr>
        </p:pic>
      </p:grpSp>
    </p:spTree>
    <p:extLst>
      <p:ext uri="{BB962C8B-B14F-4D97-AF65-F5344CB8AC3E}">
        <p14:creationId xmlns:p14="http://schemas.microsoft.com/office/powerpoint/2010/main" val="2684570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1077</TotalTime>
  <Words>658</Words>
  <Application>Microsoft Office PowerPoint</Application>
  <PresentationFormat>Widescreen</PresentationFormat>
  <Paragraphs>55</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Aptos Display</vt:lpstr>
      <vt:lpstr>Arial</vt:lpstr>
      <vt:lpstr>Arial Black</vt:lpstr>
      <vt:lpstr>Calibri</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Darrick Chua</dc:creator>
  <cp:lastModifiedBy>Darrick Chua</cp:lastModifiedBy>
  <cp:revision>1</cp:revision>
  <dcterms:created xsi:type="dcterms:W3CDTF">2025-02-11T08:40:26Z</dcterms:created>
  <dcterms:modified xsi:type="dcterms:W3CDTF">2025-03-06T05:31:15Z</dcterms:modified>
</cp:coreProperties>
</file>