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78" r:id="rId4"/>
    <p:sldId id="265" r:id="rId5"/>
    <p:sldId id="266" r:id="rId6"/>
    <p:sldId id="267" r:id="rId7"/>
    <p:sldId id="279" r:id="rId8"/>
    <p:sldId id="274" r:id="rId9"/>
    <p:sldId id="282" r:id="rId10"/>
    <p:sldId id="275" r:id="rId11"/>
    <p:sldId id="268" r:id="rId12"/>
    <p:sldId id="280" r:id="rId13"/>
    <p:sldId id="270" r:id="rId14"/>
    <p:sldId id="276" r:id="rId15"/>
    <p:sldId id="28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2A238-8F0E-4808-972B-EAE02860F398}" v="127" dt="2025-03-26T08:38:31.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1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ick Chua" userId="02ccb22a2c4d7060" providerId="LiveId" clId="{48A2A238-8F0E-4808-972B-EAE02860F398}"/>
    <pc:docChg chg="undo redo custSel addSld delSld modSld sldOrd">
      <pc:chgData name="Darrick Chua" userId="02ccb22a2c4d7060" providerId="LiveId" clId="{48A2A238-8F0E-4808-972B-EAE02860F398}" dt="2025-03-26T12:01:05.294" v="1694" actId="207"/>
      <pc:docMkLst>
        <pc:docMk/>
      </pc:docMkLst>
      <pc:sldChg chg="addSp delSp modSp new mod setBg delAnim modAnim delDesignElem">
        <pc:chgData name="Darrick Chua" userId="02ccb22a2c4d7060" providerId="LiveId" clId="{48A2A238-8F0E-4808-972B-EAE02860F398}" dt="2025-03-26T05:05:42.687" v="944" actId="12789"/>
        <pc:sldMkLst>
          <pc:docMk/>
          <pc:sldMk cId="2293127210" sldId="256"/>
        </pc:sldMkLst>
        <pc:spChg chg="add del mod ord">
          <ac:chgData name="Darrick Chua" userId="02ccb22a2c4d7060" providerId="LiveId" clId="{48A2A238-8F0E-4808-972B-EAE02860F398}" dt="2025-03-25T11:34:38.347" v="617" actId="21"/>
          <ac:spMkLst>
            <pc:docMk/>
            <pc:sldMk cId="2293127210" sldId="256"/>
            <ac:spMk id="2" creationId="{6936BA60-E76F-1A53-B99A-F6D454A40836}"/>
          </ac:spMkLst>
        </pc:spChg>
        <pc:spChg chg="add del mod topLvl">
          <ac:chgData name="Darrick Chua" userId="02ccb22a2c4d7060" providerId="LiveId" clId="{48A2A238-8F0E-4808-972B-EAE02860F398}" dt="2025-03-25T07:57:55.743" v="377"/>
          <ac:spMkLst>
            <pc:docMk/>
            <pc:sldMk cId="2293127210" sldId="256"/>
            <ac:spMk id="2" creationId="{E311C085-2127-261F-B700-2AB46F5FBE6C}"/>
          </ac:spMkLst>
        </pc:spChg>
        <pc:spChg chg="add del mod">
          <ac:chgData name="Darrick Chua" userId="02ccb22a2c4d7060" providerId="LiveId" clId="{48A2A238-8F0E-4808-972B-EAE02860F398}" dt="2025-03-25T11:25:37.122" v="524"/>
          <ac:spMkLst>
            <pc:docMk/>
            <pc:sldMk cId="2293127210" sldId="256"/>
            <ac:spMk id="3" creationId="{35BC0112-4F55-62F5-9777-47B0F8B3021F}"/>
          </ac:spMkLst>
        </pc:spChg>
        <pc:spChg chg="add del mod topLvl">
          <ac:chgData name="Darrick Chua" userId="02ccb22a2c4d7060" providerId="LiveId" clId="{48A2A238-8F0E-4808-972B-EAE02860F398}" dt="2025-03-25T07:57:55.743" v="377"/>
          <ac:spMkLst>
            <pc:docMk/>
            <pc:sldMk cId="2293127210" sldId="256"/>
            <ac:spMk id="3" creationId="{80A9363B-E07F-CF17-CCEC-77AFFA6E8908}"/>
          </ac:spMkLst>
        </pc:spChg>
        <pc:spChg chg="add del mod">
          <ac:chgData name="Darrick Chua" userId="02ccb22a2c4d7060" providerId="LiveId" clId="{48A2A238-8F0E-4808-972B-EAE02860F398}" dt="2025-03-25T11:25:37.122" v="524"/>
          <ac:spMkLst>
            <pc:docMk/>
            <pc:sldMk cId="2293127210" sldId="256"/>
            <ac:spMk id="4" creationId="{6F96D390-FE40-7105-5887-EF57396F40EB}"/>
          </ac:spMkLst>
        </pc:spChg>
        <pc:spChg chg="mod">
          <ac:chgData name="Darrick Chua" userId="02ccb22a2c4d7060" providerId="LiveId" clId="{48A2A238-8F0E-4808-972B-EAE02860F398}" dt="2025-03-25T07:55:20.109" v="306"/>
          <ac:spMkLst>
            <pc:docMk/>
            <pc:sldMk cId="2293127210" sldId="256"/>
            <ac:spMk id="5" creationId="{26F00812-2218-B0C1-DB5D-4C9EFA04CA86}"/>
          </ac:spMkLst>
        </pc:spChg>
        <pc:spChg chg="del mod">
          <ac:chgData name="Darrick Chua" userId="02ccb22a2c4d7060" providerId="LiveId" clId="{48A2A238-8F0E-4808-972B-EAE02860F398}" dt="2025-03-25T11:28:57.825" v="540" actId="478"/>
          <ac:spMkLst>
            <pc:docMk/>
            <pc:sldMk cId="2293127210" sldId="256"/>
            <ac:spMk id="5" creationId="{A0622FAE-996B-1B5E-9FE4-0497D7D7F0CD}"/>
          </ac:spMkLst>
        </pc:spChg>
        <pc:spChg chg="mod">
          <ac:chgData name="Darrick Chua" userId="02ccb22a2c4d7060" providerId="LiveId" clId="{48A2A238-8F0E-4808-972B-EAE02860F398}" dt="2025-03-26T05:05:42.687" v="944" actId="12789"/>
          <ac:spMkLst>
            <pc:docMk/>
            <pc:sldMk cId="2293127210" sldId="256"/>
            <ac:spMk id="5" creationId="{DDC9AD6F-3BD9-039A-23BA-F91EFC5C436B}"/>
          </ac:spMkLst>
        </pc:spChg>
        <pc:spChg chg="mod">
          <ac:chgData name="Darrick Chua" userId="02ccb22a2c4d7060" providerId="LiveId" clId="{48A2A238-8F0E-4808-972B-EAE02860F398}" dt="2025-03-25T07:57:12.991" v="373"/>
          <ac:spMkLst>
            <pc:docMk/>
            <pc:sldMk cId="2293127210" sldId="256"/>
            <ac:spMk id="6" creationId="{2697CA54-2A3E-E46D-816F-4DE318052093}"/>
          </ac:spMkLst>
        </pc:spChg>
        <pc:spChg chg="del mod">
          <ac:chgData name="Darrick Chua" userId="02ccb22a2c4d7060" providerId="LiveId" clId="{48A2A238-8F0E-4808-972B-EAE02860F398}" dt="2025-03-25T08:45:30.484" v="388" actId="478"/>
          <ac:spMkLst>
            <pc:docMk/>
            <pc:sldMk cId="2293127210" sldId="256"/>
            <ac:spMk id="7" creationId="{1B5591BD-3C3E-C822-9677-227F6D43B1F3}"/>
          </ac:spMkLst>
        </pc:spChg>
        <pc:spChg chg="add del mod">
          <ac:chgData name="Darrick Chua" userId="02ccb22a2c4d7060" providerId="LiveId" clId="{48A2A238-8F0E-4808-972B-EAE02860F398}" dt="2025-03-25T11:34:28.177" v="616" actId="478"/>
          <ac:spMkLst>
            <pc:docMk/>
            <pc:sldMk cId="2293127210" sldId="256"/>
            <ac:spMk id="8" creationId="{CFEB51A3-A686-4C50-D7D7-4FACD642E265}"/>
          </ac:spMkLst>
        </pc:spChg>
        <pc:spChg chg="add del mod">
          <ac:chgData name="Darrick Chua" userId="02ccb22a2c4d7060" providerId="LiveId" clId="{48A2A238-8F0E-4808-972B-EAE02860F398}" dt="2025-03-25T11:34:28.177" v="616" actId="478"/>
          <ac:spMkLst>
            <pc:docMk/>
            <pc:sldMk cId="2293127210" sldId="256"/>
            <ac:spMk id="9" creationId="{AAC343A9-7CF4-4C42-C97E-0F4846E563A2}"/>
          </ac:spMkLst>
        </pc:spChg>
        <pc:spChg chg="add del">
          <ac:chgData name="Darrick Chua" userId="02ccb22a2c4d7060" providerId="LiveId" clId="{48A2A238-8F0E-4808-972B-EAE02860F398}" dt="2025-03-25T11:36:31.788" v="634"/>
          <ac:spMkLst>
            <pc:docMk/>
            <pc:sldMk cId="2293127210" sldId="256"/>
            <ac:spMk id="10" creationId="{42A4FC2C-047E-45A5-965D-8E1E3BF09BC6}"/>
          </ac:spMkLst>
        </pc:spChg>
        <pc:spChg chg="mod">
          <ac:chgData name="Darrick Chua" userId="02ccb22a2c4d7060" providerId="LiveId" clId="{48A2A238-8F0E-4808-972B-EAE02860F398}" dt="2025-03-25T11:33:44.727" v="606"/>
          <ac:spMkLst>
            <pc:docMk/>
            <pc:sldMk cId="2293127210" sldId="256"/>
            <ac:spMk id="11" creationId="{CDDFC11C-F4EE-4423-D8B2-F25560AF9B84}"/>
          </ac:spMkLst>
        </pc:spChg>
        <pc:spChg chg="add del">
          <ac:chgData name="Darrick Chua" userId="02ccb22a2c4d7060" providerId="LiveId" clId="{48A2A238-8F0E-4808-972B-EAE02860F398}" dt="2025-03-25T11:32:27.749" v="554" actId="26606"/>
          <ac:spMkLst>
            <pc:docMk/>
            <pc:sldMk cId="2293127210" sldId="256"/>
            <ac:spMk id="13" creationId="{42A4FC2C-047E-45A5-965D-8E1E3BF09BC6}"/>
          </ac:spMkLst>
        </pc:spChg>
        <pc:spChg chg="add del">
          <ac:chgData name="Darrick Chua" userId="02ccb22a2c4d7060" providerId="LiveId" clId="{48A2A238-8F0E-4808-972B-EAE02860F398}" dt="2025-03-25T11:32:31.496" v="556" actId="26606"/>
          <ac:spMkLst>
            <pc:docMk/>
            <pc:sldMk cId="2293127210" sldId="256"/>
            <ac:spMk id="15" creationId="{E2384209-CB15-4CDF-9D31-C44FD9A3F20D}"/>
          </ac:spMkLst>
        </pc:spChg>
        <pc:spChg chg="add del">
          <ac:chgData name="Darrick Chua" userId="02ccb22a2c4d7060" providerId="LiveId" clId="{48A2A238-8F0E-4808-972B-EAE02860F398}" dt="2025-03-25T11:32:31.496" v="556" actId="26606"/>
          <ac:spMkLst>
            <pc:docMk/>
            <pc:sldMk cId="2293127210" sldId="256"/>
            <ac:spMk id="16" creationId="{AB8C311F-7253-4AED-9701-7FC0708C41C7}"/>
          </ac:spMkLst>
        </pc:spChg>
        <pc:spChg chg="add del">
          <ac:chgData name="Darrick Chua" userId="02ccb22a2c4d7060" providerId="LiveId" clId="{48A2A238-8F0E-4808-972B-EAE02860F398}" dt="2025-03-25T11:32:31.496" v="556" actId="26606"/>
          <ac:spMkLst>
            <pc:docMk/>
            <pc:sldMk cId="2293127210" sldId="256"/>
            <ac:spMk id="17" creationId="{2633B3B5-CC90-43F0-8714-D31D1F3F0209}"/>
          </ac:spMkLst>
        </pc:spChg>
        <pc:spChg chg="add del">
          <ac:chgData name="Darrick Chua" userId="02ccb22a2c4d7060" providerId="LiveId" clId="{48A2A238-8F0E-4808-972B-EAE02860F398}" dt="2025-03-25T11:32:31.496" v="556" actId="26606"/>
          <ac:spMkLst>
            <pc:docMk/>
            <pc:sldMk cId="2293127210" sldId="256"/>
            <ac:spMk id="19" creationId="{A8D57A06-A426-446D-B02C-A2DC6B62E45E}"/>
          </ac:spMkLst>
        </pc:spChg>
        <pc:spChg chg="add del mod">
          <ac:chgData name="Darrick Chua" userId="02ccb22a2c4d7060" providerId="LiveId" clId="{48A2A238-8F0E-4808-972B-EAE02860F398}" dt="2025-03-25T11:37:35.453" v="641" actId="478"/>
          <ac:spMkLst>
            <pc:docMk/>
            <pc:sldMk cId="2293127210" sldId="256"/>
            <ac:spMk id="72" creationId="{6936BA60-E76F-1A53-B99A-F6D454A40836}"/>
          </ac:spMkLst>
        </pc:spChg>
        <pc:spChg chg="add mod">
          <ac:chgData name="Darrick Chua" userId="02ccb22a2c4d7060" providerId="LiveId" clId="{48A2A238-8F0E-4808-972B-EAE02860F398}" dt="2025-03-25T11:40:01.792" v="749" actId="12789"/>
          <ac:spMkLst>
            <pc:docMk/>
            <pc:sldMk cId="2293127210" sldId="256"/>
            <ac:spMk id="75" creationId="{D57035AC-C0CC-8048-E6E6-0A5DEFEBCECE}"/>
          </ac:spMkLst>
        </pc:spChg>
        <pc:spChg chg="add">
          <ac:chgData name="Darrick Chua" userId="02ccb22a2c4d7060" providerId="LiveId" clId="{48A2A238-8F0E-4808-972B-EAE02860F398}" dt="2025-03-25T11:38:03.162" v="643" actId="26606"/>
          <ac:spMkLst>
            <pc:docMk/>
            <pc:sldMk cId="2293127210" sldId="256"/>
            <ac:spMk id="79" creationId="{42A4FC2C-047E-45A5-965D-8E1E3BF09BC6}"/>
          </ac:spMkLst>
        </pc:spChg>
        <pc:grpChg chg="add del mod">
          <ac:chgData name="Darrick Chua" userId="02ccb22a2c4d7060" providerId="LiveId" clId="{48A2A238-8F0E-4808-972B-EAE02860F398}" dt="2025-03-25T07:55:06.206" v="304" actId="165"/>
          <ac:grpSpMkLst>
            <pc:docMk/>
            <pc:sldMk cId="2293127210" sldId="256"/>
            <ac:grpSpMk id="4" creationId="{3701EF84-57F6-E637-1AAD-F84607B0505F}"/>
          </ac:grpSpMkLst>
        </pc:grpChg>
        <pc:picChg chg="add del mod">
          <ac:chgData name="Darrick Chua" userId="02ccb22a2c4d7060" providerId="LiveId" clId="{48A2A238-8F0E-4808-972B-EAE02860F398}" dt="2025-03-25T11:34:28.177" v="616" actId="478"/>
          <ac:picMkLst>
            <pc:docMk/>
            <pc:sldMk cId="2293127210" sldId="256"/>
            <ac:picMk id="7" creationId="{0C3964C1-11EF-BACE-326A-7F45F6695CDE}"/>
          </ac:picMkLst>
        </pc:picChg>
        <pc:picChg chg="add del mod">
          <ac:chgData name="Darrick Chua" userId="02ccb22a2c4d7060" providerId="LiveId" clId="{48A2A238-8F0E-4808-972B-EAE02860F398}" dt="2025-03-25T08:50:49.548" v="395" actId="478"/>
          <ac:picMkLst>
            <pc:docMk/>
            <pc:sldMk cId="2293127210" sldId="256"/>
            <ac:picMk id="9" creationId="{99F73C37-DD05-7AF0-54E9-9B6D99028540}"/>
          </ac:picMkLst>
        </pc:picChg>
        <pc:picChg chg="add del mod">
          <ac:chgData name="Darrick Chua" userId="02ccb22a2c4d7060" providerId="LiveId" clId="{48A2A238-8F0E-4808-972B-EAE02860F398}" dt="2025-03-25T11:34:10.330" v="614"/>
          <ac:picMkLst>
            <pc:docMk/>
            <pc:sldMk cId="2293127210" sldId="256"/>
            <ac:picMk id="14" creationId="{287843B8-14F6-6EFE-67D3-C36D8C7121CE}"/>
          </ac:picMkLst>
        </pc:picChg>
        <pc:picChg chg="add del mod">
          <ac:chgData name="Darrick Chua" userId="02ccb22a2c4d7060" providerId="LiveId" clId="{48A2A238-8F0E-4808-972B-EAE02860F398}" dt="2025-03-25T11:34:10.330" v="614"/>
          <ac:picMkLst>
            <pc:docMk/>
            <pc:sldMk cId="2293127210" sldId="256"/>
            <ac:picMk id="26" creationId="{42436B61-2A8D-C88E-2506-3EC740179FBF}"/>
          </ac:picMkLst>
        </pc:picChg>
        <pc:picChg chg="add del mod">
          <ac:chgData name="Darrick Chua" userId="02ccb22a2c4d7060" providerId="LiveId" clId="{48A2A238-8F0E-4808-972B-EAE02860F398}" dt="2025-03-25T11:34:10.330" v="614"/>
          <ac:picMkLst>
            <pc:docMk/>
            <pc:sldMk cId="2293127210" sldId="256"/>
            <ac:picMk id="36" creationId="{ABA04442-DA66-1313-A2EB-5F180F24DB11}"/>
          </ac:picMkLst>
        </pc:picChg>
        <pc:picChg chg="add del mod">
          <ac:chgData name="Darrick Chua" userId="02ccb22a2c4d7060" providerId="LiveId" clId="{48A2A238-8F0E-4808-972B-EAE02860F398}" dt="2025-03-25T11:34:10.330" v="614"/>
          <ac:picMkLst>
            <pc:docMk/>
            <pc:sldMk cId="2293127210" sldId="256"/>
            <ac:picMk id="39" creationId="{5F202D20-0F8F-7ED7-08D4-E79997FC7240}"/>
          </ac:picMkLst>
        </pc:picChg>
        <pc:picChg chg="add del mod">
          <ac:chgData name="Darrick Chua" userId="02ccb22a2c4d7060" providerId="LiveId" clId="{48A2A238-8F0E-4808-972B-EAE02860F398}" dt="2025-03-25T11:34:10.330" v="614"/>
          <ac:picMkLst>
            <pc:docMk/>
            <pc:sldMk cId="2293127210" sldId="256"/>
            <ac:picMk id="44" creationId="{26F8B6F4-1685-B148-4F21-A9DDCF2594B5}"/>
          </ac:picMkLst>
        </pc:picChg>
        <pc:picChg chg="add del mod">
          <ac:chgData name="Darrick Chua" userId="02ccb22a2c4d7060" providerId="LiveId" clId="{48A2A238-8F0E-4808-972B-EAE02860F398}" dt="2025-03-25T11:34:10.330" v="614"/>
          <ac:picMkLst>
            <pc:docMk/>
            <pc:sldMk cId="2293127210" sldId="256"/>
            <ac:picMk id="55" creationId="{080EBE23-A03F-0FC5-AA31-6BC09307BC16}"/>
          </ac:picMkLst>
        </pc:picChg>
        <pc:picChg chg="add del mod">
          <ac:chgData name="Darrick Chua" userId="02ccb22a2c4d7060" providerId="LiveId" clId="{48A2A238-8F0E-4808-972B-EAE02860F398}" dt="2025-03-25T11:34:10.330" v="614"/>
          <ac:picMkLst>
            <pc:docMk/>
            <pc:sldMk cId="2293127210" sldId="256"/>
            <ac:picMk id="61" creationId="{D3F1EDD2-FA34-926B-DE49-88000CCD6007}"/>
          </ac:picMkLst>
        </pc:picChg>
        <pc:picChg chg="add del mod">
          <ac:chgData name="Darrick Chua" userId="02ccb22a2c4d7060" providerId="LiveId" clId="{48A2A238-8F0E-4808-972B-EAE02860F398}" dt="2025-03-25T11:34:10.330" v="614"/>
          <ac:picMkLst>
            <pc:docMk/>
            <pc:sldMk cId="2293127210" sldId="256"/>
            <ac:picMk id="63" creationId="{BA0E7C30-246D-CB00-1D14-59798BC4EBB2}"/>
          </ac:picMkLst>
        </pc:picChg>
        <pc:picChg chg="add del mod">
          <ac:chgData name="Darrick Chua" userId="02ccb22a2c4d7060" providerId="LiveId" clId="{48A2A238-8F0E-4808-972B-EAE02860F398}" dt="2025-03-25T11:34:10.330" v="614"/>
          <ac:picMkLst>
            <pc:docMk/>
            <pc:sldMk cId="2293127210" sldId="256"/>
            <ac:picMk id="64" creationId="{A8A2BD75-34EA-6E65-BD99-5718C84BABB3}"/>
          </ac:picMkLst>
        </pc:picChg>
        <pc:picChg chg="add del mod">
          <ac:chgData name="Darrick Chua" userId="02ccb22a2c4d7060" providerId="LiveId" clId="{48A2A238-8F0E-4808-972B-EAE02860F398}" dt="2025-03-25T11:34:09.084" v="613" actId="1076"/>
          <ac:picMkLst>
            <pc:docMk/>
            <pc:sldMk cId="2293127210" sldId="256"/>
            <ac:picMk id="67" creationId="{26A0CA52-EAE8-C4D7-043B-D527E8DCFBDE}"/>
          </ac:picMkLst>
        </pc:picChg>
        <pc:picChg chg="add mod">
          <ac:chgData name="Darrick Chua" userId="02ccb22a2c4d7060" providerId="LiveId" clId="{48A2A238-8F0E-4808-972B-EAE02860F398}" dt="2025-03-25T11:39:33.835" v="744" actId="1076"/>
          <ac:picMkLst>
            <pc:docMk/>
            <pc:sldMk cId="2293127210" sldId="256"/>
            <ac:picMk id="74" creationId="{E8437B9C-231C-DD9A-059E-1D3D88E5984E}"/>
          </ac:picMkLst>
        </pc:picChg>
      </pc:sldChg>
      <pc:sldChg chg="addSp delSp modSp new mod">
        <pc:chgData name="Darrick Chua" userId="02ccb22a2c4d7060" providerId="LiveId" clId="{48A2A238-8F0E-4808-972B-EAE02860F398}" dt="2025-03-25T11:37:21.439" v="640"/>
        <pc:sldMkLst>
          <pc:docMk/>
          <pc:sldMk cId="2211506289" sldId="257"/>
        </pc:sldMkLst>
        <pc:spChg chg="mod">
          <ac:chgData name="Darrick Chua" userId="02ccb22a2c4d7060" providerId="LiveId" clId="{48A2A238-8F0E-4808-972B-EAE02860F398}" dt="2025-03-25T11:37:21.439" v="640"/>
          <ac:spMkLst>
            <pc:docMk/>
            <pc:sldMk cId="2211506289" sldId="257"/>
            <ac:spMk id="2" creationId="{B8A06C78-5E96-37C0-5CC3-CD721C1EB390}"/>
          </ac:spMkLst>
        </pc:spChg>
        <pc:spChg chg="mod">
          <ac:chgData name="Darrick Chua" userId="02ccb22a2c4d7060" providerId="LiveId" clId="{48A2A238-8F0E-4808-972B-EAE02860F398}" dt="2025-03-25T11:37:21.439" v="640"/>
          <ac:spMkLst>
            <pc:docMk/>
            <pc:sldMk cId="2211506289" sldId="257"/>
            <ac:spMk id="3" creationId="{DC578B88-5F6B-717B-211E-940517478F3C}"/>
          </ac:spMkLst>
        </pc:spChg>
        <pc:spChg chg="add del mod">
          <ac:chgData name="Darrick Chua" userId="02ccb22a2c4d7060" providerId="LiveId" clId="{48A2A238-8F0E-4808-972B-EAE02860F398}" dt="2025-03-25T11:35:00.967" v="622" actId="21"/>
          <ac:spMkLst>
            <pc:docMk/>
            <pc:sldMk cId="2211506289" sldId="257"/>
            <ac:spMk id="4" creationId="{6936BA60-E76F-1A53-B99A-F6D454A40836}"/>
          </ac:spMkLst>
        </pc:spChg>
      </pc:sldChg>
      <pc:sldChg chg="new del">
        <pc:chgData name="Darrick Chua" userId="02ccb22a2c4d7060" providerId="LiveId" clId="{48A2A238-8F0E-4808-972B-EAE02860F398}" dt="2025-03-25T07:01:50.609" v="168" actId="47"/>
        <pc:sldMkLst>
          <pc:docMk/>
          <pc:sldMk cId="2777456473" sldId="258"/>
        </pc:sldMkLst>
      </pc:sldChg>
      <pc:sldChg chg="modSp new mod">
        <pc:chgData name="Darrick Chua" userId="02ccb22a2c4d7060" providerId="LiveId" clId="{48A2A238-8F0E-4808-972B-EAE02860F398}" dt="2025-03-25T11:37:21.439" v="640"/>
        <pc:sldMkLst>
          <pc:docMk/>
          <pc:sldMk cId="545816962" sldId="259"/>
        </pc:sldMkLst>
        <pc:spChg chg="mod">
          <ac:chgData name="Darrick Chua" userId="02ccb22a2c4d7060" providerId="LiveId" clId="{48A2A238-8F0E-4808-972B-EAE02860F398}" dt="2025-03-25T11:37:21.439" v="640"/>
          <ac:spMkLst>
            <pc:docMk/>
            <pc:sldMk cId="545816962" sldId="259"/>
            <ac:spMk id="2" creationId="{39003B94-9E09-3B41-7BAA-B973093155FA}"/>
          </ac:spMkLst>
        </pc:spChg>
        <pc:spChg chg="mod">
          <ac:chgData name="Darrick Chua" userId="02ccb22a2c4d7060" providerId="LiveId" clId="{48A2A238-8F0E-4808-972B-EAE02860F398}" dt="2025-03-25T11:37:21.439" v="640"/>
          <ac:spMkLst>
            <pc:docMk/>
            <pc:sldMk cId="545816962" sldId="259"/>
            <ac:spMk id="3" creationId="{6E3E71B7-961E-CAAB-1DCA-52A11A79DB3E}"/>
          </ac:spMkLst>
        </pc:spChg>
      </pc:sldChg>
      <pc:sldChg chg="modSp add mod">
        <pc:chgData name="Darrick Chua" userId="02ccb22a2c4d7060" providerId="LiveId" clId="{48A2A238-8F0E-4808-972B-EAE02860F398}" dt="2025-03-25T11:37:21.439" v="640"/>
        <pc:sldMkLst>
          <pc:docMk/>
          <pc:sldMk cId="2250975965" sldId="260"/>
        </pc:sldMkLst>
        <pc:spChg chg="mod">
          <ac:chgData name="Darrick Chua" userId="02ccb22a2c4d7060" providerId="LiveId" clId="{48A2A238-8F0E-4808-972B-EAE02860F398}" dt="2025-03-25T11:37:21.439" v="640"/>
          <ac:spMkLst>
            <pc:docMk/>
            <pc:sldMk cId="2250975965" sldId="260"/>
            <ac:spMk id="2" creationId="{29C93A27-3D94-7460-9E72-4F7B86943A95}"/>
          </ac:spMkLst>
        </pc:spChg>
        <pc:spChg chg="mod">
          <ac:chgData name="Darrick Chua" userId="02ccb22a2c4d7060" providerId="LiveId" clId="{48A2A238-8F0E-4808-972B-EAE02860F398}" dt="2025-03-25T11:37:21.439" v="640"/>
          <ac:spMkLst>
            <pc:docMk/>
            <pc:sldMk cId="2250975965" sldId="260"/>
            <ac:spMk id="3" creationId="{393BA822-93FA-B2E1-7B7A-CD6F25E652B8}"/>
          </ac:spMkLst>
        </pc:spChg>
      </pc:sldChg>
      <pc:sldChg chg="modSp add mod">
        <pc:chgData name="Darrick Chua" userId="02ccb22a2c4d7060" providerId="LiveId" clId="{48A2A238-8F0E-4808-972B-EAE02860F398}" dt="2025-03-25T11:37:21.439" v="640"/>
        <pc:sldMkLst>
          <pc:docMk/>
          <pc:sldMk cId="787892924" sldId="261"/>
        </pc:sldMkLst>
        <pc:spChg chg="mod">
          <ac:chgData name="Darrick Chua" userId="02ccb22a2c4d7060" providerId="LiveId" clId="{48A2A238-8F0E-4808-972B-EAE02860F398}" dt="2025-03-25T11:37:21.439" v="640"/>
          <ac:spMkLst>
            <pc:docMk/>
            <pc:sldMk cId="787892924" sldId="261"/>
            <ac:spMk id="2" creationId="{D0999378-5794-97E3-1F57-F9A8018F8447}"/>
          </ac:spMkLst>
        </pc:spChg>
        <pc:spChg chg="mod">
          <ac:chgData name="Darrick Chua" userId="02ccb22a2c4d7060" providerId="LiveId" clId="{48A2A238-8F0E-4808-972B-EAE02860F398}" dt="2025-03-25T11:37:21.439" v="640"/>
          <ac:spMkLst>
            <pc:docMk/>
            <pc:sldMk cId="787892924" sldId="261"/>
            <ac:spMk id="3" creationId="{3004B85F-2986-2B19-C3C6-88C069663D9E}"/>
          </ac:spMkLst>
        </pc:spChg>
      </pc:sldChg>
      <pc:sldChg chg="modSp add mod">
        <pc:chgData name="Darrick Chua" userId="02ccb22a2c4d7060" providerId="LiveId" clId="{48A2A238-8F0E-4808-972B-EAE02860F398}" dt="2025-03-25T11:37:21.439" v="640"/>
        <pc:sldMkLst>
          <pc:docMk/>
          <pc:sldMk cId="1419208628" sldId="262"/>
        </pc:sldMkLst>
        <pc:spChg chg="mod">
          <ac:chgData name="Darrick Chua" userId="02ccb22a2c4d7060" providerId="LiveId" clId="{48A2A238-8F0E-4808-972B-EAE02860F398}" dt="2025-03-25T11:37:21.439" v="640"/>
          <ac:spMkLst>
            <pc:docMk/>
            <pc:sldMk cId="1419208628" sldId="262"/>
            <ac:spMk id="2" creationId="{5B10FCB1-467F-088A-B4E7-8718EC4641D6}"/>
          </ac:spMkLst>
        </pc:spChg>
        <pc:spChg chg="mod">
          <ac:chgData name="Darrick Chua" userId="02ccb22a2c4d7060" providerId="LiveId" clId="{48A2A238-8F0E-4808-972B-EAE02860F398}" dt="2025-03-25T11:37:21.439" v="640"/>
          <ac:spMkLst>
            <pc:docMk/>
            <pc:sldMk cId="1419208628" sldId="262"/>
            <ac:spMk id="3" creationId="{9F462107-2638-C2D0-A3E7-C9A1EFE814D4}"/>
          </ac:spMkLst>
        </pc:spChg>
      </pc:sldChg>
      <pc:sldChg chg="modSp add mod">
        <pc:chgData name="Darrick Chua" userId="02ccb22a2c4d7060" providerId="LiveId" clId="{48A2A238-8F0E-4808-972B-EAE02860F398}" dt="2025-03-25T11:37:21.439" v="640"/>
        <pc:sldMkLst>
          <pc:docMk/>
          <pc:sldMk cId="620364969" sldId="263"/>
        </pc:sldMkLst>
        <pc:spChg chg="mod">
          <ac:chgData name="Darrick Chua" userId="02ccb22a2c4d7060" providerId="LiveId" clId="{48A2A238-8F0E-4808-972B-EAE02860F398}" dt="2025-03-25T11:37:21.439" v="640"/>
          <ac:spMkLst>
            <pc:docMk/>
            <pc:sldMk cId="620364969" sldId="263"/>
            <ac:spMk id="2" creationId="{CAA6047B-22F6-E928-3396-AE9379BA4973}"/>
          </ac:spMkLst>
        </pc:spChg>
        <pc:spChg chg="mod">
          <ac:chgData name="Darrick Chua" userId="02ccb22a2c4d7060" providerId="LiveId" clId="{48A2A238-8F0E-4808-972B-EAE02860F398}" dt="2025-03-25T11:37:21.439" v="640"/>
          <ac:spMkLst>
            <pc:docMk/>
            <pc:sldMk cId="620364969" sldId="263"/>
            <ac:spMk id="3" creationId="{D6238203-0A4C-A43B-AA73-1E3D8058CC03}"/>
          </ac:spMkLst>
        </pc:spChg>
      </pc:sldChg>
      <pc:sldChg chg="delSp modSp add del mod modTransition">
        <pc:chgData name="Darrick Chua" userId="02ccb22a2c4d7060" providerId="LiveId" clId="{48A2A238-8F0E-4808-972B-EAE02860F398}" dt="2025-03-25T08:23:17.564" v="386" actId="2696"/>
        <pc:sldMkLst>
          <pc:docMk/>
          <pc:sldMk cId="1605494042" sldId="264"/>
        </pc:sldMkLst>
        <pc:spChg chg="del mod">
          <ac:chgData name="Darrick Chua" userId="02ccb22a2c4d7060" providerId="LiveId" clId="{48A2A238-8F0E-4808-972B-EAE02860F398}" dt="2025-03-25T07:59:08.973" v="385" actId="478"/>
          <ac:spMkLst>
            <pc:docMk/>
            <pc:sldMk cId="1605494042" sldId="264"/>
            <ac:spMk id="7" creationId="{7476DB3B-8DB5-7C05-51FA-1EE9C17DC014}"/>
          </ac:spMkLst>
        </pc:spChg>
      </pc:sldChg>
      <pc:sldChg chg="delSp modSp mod">
        <pc:chgData name="Darrick Chua" userId="02ccb22a2c4d7060" providerId="LiveId" clId="{48A2A238-8F0E-4808-972B-EAE02860F398}" dt="2025-03-26T12:01:05.294" v="1694" actId="207"/>
        <pc:sldMkLst>
          <pc:docMk/>
          <pc:sldMk cId="3047567584" sldId="264"/>
        </pc:sldMkLst>
        <pc:spChg chg="mod">
          <ac:chgData name="Darrick Chua" userId="02ccb22a2c4d7060" providerId="LiveId" clId="{48A2A238-8F0E-4808-972B-EAE02860F398}" dt="2025-03-26T12:01:05.294" v="1694" actId="207"/>
          <ac:spMkLst>
            <pc:docMk/>
            <pc:sldMk cId="3047567584" sldId="264"/>
            <ac:spMk id="4" creationId="{B9657B45-186A-8A16-1886-DFD96B7259F3}"/>
          </ac:spMkLst>
        </pc:spChg>
        <pc:spChg chg="mod">
          <ac:chgData name="Darrick Chua" userId="02ccb22a2c4d7060" providerId="LiveId" clId="{48A2A238-8F0E-4808-972B-EAE02860F398}" dt="2025-03-26T05:08:47.277" v="947" actId="1076"/>
          <ac:spMkLst>
            <pc:docMk/>
            <pc:sldMk cId="3047567584" sldId="264"/>
            <ac:spMk id="7" creationId="{A37D4B7C-34CE-BF6A-8383-9A71558BA314}"/>
          </ac:spMkLst>
        </pc:spChg>
        <pc:spChg chg="mod">
          <ac:chgData name="Darrick Chua" userId="02ccb22a2c4d7060" providerId="LiveId" clId="{48A2A238-8F0E-4808-972B-EAE02860F398}" dt="2025-03-26T05:08:34.155" v="946" actId="2711"/>
          <ac:spMkLst>
            <pc:docMk/>
            <pc:sldMk cId="3047567584" sldId="264"/>
            <ac:spMk id="8" creationId="{4C97437F-A3C9-D23B-CBF2-E35D051054E5}"/>
          </ac:spMkLst>
        </pc:spChg>
        <pc:spChg chg="del">
          <ac:chgData name="Darrick Chua" userId="02ccb22a2c4d7060" providerId="LiveId" clId="{48A2A238-8F0E-4808-972B-EAE02860F398}" dt="2025-03-26T02:54:30.814" v="796" actId="478"/>
          <ac:spMkLst>
            <pc:docMk/>
            <pc:sldMk cId="3047567584" sldId="264"/>
            <ac:spMk id="9" creationId="{A1C87F98-5995-70CB-6122-C2D81BB3B5E8}"/>
          </ac:spMkLst>
        </pc:spChg>
        <pc:grpChg chg="mod">
          <ac:chgData name="Darrick Chua" userId="02ccb22a2c4d7060" providerId="LiveId" clId="{48A2A238-8F0E-4808-972B-EAE02860F398}" dt="2025-03-26T05:08:59.361" v="948" actId="12789"/>
          <ac:grpSpMkLst>
            <pc:docMk/>
            <pc:sldMk cId="3047567584" sldId="264"/>
            <ac:grpSpMk id="6" creationId="{8A6FE992-BE11-5086-38BB-1D946ABC9A63}"/>
          </ac:grpSpMkLst>
        </pc:grpChg>
      </pc:sldChg>
      <pc:sldChg chg="addSp delSp modSp mod delAnim modAnim">
        <pc:chgData name="Darrick Chua" userId="02ccb22a2c4d7060" providerId="LiveId" clId="{48A2A238-8F0E-4808-972B-EAE02860F398}" dt="2025-03-26T07:53:19.463" v="1572" actId="403"/>
        <pc:sldMkLst>
          <pc:docMk/>
          <pc:sldMk cId="2056238407" sldId="265"/>
        </pc:sldMkLst>
        <pc:spChg chg="add del mod">
          <ac:chgData name="Darrick Chua" userId="02ccb22a2c4d7060" providerId="LiveId" clId="{48A2A238-8F0E-4808-972B-EAE02860F398}" dt="2025-03-26T05:12:08" v="969" actId="21"/>
          <ac:spMkLst>
            <pc:docMk/>
            <pc:sldMk cId="2056238407" sldId="265"/>
            <ac:spMk id="2" creationId="{C8CBD0BC-F9A2-5F7F-73EF-02A83FC7AB1F}"/>
          </ac:spMkLst>
        </pc:spChg>
        <pc:spChg chg="mod">
          <ac:chgData name="Darrick Chua" userId="02ccb22a2c4d7060" providerId="LiveId" clId="{48A2A238-8F0E-4808-972B-EAE02860F398}" dt="2025-03-26T03:02:21.851" v="889" actId="1036"/>
          <ac:spMkLst>
            <pc:docMk/>
            <pc:sldMk cId="2056238407" sldId="265"/>
            <ac:spMk id="22" creationId="{E4F1D030-5E3C-BA96-938F-A36A182869BB}"/>
          </ac:spMkLst>
        </pc:spChg>
        <pc:spChg chg="mod">
          <ac:chgData name="Darrick Chua" userId="02ccb22a2c4d7060" providerId="LiveId" clId="{48A2A238-8F0E-4808-972B-EAE02860F398}" dt="2025-03-26T07:53:19.463" v="1572" actId="403"/>
          <ac:spMkLst>
            <pc:docMk/>
            <pc:sldMk cId="2056238407" sldId="265"/>
            <ac:spMk id="23" creationId="{7C518932-CA48-85D6-5D48-9251B64493E8}"/>
          </ac:spMkLst>
        </pc:spChg>
      </pc:sldChg>
      <pc:sldChg chg="modSp mod">
        <pc:chgData name="Darrick Chua" userId="02ccb22a2c4d7060" providerId="LiveId" clId="{48A2A238-8F0E-4808-972B-EAE02860F398}" dt="2025-03-26T07:53:09.317" v="1569" actId="113"/>
        <pc:sldMkLst>
          <pc:docMk/>
          <pc:sldMk cId="2825559801" sldId="266"/>
        </pc:sldMkLst>
        <pc:spChg chg="mod">
          <ac:chgData name="Darrick Chua" userId="02ccb22a2c4d7060" providerId="LiveId" clId="{48A2A238-8F0E-4808-972B-EAE02860F398}" dt="2025-03-26T03:06:31.255" v="936" actId="113"/>
          <ac:spMkLst>
            <pc:docMk/>
            <pc:sldMk cId="2825559801" sldId="266"/>
            <ac:spMk id="22" creationId="{2795FC53-FC59-1F66-BE59-BA0D0F423425}"/>
          </ac:spMkLst>
        </pc:spChg>
        <pc:spChg chg="mod">
          <ac:chgData name="Darrick Chua" userId="02ccb22a2c4d7060" providerId="LiveId" clId="{48A2A238-8F0E-4808-972B-EAE02860F398}" dt="2025-03-26T07:53:09.317" v="1569" actId="113"/>
          <ac:spMkLst>
            <pc:docMk/>
            <pc:sldMk cId="2825559801" sldId="266"/>
            <ac:spMk id="23" creationId="{5FBA2EE8-8861-D0BD-EB65-5DB2D5A107CA}"/>
          </ac:spMkLst>
        </pc:spChg>
        <pc:picChg chg="mod">
          <ac:chgData name="Darrick Chua" userId="02ccb22a2c4d7060" providerId="LiveId" clId="{48A2A238-8F0E-4808-972B-EAE02860F398}" dt="2025-03-26T03:04:02.649" v="923" actId="1038"/>
          <ac:picMkLst>
            <pc:docMk/>
            <pc:sldMk cId="2825559801" sldId="266"/>
            <ac:picMk id="3" creationId="{F2ED26F0-219A-818D-EBEB-D726F328FCAA}"/>
          </ac:picMkLst>
        </pc:picChg>
      </pc:sldChg>
      <pc:sldChg chg="addSp delSp modSp mod">
        <pc:chgData name="Darrick Chua" userId="02ccb22a2c4d7060" providerId="LiveId" clId="{48A2A238-8F0E-4808-972B-EAE02860F398}" dt="2025-03-26T07:46:58.159" v="1509" actId="1440"/>
        <pc:sldMkLst>
          <pc:docMk/>
          <pc:sldMk cId="2955105548" sldId="267"/>
        </pc:sldMkLst>
        <pc:spChg chg="mod">
          <ac:chgData name="Darrick Chua" userId="02ccb22a2c4d7060" providerId="LiveId" clId="{48A2A238-8F0E-4808-972B-EAE02860F398}" dt="2025-03-26T07:45:15.547" v="1507" actId="1076"/>
          <ac:spMkLst>
            <pc:docMk/>
            <pc:sldMk cId="2955105548" sldId="267"/>
            <ac:spMk id="2" creationId="{A228FF05-9E79-49CA-2B39-633793BB9CEF}"/>
          </ac:spMkLst>
        </pc:spChg>
        <pc:spChg chg="del mod">
          <ac:chgData name="Darrick Chua" userId="02ccb22a2c4d7060" providerId="LiveId" clId="{48A2A238-8F0E-4808-972B-EAE02860F398}" dt="2025-03-26T07:45:09.179" v="1506" actId="478"/>
          <ac:spMkLst>
            <pc:docMk/>
            <pc:sldMk cId="2955105548" sldId="267"/>
            <ac:spMk id="3" creationId="{3D570AE8-8345-7275-77DB-E34E45C24EB4}"/>
          </ac:spMkLst>
        </pc:spChg>
        <pc:picChg chg="add mod">
          <ac:chgData name="Darrick Chua" userId="02ccb22a2c4d7060" providerId="LiveId" clId="{48A2A238-8F0E-4808-972B-EAE02860F398}" dt="2025-03-26T07:46:58.159" v="1509" actId="1440"/>
          <ac:picMkLst>
            <pc:docMk/>
            <pc:sldMk cId="2955105548" sldId="267"/>
            <ac:picMk id="6" creationId="{6D3299A9-309B-98B9-6C30-FCD274724995}"/>
          </ac:picMkLst>
        </pc:picChg>
      </pc:sldChg>
      <pc:sldChg chg="addSp delSp modSp mod modAnim">
        <pc:chgData name="Darrick Chua" userId="02ccb22a2c4d7060" providerId="LiveId" clId="{48A2A238-8F0E-4808-972B-EAE02860F398}" dt="2025-03-26T07:52:37.716" v="1565" actId="2711"/>
        <pc:sldMkLst>
          <pc:docMk/>
          <pc:sldMk cId="458896440" sldId="268"/>
        </pc:sldMkLst>
        <pc:spChg chg="mod">
          <ac:chgData name="Darrick Chua" userId="02ccb22a2c4d7060" providerId="LiveId" clId="{48A2A238-8F0E-4808-972B-EAE02860F398}" dt="2025-03-26T06:27:11.200" v="1487" actId="20577"/>
          <ac:spMkLst>
            <pc:docMk/>
            <pc:sldMk cId="458896440" sldId="268"/>
            <ac:spMk id="2" creationId="{25EAAC1D-A8FC-1E26-A5DC-51EC75F3151A}"/>
          </ac:spMkLst>
        </pc:spChg>
        <pc:spChg chg="del">
          <ac:chgData name="Darrick Chua" userId="02ccb22a2c4d7060" providerId="LiveId" clId="{48A2A238-8F0E-4808-972B-EAE02860F398}" dt="2025-03-26T06:03:12.119" v="1370" actId="478"/>
          <ac:spMkLst>
            <pc:docMk/>
            <pc:sldMk cId="458896440" sldId="268"/>
            <ac:spMk id="3" creationId="{5D03315E-CFFE-E2B8-4E4E-B8682F0AA59B}"/>
          </ac:spMkLst>
        </pc:spChg>
        <pc:spChg chg="add mod">
          <ac:chgData name="Darrick Chua" userId="02ccb22a2c4d7060" providerId="LiveId" clId="{48A2A238-8F0E-4808-972B-EAE02860F398}" dt="2025-03-26T07:52:37.716" v="1565" actId="2711"/>
          <ac:spMkLst>
            <pc:docMk/>
            <pc:sldMk cId="458896440" sldId="268"/>
            <ac:spMk id="5" creationId="{958FBFF0-6214-123E-4DF2-C86728FE2D33}"/>
          </ac:spMkLst>
        </pc:spChg>
        <pc:spChg chg="add mod">
          <ac:chgData name="Darrick Chua" userId="02ccb22a2c4d7060" providerId="LiveId" clId="{48A2A238-8F0E-4808-972B-EAE02860F398}" dt="2025-03-26T06:11:35.544" v="1477" actId="12788"/>
          <ac:spMkLst>
            <pc:docMk/>
            <pc:sldMk cId="458896440" sldId="268"/>
            <ac:spMk id="6" creationId="{211D9405-64DC-03C7-1DE6-193405101D6E}"/>
          </ac:spMkLst>
        </pc:spChg>
        <pc:picChg chg="add mod">
          <ac:chgData name="Darrick Chua" userId="02ccb22a2c4d7060" providerId="LiveId" clId="{48A2A238-8F0E-4808-972B-EAE02860F398}" dt="2025-03-26T06:09:12.886" v="1430" actId="1076"/>
          <ac:picMkLst>
            <pc:docMk/>
            <pc:sldMk cId="458896440" sldId="268"/>
            <ac:picMk id="1026" creationId="{75B15AE8-5934-ADB5-0FE8-ABB8ACA14145}"/>
          </ac:picMkLst>
        </pc:picChg>
      </pc:sldChg>
      <pc:sldChg chg="add del">
        <pc:chgData name="Darrick Chua" userId="02ccb22a2c4d7060" providerId="LiveId" clId="{48A2A238-8F0E-4808-972B-EAE02860F398}" dt="2025-03-26T07:47:34.168" v="1518" actId="47"/>
        <pc:sldMkLst>
          <pc:docMk/>
          <pc:sldMk cId="526960665" sldId="269"/>
        </pc:sldMkLst>
      </pc:sldChg>
      <pc:sldChg chg="modSp mod">
        <pc:chgData name="Darrick Chua" userId="02ccb22a2c4d7060" providerId="LiveId" clId="{48A2A238-8F0E-4808-972B-EAE02860F398}" dt="2025-03-26T07:44:28.451" v="1499" actId="255"/>
        <pc:sldMkLst>
          <pc:docMk/>
          <pc:sldMk cId="2907005638" sldId="270"/>
        </pc:sldMkLst>
        <pc:spChg chg="mod">
          <ac:chgData name="Darrick Chua" userId="02ccb22a2c4d7060" providerId="LiveId" clId="{48A2A238-8F0E-4808-972B-EAE02860F398}" dt="2025-03-26T07:44:28.451" v="1499" actId="255"/>
          <ac:spMkLst>
            <pc:docMk/>
            <pc:sldMk cId="2907005638" sldId="270"/>
            <ac:spMk id="2" creationId="{F84034CE-14CC-A98E-D001-5E01AFD8E7E8}"/>
          </ac:spMkLst>
        </pc:spChg>
        <pc:spChg chg="mod">
          <ac:chgData name="Darrick Chua" userId="02ccb22a2c4d7060" providerId="LiveId" clId="{48A2A238-8F0E-4808-972B-EAE02860F398}" dt="2025-03-26T05:35:30.841" v="1309" actId="207"/>
          <ac:spMkLst>
            <pc:docMk/>
            <pc:sldMk cId="2907005638" sldId="270"/>
            <ac:spMk id="3" creationId="{958F1D91-AD84-90C0-8A0B-AB8BBF6615E7}"/>
          </ac:spMkLst>
        </pc:spChg>
      </pc:sldChg>
      <pc:sldChg chg="del">
        <pc:chgData name="Darrick Chua" userId="02ccb22a2c4d7060" providerId="LiveId" clId="{48A2A238-8F0E-4808-972B-EAE02860F398}" dt="2025-03-26T02:58:28.950" v="798" actId="2696"/>
        <pc:sldMkLst>
          <pc:docMk/>
          <pc:sldMk cId="2154689029" sldId="271"/>
        </pc:sldMkLst>
      </pc:sldChg>
      <pc:sldChg chg="modSp mod">
        <pc:chgData name="Darrick Chua" userId="02ccb22a2c4d7060" providerId="LiveId" clId="{48A2A238-8F0E-4808-972B-EAE02860F398}" dt="2025-03-26T07:51:39.575" v="1562" actId="12789"/>
        <pc:sldMkLst>
          <pc:docMk/>
          <pc:sldMk cId="2605383297" sldId="272"/>
        </pc:sldMkLst>
        <pc:spChg chg="mod">
          <ac:chgData name="Darrick Chua" userId="02ccb22a2c4d7060" providerId="LiveId" clId="{48A2A238-8F0E-4808-972B-EAE02860F398}" dt="2025-03-26T07:51:39.575" v="1562" actId="12789"/>
          <ac:spMkLst>
            <pc:docMk/>
            <pc:sldMk cId="2605383297" sldId="272"/>
            <ac:spMk id="2" creationId="{1F266A25-3B3A-AD22-8091-2BD9E1EFE1C7}"/>
          </ac:spMkLst>
        </pc:spChg>
      </pc:sldChg>
      <pc:sldChg chg="del">
        <pc:chgData name="Darrick Chua" userId="02ccb22a2c4d7060" providerId="LiveId" clId="{48A2A238-8F0E-4808-972B-EAE02860F398}" dt="2025-03-26T07:49:32.137" v="1551" actId="47"/>
        <pc:sldMkLst>
          <pc:docMk/>
          <pc:sldMk cId="570067342" sldId="273"/>
        </pc:sldMkLst>
      </pc:sldChg>
      <pc:sldChg chg="addSp delSp modSp mod">
        <pc:chgData name="Darrick Chua" userId="02ccb22a2c4d7060" providerId="LiveId" clId="{48A2A238-8F0E-4808-972B-EAE02860F398}" dt="2025-03-26T08:41:34.947" v="1687" actId="1076"/>
        <pc:sldMkLst>
          <pc:docMk/>
          <pc:sldMk cId="122523735" sldId="274"/>
        </pc:sldMkLst>
        <pc:spChg chg="mod">
          <ac:chgData name="Darrick Chua" userId="02ccb22a2c4d7060" providerId="LiveId" clId="{48A2A238-8F0E-4808-972B-EAE02860F398}" dt="2025-03-26T08:41:34.947" v="1687" actId="1076"/>
          <ac:spMkLst>
            <pc:docMk/>
            <pc:sldMk cId="122523735" sldId="274"/>
            <ac:spMk id="2" creationId="{9F15E2BD-9470-C93C-B337-D5BA175C49AD}"/>
          </ac:spMkLst>
        </pc:spChg>
        <pc:spChg chg="del">
          <ac:chgData name="Darrick Chua" userId="02ccb22a2c4d7060" providerId="LiveId" clId="{48A2A238-8F0E-4808-972B-EAE02860F398}" dt="2025-03-26T08:33:07.654" v="1627" actId="478"/>
          <ac:spMkLst>
            <pc:docMk/>
            <pc:sldMk cId="122523735" sldId="274"/>
            <ac:spMk id="3" creationId="{797FA00A-9BF5-5230-8469-7BA5AE46072E}"/>
          </ac:spMkLst>
        </pc:spChg>
        <pc:spChg chg="add mod">
          <ac:chgData name="Darrick Chua" userId="02ccb22a2c4d7060" providerId="LiveId" clId="{48A2A238-8F0E-4808-972B-EAE02860F398}" dt="2025-03-26T08:35:34.317" v="1634" actId="14826"/>
          <ac:spMkLst>
            <pc:docMk/>
            <pc:sldMk cId="122523735" sldId="274"/>
            <ac:spMk id="5" creationId="{731E1537-1F27-77B8-D36E-9438004343AB}"/>
          </ac:spMkLst>
        </pc:spChg>
      </pc:sldChg>
      <pc:sldChg chg="addSp delSp modSp mod ord modAnim">
        <pc:chgData name="Darrick Chua" userId="02ccb22a2c4d7060" providerId="LiveId" clId="{48A2A238-8F0E-4808-972B-EAE02860F398}" dt="2025-03-26T07:52:47.436" v="1566" actId="2711"/>
        <pc:sldMkLst>
          <pc:docMk/>
          <pc:sldMk cId="3676943156" sldId="275"/>
        </pc:sldMkLst>
        <pc:spChg chg="del mod">
          <ac:chgData name="Darrick Chua" userId="02ccb22a2c4d7060" providerId="LiveId" clId="{48A2A238-8F0E-4808-972B-EAE02860F398}" dt="2025-03-26T05:17:37.259" v="998" actId="478"/>
          <ac:spMkLst>
            <pc:docMk/>
            <pc:sldMk cId="3676943156" sldId="275"/>
            <ac:spMk id="2" creationId="{052A0BC4-0466-A44B-4A30-6CF7308DBC52}"/>
          </ac:spMkLst>
        </pc:spChg>
        <pc:spChg chg="del">
          <ac:chgData name="Darrick Chua" userId="02ccb22a2c4d7060" providerId="LiveId" clId="{48A2A238-8F0E-4808-972B-EAE02860F398}" dt="2025-03-26T05:25:43.047" v="1207" actId="478"/>
          <ac:spMkLst>
            <pc:docMk/>
            <pc:sldMk cId="3676943156" sldId="275"/>
            <ac:spMk id="3" creationId="{5B04887F-9BFF-687B-7491-6BD8723582DF}"/>
          </ac:spMkLst>
        </pc:spChg>
        <pc:spChg chg="add mod">
          <ac:chgData name="Darrick Chua" userId="02ccb22a2c4d7060" providerId="LiveId" clId="{48A2A238-8F0E-4808-972B-EAE02860F398}" dt="2025-03-26T05:34:52.035" v="1304" actId="20577"/>
          <ac:spMkLst>
            <pc:docMk/>
            <pc:sldMk cId="3676943156" sldId="275"/>
            <ac:spMk id="6" creationId="{58CC4B3B-5DE4-874D-B293-C327A434D732}"/>
          </ac:spMkLst>
        </pc:spChg>
        <pc:spChg chg="add del mod">
          <ac:chgData name="Darrick Chua" userId="02ccb22a2c4d7060" providerId="LiveId" clId="{48A2A238-8F0E-4808-972B-EAE02860F398}" dt="2025-03-26T05:18:56.786" v="1009" actId="478"/>
          <ac:spMkLst>
            <pc:docMk/>
            <pc:sldMk cId="3676943156" sldId="275"/>
            <ac:spMk id="7" creationId="{B86BF370-D40B-56C8-370E-470487667FC6}"/>
          </ac:spMkLst>
        </pc:spChg>
        <pc:spChg chg="add del mod">
          <ac:chgData name="Darrick Chua" userId="02ccb22a2c4d7060" providerId="LiveId" clId="{48A2A238-8F0E-4808-972B-EAE02860F398}" dt="2025-03-26T05:18:57.337" v="1010" actId="478"/>
          <ac:spMkLst>
            <pc:docMk/>
            <pc:sldMk cId="3676943156" sldId="275"/>
            <ac:spMk id="8" creationId="{179E5366-072F-53E2-A868-D0558557010F}"/>
          </ac:spMkLst>
        </pc:spChg>
        <pc:spChg chg="add mod">
          <ac:chgData name="Darrick Chua" userId="02ccb22a2c4d7060" providerId="LiveId" clId="{48A2A238-8F0E-4808-972B-EAE02860F398}" dt="2025-03-26T05:34:53.047" v="1305" actId="20577"/>
          <ac:spMkLst>
            <pc:docMk/>
            <pc:sldMk cId="3676943156" sldId="275"/>
            <ac:spMk id="9" creationId="{B5124550-4DB5-7E0E-9B4B-02358E2829DB}"/>
          </ac:spMkLst>
        </pc:spChg>
        <pc:spChg chg="add mod">
          <ac:chgData name="Darrick Chua" userId="02ccb22a2c4d7060" providerId="LiveId" clId="{48A2A238-8F0E-4808-972B-EAE02860F398}" dt="2025-03-26T05:34:48.260" v="1303" actId="404"/>
          <ac:spMkLst>
            <pc:docMk/>
            <pc:sldMk cId="3676943156" sldId="275"/>
            <ac:spMk id="10" creationId="{6C00649F-3005-7000-F893-630F7E573D32}"/>
          </ac:spMkLst>
        </pc:spChg>
        <pc:spChg chg="add mod">
          <ac:chgData name="Darrick Chua" userId="02ccb22a2c4d7060" providerId="LiveId" clId="{48A2A238-8F0E-4808-972B-EAE02860F398}" dt="2025-03-26T07:52:47.436" v="1566" actId="2711"/>
          <ac:spMkLst>
            <pc:docMk/>
            <pc:sldMk cId="3676943156" sldId="275"/>
            <ac:spMk id="11" creationId="{95879855-DDA2-0224-AC10-F603C8DDEF19}"/>
          </ac:spMkLst>
        </pc:spChg>
        <pc:graphicFrameChg chg="add del modGraphic">
          <ac:chgData name="Darrick Chua" userId="02ccb22a2c4d7060" providerId="LiveId" clId="{48A2A238-8F0E-4808-972B-EAE02860F398}" dt="2025-03-26T05:18:12.509" v="1000" actId="478"/>
          <ac:graphicFrameMkLst>
            <pc:docMk/>
            <pc:sldMk cId="3676943156" sldId="275"/>
            <ac:graphicFrameMk id="5" creationId="{500F4541-CBE6-88A5-E256-CCA20077B2D5}"/>
          </ac:graphicFrameMkLst>
        </pc:graphicFrameChg>
      </pc:sldChg>
      <pc:sldChg chg="modSp add mod">
        <pc:chgData name="Darrick Chua" userId="02ccb22a2c4d7060" providerId="LiveId" clId="{48A2A238-8F0E-4808-972B-EAE02860F398}" dt="2025-03-26T07:51:16.819" v="1559" actId="12788"/>
        <pc:sldMkLst>
          <pc:docMk/>
          <pc:sldMk cId="2803286435" sldId="276"/>
        </pc:sldMkLst>
        <pc:spChg chg="mod">
          <ac:chgData name="Darrick Chua" userId="02ccb22a2c4d7060" providerId="LiveId" clId="{48A2A238-8F0E-4808-972B-EAE02860F398}" dt="2025-03-26T07:51:16.819" v="1559" actId="12788"/>
          <ac:spMkLst>
            <pc:docMk/>
            <pc:sldMk cId="2803286435" sldId="276"/>
            <ac:spMk id="2" creationId="{38611661-5EC7-C3D0-7E57-FCECF7315D91}"/>
          </ac:spMkLst>
        </pc:spChg>
      </pc:sldChg>
      <pc:sldChg chg="delSp modSp add del mod ord">
        <pc:chgData name="Darrick Chua" userId="02ccb22a2c4d7060" providerId="LiveId" clId="{48A2A238-8F0E-4808-972B-EAE02860F398}" dt="2025-03-26T07:50:55.940" v="1553" actId="47"/>
        <pc:sldMkLst>
          <pc:docMk/>
          <pc:sldMk cId="2812550188" sldId="277"/>
        </pc:sldMkLst>
        <pc:spChg chg="mod">
          <ac:chgData name="Darrick Chua" userId="02ccb22a2c4d7060" providerId="LiveId" clId="{48A2A238-8F0E-4808-972B-EAE02860F398}" dt="2025-03-26T02:59:37.623" v="866" actId="20577"/>
          <ac:spMkLst>
            <pc:docMk/>
            <pc:sldMk cId="2812550188" sldId="277"/>
            <ac:spMk id="2" creationId="{DBE4E5B4-2F21-C1FD-A641-BD374BED06D5}"/>
          </ac:spMkLst>
        </pc:spChg>
        <pc:spChg chg="del mod">
          <ac:chgData name="Darrick Chua" userId="02ccb22a2c4d7060" providerId="LiveId" clId="{48A2A238-8F0E-4808-972B-EAE02860F398}" dt="2025-03-26T07:50:48.874" v="1552" actId="478"/>
          <ac:spMkLst>
            <pc:docMk/>
            <pc:sldMk cId="2812550188" sldId="277"/>
            <ac:spMk id="3" creationId="{6D45A5FD-B101-93B9-5595-DAA28EE579CC}"/>
          </ac:spMkLst>
        </pc:spChg>
      </pc:sldChg>
      <pc:sldChg chg="addSp delSp modSp add mod modAnim">
        <pc:chgData name="Darrick Chua" userId="02ccb22a2c4d7060" providerId="LiveId" clId="{48A2A238-8F0E-4808-972B-EAE02860F398}" dt="2025-03-26T05:12:29.767" v="971"/>
        <pc:sldMkLst>
          <pc:docMk/>
          <pc:sldMk cId="3383124703" sldId="278"/>
        </pc:sldMkLst>
        <pc:spChg chg="add mod">
          <ac:chgData name="Darrick Chua" userId="02ccb22a2c4d7060" providerId="LiveId" clId="{48A2A238-8F0E-4808-972B-EAE02860F398}" dt="2025-03-26T05:12:09.674" v="970"/>
          <ac:spMkLst>
            <pc:docMk/>
            <pc:sldMk cId="3383124703" sldId="278"/>
            <ac:spMk id="2" creationId="{C8CBD0BC-F9A2-5F7F-73EF-02A83FC7AB1F}"/>
          </ac:spMkLst>
        </pc:spChg>
        <pc:grpChg chg="del">
          <ac:chgData name="Darrick Chua" userId="02ccb22a2c4d7060" providerId="LiveId" clId="{48A2A238-8F0E-4808-972B-EAE02860F398}" dt="2025-03-26T05:12:04.896" v="968" actId="478"/>
          <ac:grpSpMkLst>
            <pc:docMk/>
            <pc:sldMk cId="3383124703" sldId="278"/>
            <ac:grpSpMk id="6" creationId="{E58D1349-E794-3F60-03C5-FE630A5FE6AA}"/>
          </ac:grpSpMkLst>
        </pc:grpChg>
      </pc:sldChg>
      <pc:sldChg chg="modSp add mod ord">
        <pc:chgData name="Darrick Chua" userId="02ccb22a2c4d7060" providerId="LiveId" clId="{48A2A238-8F0E-4808-972B-EAE02860F398}" dt="2025-03-26T05:13:01.117" v="994" actId="20577"/>
        <pc:sldMkLst>
          <pc:docMk/>
          <pc:sldMk cId="4269220431" sldId="279"/>
        </pc:sldMkLst>
        <pc:spChg chg="mod">
          <ac:chgData name="Darrick Chua" userId="02ccb22a2c4d7060" providerId="LiveId" clId="{48A2A238-8F0E-4808-972B-EAE02860F398}" dt="2025-03-26T05:13:01.117" v="994" actId="20577"/>
          <ac:spMkLst>
            <pc:docMk/>
            <pc:sldMk cId="4269220431" sldId="279"/>
            <ac:spMk id="2" creationId="{9B241434-3602-60D2-EC63-252078EBF0A0}"/>
          </ac:spMkLst>
        </pc:spChg>
      </pc:sldChg>
      <pc:sldChg chg="modSp add mod ord">
        <pc:chgData name="Darrick Chua" userId="02ccb22a2c4d7060" providerId="LiveId" clId="{48A2A238-8F0E-4808-972B-EAE02860F398}" dt="2025-03-26T07:52:24.643" v="1564" actId="14826"/>
        <pc:sldMkLst>
          <pc:docMk/>
          <pc:sldMk cId="1080555478" sldId="280"/>
        </pc:sldMkLst>
        <pc:spChg chg="mod">
          <ac:chgData name="Darrick Chua" userId="02ccb22a2c4d7060" providerId="LiveId" clId="{48A2A238-8F0E-4808-972B-EAE02860F398}" dt="2025-03-26T07:48:02.465" v="1550" actId="12788"/>
          <ac:spMkLst>
            <pc:docMk/>
            <pc:sldMk cId="1080555478" sldId="280"/>
            <ac:spMk id="2" creationId="{24522999-9795-FC38-D3D3-420C4B204B41}"/>
          </ac:spMkLst>
        </pc:spChg>
        <pc:picChg chg="mod">
          <ac:chgData name="Darrick Chua" userId="02ccb22a2c4d7060" providerId="LiveId" clId="{48A2A238-8F0E-4808-972B-EAE02860F398}" dt="2025-03-26T07:52:24.643" v="1564" actId="14826"/>
          <ac:picMkLst>
            <pc:docMk/>
            <pc:sldMk cId="1080555478" sldId="280"/>
            <ac:picMk id="6" creationId="{02016695-64B1-9A96-ECEC-09793E26F4B5}"/>
          </ac:picMkLst>
        </pc:picChg>
      </pc:sldChg>
      <pc:sldChg chg="addSp delSp add del setBg delDesignElem">
        <pc:chgData name="Darrick Chua" userId="02ccb22a2c4d7060" providerId="LiveId" clId="{48A2A238-8F0E-4808-972B-EAE02860F398}" dt="2025-03-26T07:47:22.879" v="1514"/>
        <pc:sldMkLst>
          <pc:docMk/>
          <pc:sldMk cId="3396805964" sldId="280"/>
        </pc:sldMkLst>
        <pc:spChg chg="add del">
          <ac:chgData name="Darrick Chua" userId="02ccb22a2c4d7060" providerId="LiveId" clId="{48A2A238-8F0E-4808-972B-EAE02860F398}" dt="2025-03-26T07:47:22.879" v="1514"/>
          <ac:spMkLst>
            <pc:docMk/>
            <pc:sldMk cId="3396805964" sldId="280"/>
            <ac:spMk id="79" creationId="{DFAB35AB-2466-F8A5-8180-D45C08BF0308}"/>
          </ac:spMkLst>
        </pc:spChg>
      </pc:sldChg>
      <pc:sldChg chg="modSp add mod">
        <pc:chgData name="Darrick Chua" userId="02ccb22a2c4d7060" providerId="LiveId" clId="{48A2A238-8F0E-4808-972B-EAE02860F398}" dt="2025-03-26T07:51:30.148" v="1561" actId="12789"/>
        <pc:sldMkLst>
          <pc:docMk/>
          <pc:sldMk cId="4022786242" sldId="281"/>
        </pc:sldMkLst>
        <pc:spChg chg="mod">
          <ac:chgData name="Darrick Chua" userId="02ccb22a2c4d7060" providerId="LiveId" clId="{48A2A238-8F0E-4808-972B-EAE02860F398}" dt="2025-03-26T07:51:30.148" v="1561" actId="12789"/>
          <ac:spMkLst>
            <pc:docMk/>
            <pc:sldMk cId="4022786242" sldId="281"/>
            <ac:spMk id="2" creationId="{974D7809-4013-D7EC-1710-3DEDC8EA9C08}"/>
          </ac:spMkLst>
        </pc:spChg>
      </pc:sldChg>
      <pc:sldChg chg="modSp add del mod ord">
        <pc:chgData name="Darrick Chua" userId="02ccb22a2c4d7060" providerId="LiveId" clId="{48A2A238-8F0E-4808-972B-EAE02860F398}" dt="2025-03-26T07:57:57.977" v="1619" actId="47"/>
        <pc:sldMkLst>
          <pc:docMk/>
          <pc:sldMk cId="1753538610" sldId="282"/>
        </pc:sldMkLst>
        <pc:spChg chg="mod">
          <ac:chgData name="Darrick Chua" userId="02ccb22a2c4d7060" providerId="LiveId" clId="{48A2A238-8F0E-4808-972B-EAE02860F398}" dt="2025-03-26T07:57:20.611" v="1618" actId="313"/>
          <ac:spMkLst>
            <pc:docMk/>
            <pc:sldMk cId="1753538610" sldId="282"/>
            <ac:spMk id="2" creationId="{C227CC04-2B61-C355-9B91-55C4E29407F0}"/>
          </ac:spMkLst>
        </pc:spChg>
      </pc:sldChg>
      <pc:sldChg chg="addSp delSp modSp add mod">
        <pc:chgData name="Darrick Chua" userId="02ccb22a2c4d7060" providerId="LiveId" clId="{48A2A238-8F0E-4808-972B-EAE02860F398}" dt="2025-03-26T08:41:19.811" v="1684" actId="1076"/>
        <pc:sldMkLst>
          <pc:docMk/>
          <pc:sldMk cId="2225738239" sldId="282"/>
        </pc:sldMkLst>
        <pc:spChg chg="mod">
          <ac:chgData name="Darrick Chua" userId="02ccb22a2c4d7060" providerId="LiveId" clId="{48A2A238-8F0E-4808-972B-EAE02860F398}" dt="2025-03-26T08:41:19.811" v="1684" actId="1076"/>
          <ac:spMkLst>
            <pc:docMk/>
            <pc:sldMk cId="2225738239" sldId="282"/>
            <ac:spMk id="2" creationId="{E3B9B7D9-69E5-AC31-2085-EFC78E2533B2}"/>
          </ac:spMkLst>
        </pc:spChg>
        <pc:spChg chg="del">
          <ac:chgData name="Darrick Chua" userId="02ccb22a2c4d7060" providerId="LiveId" clId="{48A2A238-8F0E-4808-972B-EAE02860F398}" dt="2025-03-26T08:36:47.377" v="1643" actId="478"/>
          <ac:spMkLst>
            <pc:docMk/>
            <pc:sldMk cId="2225738239" sldId="282"/>
            <ac:spMk id="3" creationId="{B633B5CB-EEF2-6B87-0713-07CE6E7AFFC7}"/>
          </ac:spMkLst>
        </pc:spChg>
        <pc:picChg chg="add mod">
          <ac:chgData name="Darrick Chua" userId="02ccb22a2c4d7060" providerId="LiveId" clId="{48A2A238-8F0E-4808-972B-EAE02860F398}" dt="2025-03-26T08:40:05.330" v="1676" actId="1076"/>
          <ac:picMkLst>
            <pc:docMk/>
            <pc:sldMk cId="2225738239" sldId="282"/>
            <ac:picMk id="5" creationId="{F0706C0B-77C4-5C2D-F872-F40FEAF354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5EF7-0610-822C-C217-02188E9B8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9919EB8-5F46-FD5A-E27C-27A306898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40B42F1-943B-E14D-1F5F-190C5B64E631}"/>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7B0F4DBE-1759-C326-B4BB-D271761196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81E983F-DCCD-786F-77F4-15883300505E}"/>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82241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6005-600E-4FFE-F396-B57A6BD0466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1B1E97-8A70-0F2D-2A39-6CC62B893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FDAAF3-2487-55BB-F4B7-724351E2D3CC}"/>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1551C4D9-2853-F5EF-0C9A-BEDE757E6D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AAF410F-A381-C912-A2BE-3D8EADDB3ABC}"/>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35841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B48E2-154A-03A3-AB32-17EB4412A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95D0FE-B4EF-8AF9-64DE-7CAB2AF1C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5E51338-1399-3F41-8E92-5A8498F6035C}"/>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A4D710A3-EE64-FA05-F6D5-17BC8BA7F7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10CDA4-7275-402D-B848-DAB478A73472}"/>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04568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2C35-1D9B-BE4E-A05E-4FF580DF1D4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E3BB422-CEB1-B35A-CEF6-BF1C7CF29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31CBA4-0A02-C19A-1E4D-4D69C19E80A3}"/>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C4E3AEEA-1238-B01A-6840-57A24383BB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97FF45-258A-8BC8-B19A-A6AB4FF2038A}"/>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101703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7DBF-0F02-9E08-F5BF-059F3E9CD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D79E78A-2A1D-B702-D9FD-45154D86A4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AD44E-2505-C772-079E-9D80259E042F}"/>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3B440D91-60F6-6ABD-500F-8DA4B3D74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3E90C16-CF81-4992-8149-B4CE80AE4BB3}"/>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84430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2158-B85A-42EB-34B0-A6CE4617C77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B4F6767-6E30-BCA6-C171-2526198AE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CB1A947-DB8E-E0C9-9B3B-DC549EBC9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4A6CD75-4358-15AE-1BFC-D0C016F6EA1D}"/>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6" name="Footer Placeholder 5">
            <a:extLst>
              <a:ext uri="{FF2B5EF4-FFF2-40B4-BE49-F238E27FC236}">
                <a16:creationId xmlns:a16="http://schemas.microsoft.com/office/drawing/2014/main" id="{3217A28A-68C4-E228-D76C-4E8ACA9744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D7760D-FB46-2846-1F0B-2B7EDAE80709}"/>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15948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C70-2ACF-C203-D150-22C1E62A463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73C1ED5-D616-F9A6-3AA3-3F144C5F8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34A19-3448-BF36-8B20-DC8B4C6D3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41873DC-B244-5340-942B-FEB4BBEDF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4FBDD-FF1D-AE45-6999-2F91BF0F7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DAA1664-1842-3931-021A-AF7C78015338}"/>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8" name="Footer Placeholder 7">
            <a:extLst>
              <a:ext uri="{FF2B5EF4-FFF2-40B4-BE49-F238E27FC236}">
                <a16:creationId xmlns:a16="http://schemas.microsoft.com/office/drawing/2014/main" id="{D84E1C5C-A72E-4B74-1026-AE04571E205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C7B648B-55F5-30D9-58E7-F52A036A5000}"/>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91273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74CF-4FD8-63BE-945F-710B234671E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4FCF678-F0A2-5600-C885-8E16CB3B5123}"/>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4" name="Footer Placeholder 3">
            <a:extLst>
              <a:ext uri="{FF2B5EF4-FFF2-40B4-BE49-F238E27FC236}">
                <a16:creationId xmlns:a16="http://schemas.microsoft.com/office/drawing/2014/main" id="{ADC19443-A683-E747-E076-B8FAD08D69E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8C4A2B8-8B6D-E183-F883-8CE3E51EC2F8}"/>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163474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697B2-B0C4-1D39-F7CA-A29AC43C22C8}"/>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3" name="Footer Placeholder 2">
            <a:extLst>
              <a:ext uri="{FF2B5EF4-FFF2-40B4-BE49-F238E27FC236}">
                <a16:creationId xmlns:a16="http://schemas.microsoft.com/office/drawing/2014/main" id="{B44A76CA-8264-7323-E957-080655308F7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F43066D-D215-5628-B4F8-0E7D8483D5D4}"/>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82706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D93-BD1A-2F03-56F3-85EB7E09C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17FEFF0-DFB0-E2CA-FD89-B546C069C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C4B2F00-6527-4BC4-A1EE-558684CAF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03FDE-04CF-2D42-14D6-7A83E1FBBD3C}"/>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6" name="Footer Placeholder 5">
            <a:extLst>
              <a:ext uri="{FF2B5EF4-FFF2-40B4-BE49-F238E27FC236}">
                <a16:creationId xmlns:a16="http://schemas.microsoft.com/office/drawing/2014/main" id="{99EED6F2-5CA9-867F-2E29-4B93960FA02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254F0B1-28E3-271D-573B-3BCA8CD1AE84}"/>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209367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78D0-B27B-CB7E-9110-1CB524FB9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27F8D8-EF9E-2604-6F8D-D182589F5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1C15F46-0092-D925-D38A-392F9E139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E6102-6618-CFA4-D910-B992DEF0DFAB}"/>
              </a:ext>
            </a:extLst>
          </p:cNvPr>
          <p:cNvSpPr>
            <a:spLocks noGrp="1"/>
          </p:cNvSpPr>
          <p:nvPr>
            <p:ph type="dt" sz="half" idx="10"/>
          </p:nvPr>
        </p:nvSpPr>
        <p:spPr/>
        <p:txBody>
          <a:bodyPr/>
          <a:lstStyle/>
          <a:p>
            <a:fld id="{99F91A3F-9C3B-40D6-9E57-84E7A419FB8C}" type="datetimeFigureOut">
              <a:rPr lang="en-SG" smtClean="0"/>
              <a:t>26/3/2025</a:t>
            </a:fld>
            <a:endParaRPr lang="en-SG"/>
          </a:p>
        </p:txBody>
      </p:sp>
      <p:sp>
        <p:nvSpPr>
          <p:cNvPr id="6" name="Footer Placeholder 5">
            <a:extLst>
              <a:ext uri="{FF2B5EF4-FFF2-40B4-BE49-F238E27FC236}">
                <a16:creationId xmlns:a16="http://schemas.microsoft.com/office/drawing/2014/main" id="{D83D857E-5346-A0E2-1DA2-01E4AFC5115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3F6DCF-5A05-BDF8-6B09-B8F8AC42DC2C}"/>
              </a:ext>
            </a:extLst>
          </p:cNvPr>
          <p:cNvSpPr>
            <a:spLocks noGrp="1"/>
          </p:cNvSpPr>
          <p:nvPr>
            <p:ph type="sldNum" sz="quarter" idx="12"/>
          </p:nvPr>
        </p:nvSpPr>
        <p:spPr/>
        <p:txBody>
          <a:bodyPr/>
          <a:lstStyle/>
          <a:p>
            <a:fld id="{39C97F7D-2BFC-4403-91E3-F34B07B4EED7}" type="slidenum">
              <a:rPr lang="en-SG" smtClean="0"/>
              <a:t>‹#›</a:t>
            </a:fld>
            <a:endParaRPr lang="en-SG"/>
          </a:p>
        </p:txBody>
      </p:sp>
    </p:spTree>
    <p:extLst>
      <p:ext uri="{BB962C8B-B14F-4D97-AF65-F5344CB8AC3E}">
        <p14:creationId xmlns:p14="http://schemas.microsoft.com/office/powerpoint/2010/main" val="422389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F957D-0EDE-6064-088F-8764243AB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74221D8-9233-0AD7-9023-A16332B7D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8C45CC-5842-A3D3-BF57-2A39189D0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F91A3F-9C3B-40D6-9E57-84E7A419FB8C}" type="datetimeFigureOut">
              <a:rPr lang="en-SG" smtClean="0"/>
              <a:t>26/3/2025</a:t>
            </a:fld>
            <a:endParaRPr lang="en-SG"/>
          </a:p>
        </p:txBody>
      </p:sp>
      <p:sp>
        <p:nvSpPr>
          <p:cNvPr id="5" name="Footer Placeholder 4">
            <a:extLst>
              <a:ext uri="{FF2B5EF4-FFF2-40B4-BE49-F238E27FC236}">
                <a16:creationId xmlns:a16="http://schemas.microsoft.com/office/drawing/2014/main" id="{16A84674-70EE-D616-6B98-E2CDDB96E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E8F2D609-5BAB-87A4-BB5D-A7E54578E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C97F7D-2BFC-4403-91E3-F34B07B4EED7}" type="slidenum">
              <a:rPr lang="en-SG" smtClean="0"/>
              <a:t>‹#›</a:t>
            </a:fld>
            <a:endParaRPr lang="en-SG"/>
          </a:p>
        </p:txBody>
      </p:sp>
    </p:spTree>
    <p:extLst>
      <p:ext uri="{BB962C8B-B14F-4D97-AF65-F5344CB8AC3E}">
        <p14:creationId xmlns:p14="http://schemas.microsoft.com/office/powerpoint/2010/main" val="16825961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flickr.com/photos/adforce1/4160063489"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surveying/4963708412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0068F6A3-97DA-73DD-4A14-709FD6F305E2}"/>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DDC9AD6F-3BD9-039A-23BA-F91EFC5C436B}"/>
              </a:ext>
            </a:extLst>
          </p:cNvPr>
          <p:cNvSpPr txBox="1"/>
          <p:nvPr/>
        </p:nvSpPr>
        <p:spPr>
          <a:xfrm>
            <a:off x="1480457" y="1166843"/>
            <a:ext cx="9231086" cy="4524315"/>
          </a:xfrm>
          <a:prstGeom prst="rect">
            <a:avLst/>
          </a:prstGeom>
          <a:noFill/>
        </p:spPr>
        <p:txBody>
          <a:bodyPr wrap="square" rtlCol="0">
            <a:spAutoFit/>
          </a:bodyPr>
          <a:lstStyle/>
          <a:p>
            <a:pPr algn="ctr"/>
            <a:r>
              <a:rPr lang="en-SG" sz="6000" dirty="0">
                <a:solidFill>
                  <a:schemeClr val="bg1"/>
                </a:solidFill>
                <a:latin typeface="Impact" panose="020B0806030902050204" pitchFamily="34" charset="0"/>
              </a:rPr>
              <a:t>Project 3: Data Sprint</a:t>
            </a:r>
          </a:p>
          <a:p>
            <a:pPr algn="ctr"/>
            <a:r>
              <a:rPr lang="en-SG" sz="8000" dirty="0">
                <a:solidFill>
                  <a:schemeClr val="bg1"/>
                </a:solidFill>
                <a:latin typeface="Impact" panose="020B0806030902050204" pitchFamily="34" charset="0"/>
              </a:rPr>
              <a:t>WOW!</a:t>
            </a:r>
          </a:p>
          <a:p>
            <a:pPr algn="ctr"/>
            <a:r>
              <a:rPr lang="en-SG" sz="8000" dirty="0">
                <a:solidFill>
                  <a:schemeClr val="bg1"/>
                </a:solidFill>
                <a:latin typeface="Impact" panose="020B0806030902050204" pitchFamily="34" charset="0"/>
              </a:rPr>
              <a:t>HDB Resale Prices</a:t>
            </a:r>
          </a:p>
          <a:p>
            <a:pPr algn="ctr"/>
            <a:endParaRPr lang="en-SG" sz="3600" dirty="0">
              <a:solidFill>
                <a:schemeClr val="bg1"/>
              </a:solidFill>
              <a:latin typeface="Impact" panose="020B0806030902050204" pitchFamily="34" charset="0"/>
            </a:endParaRPr>
          </a:p>
          <a:p>
            <a:pPr algn="ctr"/>
            <a:r>
              <a:rPr lang="en-SG" sz="3200" dirty="0">
                <a:solidFill>
                  <a:schemeClr val="bg1"/>
                </a:solidFill>
                <a:latin typeface="Impact" panose="020B0806030902050204" pitchFamily="34" charset="0"/>
              </a:rPr>
              <a:t>By Group 1 (Priyanka, Cyril and Darrick)</a:t>
            </a:r>
          </a:p>
        </p:txBody>
      </p:sp>
    </p:spTree>
    <p:extLst>
      <p:ext uri="{BB962C8B-B14F-4D97-AF65-F5344CB8AC3E}">
        <p14:creationId xmlns:p14="http://schemas.microsoft.com/office/powerpoint/2010/main" val="229312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79E56663-B965-611F-53C3-B4CDF694A700}"/>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589DC379-4756-D58D-418B-F05CBAAFD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84B7203E-0FAB-96B8-4F12-638A42BF09D8}"/>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58CC4B3B-5DE4-874D-B293-C327A434D732}"/>
              </a:ext>
            </a:extLst>
          </p:cNvPr>
          <p:cNvSpPr/>
          <p:nvPr/>
        </p:nvSpPr>
        <p:spPr>
          <a:xfrm>
            <a:off x="468086" y="1317171"/>
            <a:ext cx="3614057" cy="5159829"/>
          </a:xfrm>
          <a:prstGeom prst="roundRect">
            <a:avLst/>
          </a:prstGeom>
          <a:solidFill>
            <a:schemeClr val="tx2">
              <a:lumMod val="50000"/>
              <a:lumOff val="5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2000" i="0" dirty="0">
                <a:solidFill>
                  <a:srgbClr val="F8FAFF"/>
                </a:solidFill>
                <a:effectLst/>
                <a:latin typeface="Impact" panose="020B0806030902050204" pitchFamily="34" charset="0"/>
              </a:rPr>
              <a:t>Linear Regression</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US" sz="1600" dirty="0"/>
              <a:t>Linear regression is a simple and interpretable model, making it easy to explain pricing factors to clients. It works well when relationships between features (like floor area or lease years) and price are linear. However, it struggles with complex, non-linear patterns—such as how proximity to MRT stations or schools affects value. It’s also sensitive to outliers, which can skew predictions in a volatile market like HDB resale.</a:t>
            </a:r>
            <a:endParaRPr lang="en-SG" sz="16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B5124550-4DB5-7E0E-9B4B-02358E2829DB}"/>
              </a:ext>
            </a:extLst>
          </p:cNvPr>
          <p:cNvSpPr/>
          <p:nvPr/>
        </p:nvSpPr>
        <p:spPr>
          <a:xfrm>
            <a:off x="4321629" y="1317171"/>
            <a:ext cx="3614057" cy="5159829"/>
          </a:xfrm>
          <a:prstGeom prst="roundRect">
            <a:avLst/>
          </a:prstGeom>
          <a:solidFill>
            <a:schemeClr val="tx2">
              <a:lumMod val="75000"/>
              <a:lumOff val="2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2000" i="0" dirty="0">
                <a:solidFill>
                  <a:srgbClr val="F8FAFF"/>
                </a:solidFill>
                <a:effectLst/>
                <a:latin typeface="Impact" panose="020B0806030902050204" pitchFamily="34" charset="0"/>
              </a:rPr>
              <a:t>Random Forest</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US" sz="1600" dirty="0"/>
              <a:t>Random Forest excels at capturing non-linear trends and interactions between features, such as how location and flat type combine to influence price. It handles outliers well and ranks feature importance, helping agents understand key drivers like nearby amenities. While less interpretable than linear regression, it typically delivers higher accuracy, especially in markets with irregular pricing patterns.</a:t>
            </a:r>
            <a:endParaRPr lang="en-SG" sz="1600" i="0" dirty="0">
              <a:solidFill>
                <a:srgbClr val="F8FAF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6C00649F-3005-7000-F893-630F7E573D32}"/>
              </a:ext>
            </a:extLst>
          </p:cNvPr>
          <p:cNvSpPr/>
          <p:nvPr/>
        </p:nvSpPr>
        <p:spPr>
          <a:xfrm>
            <a:off x="8175172" y="1317171"/>
            <a:ext cx="3614057" cy="5159829"/>
          </a:xfrm>
          <a:prstGeom prst="roundRect">
            <a:avLst/>
          </a:prstGeom>
          <a:solidFill>
            <a:schemeClr val="tx2">
              <a:lumMod val="90000"/>
              <a:lumOff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2000" dirty="0">
                <a:latin typeface="Impact" panose="020B0806030902050204" pitchFamily="34" charset="0"/>
              </a:rPr>
              <a:t>Reasons for selecting </a:t>
            </a:r>
          </a:p>
          <a:p>
            <a:pPr algn="ctr"/>
            <a:r>
              <a:rPr lang="en-SG" sz="2000" dirty="0">
                <a:latin typeface="Impact" panose="020B0806030902050204" pitchFamily="34" charset="0"/>
              </a:rPr>
              <a:t>Random Forest</a:t>
            </a:r>
          </a:p>
          <a:p>
            <a:endParaRPr lang="en-US" dirty="0"/>
          </a:p>
          <a:p>
            <a:r>
              <a:rPr lang="en-US" sz="1600" dirty="0"/>
              <a:t>Given Singapore’s dynamic HDB resale market, Random Forest’s ability to model complex relationships outweighs linear regression’s simplicity. Prices depend on multiple interacting factors—like town, storey height, and lease decay—which Random Forest handles effectively. For accurate, competitive pricing advice, its superior performance makes it the preferred model, even if it requires more computational power.</a:t>
            </a:r>
            <a:endParaRPr lang="en-SG" sz="16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5879855-DDA2-0224-AC10-F603C8DDEF19}"/>
              </a:ext>
            </a:extLst>
          </p:cNvPr>
          <p:cNvSpPr txBox="1"/>
          <p:nvPr/>
        </p:nvSpPr>
        <p:spPr>
          <a:xfrm>
            <a:off x="3826709" y="763173"/>
            <a:ext cx="4603896" cy="461665"/>
          </a:xfrm>
          <a:prstGeom prst="rect">
            <a:avLst/>
          </a:prstGeom>
          <a:noFill/>
        </p:spPr>
        <p:txBody>
          <a:bodyPr wrap="square" rtlCol="0">
            <a:spAutoFit/>
          </a:bodyPr>
          <a:lstStyle/>
          <a:p>
            <a:pPr algn="ctr"/>
            <a:r>
              <a:rPr lang="en-SG" sz="2400" dirty="0">
                <a:solidFill>
                  <a:schemeClr val="bg1"/>
                </a:solidFill>
                <a:latin typeface="Impact" panose="020B0806030902050204" pitchFamily="34" charset="0"/>
              </a:rPr>
              <a:t>Predictive Model Selection</a:t>
            </a:r>
          </a:p>
        </p:txBody>
      </p:sp>
    </p:spTree>
    <p:extLst>
      <p:ext uri="{BB962C8B-B14F-4D97-AF65-F5344CB8AC3E}">
        <p14:creationId xmlns:p14="http://schemas.microsoft.com/office/powerpoint/2010/main" val="36769431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29C760E3-D6BB-F6C6-B471-FD7E051E1B41}"/>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71F033CC-EF18-07D5-BA6F-927AFFD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F91A6496-DD5A-6742-3709-CA89588805A0}"/>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25EAAC1D-A8FC-1E26-A5DC-51EC75F3151A}"/>
              </a:ext>
            </a:extLst>
          </p:cNvPr>
          <p:cNvSpPr txBox="1"/>
          <p:nvPr/>
        </p:nvSpPr>
        <p:spPr>
          <a:xfrm>
            <a:off x="832975" y="1528645"/>
            <a:ext cx="5491083" cy="3416320"/>
          </a:xfrm>
          <a:prstGeom prst="rect">
            <a:avLst/>
          </a:prstGeom>
          <a:noFill/>
        </p:spPr>
        <p:txBody>
          <a:bodyPr wrap="square" rtlCol="0">
            <a:spAutoFit/>
          </a:bodyPr>
          <a:lstStyle/>
          <a:p>
            <a:pPr algn="l">
              <a:buNone/>
            </a:pPr>
            <a:r>
              <a:rPr lang="en-US" b="1" i="0" dirty="0">
                <a:solidFill>
                  <a:srgbClr val="F8FAFF"/>
                </a:solidFill>
                <a:effectLst/>
                <a:latin typeface="DeepSeek-CJK-patch"/>
              </a:rPr>
              <a:t>What is RMSE in a Random Forest Model?</a:t>
            </a:r>
          </a:p>
          <a:p>
            <a:pPr algn="l">
              <a:buNone/>
            </a:pPr>
            <a:endParaRPr lang="en-US" b="0" i="0" dirty="0">
              <a:solidFill>
                <a:srgbClr val="F8FAFF"/>
              </a:solidFill>
              <a:effectLst/>
              <a:latin typeface="DeepSeek-CJK-patch"/>
            </a:endParaRPr>
          </a:p>
          <a:p>
            <a:pPr algn="l"/>
            <a:r>
              <a:rPr lang="en-US" b="0" i="0" dirty="0">
                <a:solidFill>
                  <a:srgbClr val="F8FAFF"/>
                </a:solidFill>
                <a:effectLst/>
                <a:latin typeface="DeepSeek-CJK-patch"/>
              </a:rPr>
              <a:t>RMSE (Root Mean Squared Error) measures how far off the model’s price predictions are from actual HDB resale prices. Think of it like this: if the model predicts a flat costs </a:t>
            </a:r>
            <a:r>
              <a:rPr lang="en-US" b="0" i="0" dirty="0">
                <a:solidFill>
                  <a:srgbClr val="F8FAFF"/>
                </a:solidFill>
                <a:effectLst/>
                <a:latin typeface="KaTeX_Main"/>
              </a:rPr>
              <a:t>500K, but it sells for 5</a:t>
            </a:r>
            <a:r>
              <a:rPr lang="en-US" b="0" i="0" dirty="0">
                <a:solidFill>
                  <a:srgbClr val="F8FAFF"/>
                </a:solidFill>
                <a:effectLst/>
                <a:latin typeface="DeepSeek-CJK-patch"/>
              </a:rPr>
              <a:t>20K, the error is $20K. </a:t>
            </a:r>
          </a:p>
          <a:p>
            <a:pPr algn="l"/>
            <a:endParaRPr lang="en-US" dirty="0">
              <a:solidFill>
                <a:srgbClr val="F8FAFF"/>
              </a:solidFill>
              <a:latin typeface="DeepSeek-CJK-patch"/>
            </a:endParaRPr>
          </a:p>
          <a:p>
            <a:pPr algn="l"/>
            <a:r>
              <a:rPr lang="en-US" b="0" i="0" dirty="0">
                <a:solidFill>
                  <a:srgbClr val="F8FAFF"/>
                </a:solidFill>
                <a:effectLst/>
                <a:latin typeface="DeepSeek-CJK-patch"/>
              </a:rPr>
              <a:t>RMSE averages these errors across all predictions and gives a single number—the lower the RMSE, the more accurate the model. For home buyers and sellers, a low RMSE means the pricing advice is reliable.</a:t>
            </a:r>
          </a:p>
          <a:p>
            <a:endParaRPr lang="en-SG" dirty="0">
              <a:solidFill>
                <a:schemeClr val="bg1"/>
              </a:solidFill>
              <a:latin typeface="Amasis MT Pro Black" panose="020F0502020204030204" pitchFamily="18" charset="0"/>
            </a:endParaRPr>
          </a:p>
        </p:txBody>
      </p:sp>
      <p:pic>
        <p:nvPicPr>
          <p:cNvPr id="1026" name="Picture 2" descr="Root Mean Square Error (RMSE) In AI: What You Need To Know - Arize AI">
            <a:extLst>
              <a:ext uri="{FF2B5EF4-FFF2-40B4-BE49-F238E27FC236}">
                <a16:creationId xmlns:a16="http://schemas.microsoft.com/office/drawing/2014/main" id="{75B15AE8-5934-ADB5-0FE8-ABB8ACA14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665" y="1771860"/>
            <a:ext cx="4785360" cy="292989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8FBFF0-6214-123E-4DF2-C86728FE2D33}"/>
              </a:ext>
            </a:extLst>
          </p:cNvPr>
          <p:cNvSpPr txBox="1"/>
          <p:nvPr/>
        </p:nvSpPr>
        <p:spPr>
          <a:xfrm>
            <a:off x="2811426" y="763173"/>
            <a:ext cx="6569148" cy="461665"/>
          </a:xfrm>
          <a:prstGeom prst="rect">
            <a:avLst/>
          </a:prstGeom>
          <a:noFill/>
        </p:spPr>
        <p:txBody>
          <a:bodyPr wrap="square" rtlCol="0">
            <a:spAutoFit/>
          </a:bodyPr>
          <a:lstStyle/>
          <a:p>
            <a:pPr algn="ctr"/>
            <a:r>
              <a:rPr lang="en-SG" sz="2400" dirty="0">
                <a:solidFill>
                  <a:schemeClr val="bg1"/>
                </a:solidFill>
                <a:latin typeface="Impact" panose="020B0806030902050204" pitchFamily="34" charset="0"/>
              </a:rPr>
              <a:t>Success Matrix of Random Forest Model</a:t>
            </a:r>
          </a:p>
        </p:txBody>
      </p:sp>
      <p:sp>
        <p:nvSpPr>
          <p:cNvPr id="6" name="TextBox 5">
            <a:extLst>
              <a:ext uri="{FF2B5EF4-FFF2-40B4-BE49-F238E27FC236}">
                <a16:creationId xmlns:a16="http://schemas.microsoft.com/office/drawing/2014/main" id="{211D9405-64DC-03C7-1DE6-193405101D6E}"/>
              </a:ext>
            </a:extLst>
          </p:cNvPr>
          <p:cNvSpPr txBox="1"/>
          <p:nvPr/>
        </p:nvSpPr>
        <p:spPr>
          <a:xfrm>
            <a:off x="2446184" y="5121369"/>
            <a:ext cx="7299633" cy="707886"/>
          </a:xfrm>
          <a:prstGeom prst="rect">
            <a:avLst/>
          </a:prstGeom>
          <a:noFill/>
        </p:spPr>
        <p:txBody>
          <a:bodyPr wrap="square" rtlCol="0">
            <a:spAutoFit/>
          </a:bodyPr>
          <a:lstStyle/>
          <a:p>
            <a:pPr algn="ctr"/>
            <a:r>
              <a:rPr lang="en-SG" sz="4000" dirty="0">
                <a:solidFill>
                  <a:schemeClr val="accent2"/>
                </a:solidFill>
                <a:latin typeface="Impact" panose="020B0806030902050204" pitchFamily="34" charset="0"/>
              </a:rPr>
              <a:t>RMSE of our Model = approx. $40K </a:t>
            </a:r>
          </a:p>
        </p:txBody>
      </p:sp>
    </p:spTree>
    <p:extLst>
      <p:ext uri="{BB962C8B-B14F-4D97-AF65-F5344CB8AC3E}">
        <p14:creationId xmlns:p14="http://schemas.microsoft.com/office/powerpoint/2010/main" val="458896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58E93C95-FF08-553A-C32D-AB2976B739D3}"/>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021C31CE-56C7-06CC-68DA-074E1BC76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B255BE09-8F5E-D1FF-CBE8-115D8F69E06E}"/>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24522999-9795-FC38-D3D3-420C4B204B41}"/>
              </a:ext>
            </a:extLst>
          </p:cNvPr>
          <p:cNvSpPr txBox="1"/>
          <p:nvPr/>
        </p:nvSpPr>
        <p:spPr>
          <a:xfrm>
            <a:off x="3571086" y="593466"/>
            <a:ext cx="5049828" cy="461665"/>
          </a:xfrm>
          <a:prstGeom prst="rect">
            <a:avLst/>
          </a:prstGeom>
          <a:noFill/>
        </p:spPr>
        <p:txBody>
          <a:bodyPr wrap="square" rtlCol="0">
            <a:spAutoFit/>
          </a:bodyPr>
          <a:lstStyle/>
          <a:p>
            <a:pPr algn="ctr"/>
            <a:r>
              <a:rPr lang="en-SG" sz="2400" dirty="0">
                <a:solidFill>
                  <a:schemeClr val="bg1"/>
                </a:solidFill>
                <a:latin typeface="Impact" panose="020B0806030902050204" pitchFamily="34" charset="0"/>
              </a:rPr>
              <a:t>Streamlit Predictive Model Showcase</a:t>
            </a:r>
          </a:p>
        </p:txBody>
      </p:sp>
      <p:pic>
        <p:nvPicPr>
          <p:cNvPr id="6" name="Picture 5">
            <a:extLst>
              <a:ext uri="{FF2B5EF4-FFF2-40B4-BE49-F238E27FC236}">
                <a16:creationId xmlns:a16="http://schemas.microsoft.com/office/drawing/2014/main" id="{02016695-64B1-9A96-ECEC-09793E26F4B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0395" y="1167890"/>
            <a:ext cx="9769687" cy="5246118"/>
          </a:xfrm>
          <a:prstGeom prst="rect">
            <a:avLst/>
          </a:prstGeom>
          <a:ln>
            <a:noFill/>
          </a:ln>
          <a:effectLst>
            <a:softEdge rad="112500"/>
          </a:effectLst>
        </p:spPr>
      </p:pic>
    </p:spTree>
    <p:extLst>
      <p:ext uri="{BB962C8B-B14F-4D97-AF65-F5344CB8AC3E}">
        <p14:creationId xmlns:p14="http://schemas.microsoft.com/office/powerpoint/2010/main" val="10805554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1A0B1785-5B84-5454-E73F-8D1F5EB1DC3B}"/>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AB71754C-C12E-F932-A330-5B44DB8F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A4B3042A-99AD-F370-FF1B-4ECAA9D3A315}"/>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 name="Group 4">
            <a:extLst>
              <a:ext uri="{FF2B5EF4-FFF2-40B4-BE49-F238E27FC236}">
                <a16:creationId xmlns:a16="http://schemas.microsoft.com/office/drawing/2014/main" id="{0A1DE896-AFF4-8B5B-548C-C72284201E37}"/>
              </a:ext>
            </a:extLst>
          </p:cNvPr>
          <p:cNvGrpSpPr/>
          <p:nvPr/>
        </p:nvGrpSpPr>
        <p:grpSpPr>
          <a:xfrm>
            <a:off x="240247" y="478971"/>
            <a:ext cx="11711506" cy="5900058"/>
            <a:chOff x="240247" y="478971"/>
            <a:chExt cx="11711506" cy="5900058"/>
          </a:xfrm>
        </p:grpSpPr>
        <p:sp>
          <p:nvSpPr>
            <p:cNvPr id="3" name="Flowchart: Alternate Process 2">
              <a:extLst>
                <a:ext uri="{FF2B5EF4-FFF2-40B4-BE49-F238E27FC236}">
                  <a16:creationId xmlns:a16="http://schemas.microsoft.com/office/drawing/2014/main" id="{958F1D91-AD84-90C0-8A0B-AB8BBF6615E7}"/>
                </a:ext>
              </a:extLst>
            </p:cNvPr>
            <p:cNvSpPr/>
            <p:nvPr/>
          </p:nvSpPr>
          <p:spPr>
            <a:xfrm>
              <a:off x="240247" y="478971"/>
              <a:ext cx="11711506" cy="5900058"/>
            </a:xfrm>
            <a:prstGeom prst="flowChartAlternateProcess">
              <a:avLst/>
            </a:prstGeom>
            <a:solidFill>
              <a:schemeClr val="tx2">
                <a:lumMod val="90000"/>
                <a:lumOff val="1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F84034CE-14CC-A98E-D001-5E01AFD8E7E8}"/>
                </a:ext>
              </a:extLst>
            </p:cNvPr>
            <p:cNvSpPr txBox="1"/>
            <p:nvPr/>
          </p:nvSpPr>
          <p:spPr>
            <a:xfrm>
              <a:off x="250371" y="780987"/>
              <a:ext cx="11701382" cy="5170646"/>
            </a:xfrm>
            <a:prstGeom prst="rect">
              <a:avLst/>
            </a:prstGeom>
            <a:noFill/>
          </p:spPr>
          <p:txBody>
            <a:bodyPr wrap="square" rtlCol="0">
              <a:spAutoFit/>
            </a:bodyPr>
            <a:lstStyle/>
            <a:p>
              <a:pPr algn="ctr"/>
              <a:r>
                <a:rPr lang="en-SG" sz="2400" dirty="0">
                  <a:solidFill>
                    <a:schemeClr val="bg1"/>
                  </a:solidFill>
                  <a:latin typeface="Impact" panose="020B0806030902050204" pitchFamily="34" charset="0"/>
                </a:rPr>
                <a:t>Limitations &amp; Next Steps</a:t>
              </a:r>
            </a:p>
            <a:p>
              <a:endParaRPr lang="en-SG" dirty="0">
                <a:solidFill>
                  <a:schemeClr val="bg1"/>
                </a:solidFill>
                <a:latin typeface="Amasis MT Pro Black" panose="020F0502020204030204" pitchFamily="18" charset="0"/>
              </a:endParaRPr>
            </a:p>
            <a:p>
              <a:r>
                <a:rPr lang="en-US" dirty="0">
                  <a:solidFill>
                    <a:schemeClr val="bg1"/>
                  </a:solidFill>
                  <a:latin typeface="Amasis MT Pro Black" panose="020F0502020204030204" pitchFamily="18" charset="0"/>
                </a:rPr>
                <a:t>While a 2012-2021 dataset is useful for understanding long-term trends, it does not reflect current market dynamics. To get a complete picture, supplementing with 2022-2024 data and adjusting for policy changes is essential.</a:t>
              </a:r>
            </a:p>
            <a:p>
              <a:endParaRPr lang="en-SG" dirty="0">
                <a:solidFill>
                  <a:schemeClr val="bg1"/>
                </a:solidFill>
                <a:latin typeface="Amasis MT Pro Black" panose="020F0502020204030204" pitchFamily="18"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ends in 2021, missing key market shifts: </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Post-COVID-19 effects (e.g., increased demand for larger flats due to remote work, supply chain disruptions affecting BTO delays).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2022-2024 cooling measures (e.g., higher Additional Buyer’s Stamp Duty (ABSD), tighter loan-to-value (LTV) limits).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Recent price surges (HDB resale prices hit record highs in 2022-2023).</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New housing policies (e.g., Prime Location Public Housing (PLH) model introduced in late 2021).</a:t>
              </a:r>
            </a:p>
            <a:p>
              <a:endParaRPr lang="en-S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Policy shifts not captured:</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Enhanced CPF Housing Grants (changes in eligibility and amounts).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MOP (Minimum Occupation Period) adjustments (e.g., 10-year MOP for PLH flats).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Rent restrictions (subletting rules for HDB flats).</a:t>
              </a: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Interest rate changes (SIBOR to SORA transition, rising mortgage rates post-2021).</a:t>
              </a:r>
            </a:p>
          </p:txBody>
        </p:sp>
      </p:grpSp>
    </p:spTree>
    <p:extLst>
      <p:ext uri="{BB962C8B-B14F-4D97-AF65-F5344CB8AC3E}">
        <p14:creationId xmlns:p14="http://schemas.microsoft.com/office/powerpoint/2010/main" val="29070056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1179FB53-F2C2-89C3-EB3C-6DDF7C56FA75}"/>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D06093B6-94AB-F4A0-E39C-CD902CBCE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0D9E6516-2A1C-884A-E55D-984E7B6004C8}"/>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38611661-5EC7-C3D0-7E57-FCECF7315D91}"/>
              </a:ext>
            </a:extLst>
          </p:cNvPr>
          <p:cNvSpPr txBox="1"/>
          <p:nvPr/>
        </p:nvSpPr>
        <p:spPr>
          <a:xfrm>
            <a:off x="3041125" y="2582615"/>
            <a:ext cx="6109750" cy="1692771"/>
          </a:xfrm>
          <a:prstGeom prst="rect">
            <a:avLst/>
          </a:prstGeom>
          <a:noFill/>
        </p:spPr>
        <p:txBody>
          <a:bodyPr wrap="square" rtlCol="0">
            <a:spAutoFit/>
          </a:bodyPr>
          <a:lstStyle/>
          <a:p>
            <a:pPr algn="ctr"/>
            <a:r>
              <a:rPr lang="en-SG" sz="8000" dirty="0">
                <a:solidFill>
                  <a:schemeClr val="bg1"/>
                </a:solidFill>
                <a:latin typeface="Impact" panose="020B0806030902050204" pitchFamily="34" charset="0"/>
              </a:rPr>
              <a:t>Retrospective</a:t>
            </a:r>
          </a:p>
          <a:p>
            <a:pPr algn="ctr"/>
            <a:r>
              <a:rPr lang="en-SG" sz="2400" dirty="0">
                <a:solidFill>
                  <a:schemeClr val="bg1"/>
                </a:solidFill>
                <a:latin typeface="Impact" panose="020B0806030902050204" pitchFamily="34" charset="0"/>
              </a:rPr>
              <a:t>(5mins)</a:t>
            </a:r>
          </a:p>
        </p:txBody>
      </p:sp>
    </p:spTree>
    <p:extLst>
      <p:ext uri="{BB962C8B-B14F-4D97-AF65-F5344CB8AC3E}">
        <p14:creationId xmlns:p14="http://schemas.microsoft.com/office/powerpoint/2010/main" val="28032864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4903BEF3-178F-AF1D-B688-A090262A975B}"/>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8D666662-7891-EA75-E8CC-ECE1E83C4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323D1268-C529-8045-A509-E1F990EF7C34}"/>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974D7809-4013-D7EC-1710-3DEDC8EA9C08}"/>
              </a:ext>
            </a:extLst>
          </p:cNvPr>
          <p:cNvSpPr txBox="1"/>
          <p:nvPr/>
        </p:nvSpPr>
        <p:spPr>
          <a:xfrm>
            <a:off x="3751946" y="2582615"/>
            <a:ext cx="4688108" cy="1692771"/>
          </a:xfrm>
          <a:prstGeom prst="rect">
            <a:avLst/>
          </a:prstGeom>
          <a:noFill/>
        </p:spPr>
        <p:txBody>
          <a:bodyPr wrap="square" rtlCol="0">
            <a:spAutoFit/>
          </a:bodyPr>
          <a:lstStyle/>
          <a:p>
            <a:pPr algn="ctr"/>
            <a:r>
              <a:rPr lang="en-SG" sz="8000" dirty="0">
                <a:solidFill>
                  <a:schemeClr val="bg1"/>
                </a:solidFill>
                <a:latin typeface="Impact" panose="020B0806030902050204" pitchFamily="34" charset="0"/>
              </a:rPr>
              <a:t>Q&amp;A</a:t>
            </a:r>
          </a:p>
          <a:p>
            <a:pPr algn="ctr"/>
            <a:r>
              <a:rPr lang="en-SG" sz="2400" dirty="0">
                <a:solidFill>
                  <a:schemeClr val="bg1"/>
                </a:solidFill>
                <a:latin typeface="Impact" panose="020B0806030902050204" pitchFamily="34" charset="0"/>
              </a:rPr>
              <a:t>(5mins)</a:t>
            </a:r>
          </a:p>
        </p:txBody>
      </p:sp>
    </p:spTree>
    <p:extLst>
      <p:ext uri="{BB962C8B-B14F-4D97-AF65-F5344CB8AC3E}">
        <p14:creationId xmlns:p14="http://schemas.microsoft.com/office/powerpoint/2010/main" val="4022786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29C340D9-672C-D37B-EEC6-DFBEBB4020AF}"/>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3C925112-1F44-1122-6661-27A0FD79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DE5785FF-AA8B-1069-460E-18901211F275}"/>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1F266A25-3B3A-AD22-8091-2BD9E1EFE1C7}"/>
              </a:ext>
            </a:extLst>
          </p:cNvPr>
          <p:cNvSpPr txBox="1"/>
          <p:nvPr/>
        </p:nvSpPr>
        <p:spPr>
          <a:xfrm>
            <a:off x="3751185" y="2767281"/>
            <a:ext cx="4688108" cy="1323439"/>
          </a:xfrm>
          <a:prstGeom prst="rect">
            <a:avLst/>
          </a:prstGeom>
          <a:noFill/>
        </p:spPr>
        <p:txBody>
          <a:bodyPr wrap="square" rtlCol="0">
            <a:spAutoFit/>
          </a:bodyPr>
          <a:lstStyle/>
          <a:p>
            <a:pPr algn="ctr"/>
            <a:r>
              <a:rPr lang="en-SG" sz="8000" dirty="0">
                <a:solidFill>
                  <a:schemeClr val="bg1"/>
                </a:solidFill>
                <a:latin typeface="Impact" panose="020B0806030902050204" pitchFamily="34" charset="0"/>
              </a:rPr>
              <a:t>THANK YOU</a:t>
            </a:r>
          </a:p>
        </p:txBody>
      </p:sp>
    </p:spTree>
    <p:extLst>
      <p:ext uri="{BB962C8B-B14F-4D97-AF65-F5344CB8AC3E}">
        <p14:creationId xmlns:p14="http://schemas.microsoft.com/office/powerpoint/2010/main" val="26053832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5937B291-A076-FB04-6BD3-22E504371FBD}"/>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F9846C1D-43CD-8EC6-9F90-234D6DE0F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B9657B45-186A-8A16-1886-DFD96B7259F3}"/>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 name="Group 5">
            <a:extLst>
              <a:ext uri="{FF2B5EF4-FFF2-40B4-BE49-F238E27FC236}">
                <a16:creationId xmlns:a16="http://schemas.microsoft.com/office/drawing/2014/main" id="{8A6FE992-BE11-5086-38BB-1D946ABC9A63}"/>
              </a:ext>
            </a:extLst>
          </p:cNvPr>
          <p:cNvGrpSpPr/>
          <p:nvPr/>
        </p:nvGrpSpPr>
        <p:grpSpPr>
          <a:xfrm>
            <a:off x="238725" y="889844"/>
            <a:ext cx="11713028" cy="5078313"/>
            <a:chOff x="337458" y="5058824"/>
            <a:chExt cx="11713028" cy="5078313"/>
          </a:xfrm>
        </p:grpSpPr>
        <p:sp>
          <p:nvSpPr>
            <p:cNvPr id="7" name="Flowchart: Alternate Process 6">
              <a:extLst>
                <a:ext uri="{FF2B5EF4-FFF2-40B4-BE49-F238E27FC236}">
                  <a16:creationId xmlns:a16="http://schemas.microsoft.com/office/drawing/2014/main" id="{A37D4B7C-34CE-BF6A-8383-9A71558BA314}"/>
                </a:ext>
              </a:extLst>
            </p:cNvPr>
            <p:cNvSpPr>
              <a:spLocks noChangeAspect="1"/>
            </p:cNvSpPr>
            <p:nvPr/>
          </p:nvSpPr>
          <p:spPr>
            <a:xfrm>
              <a:off x="337458" y="6210051"/>
              <a:ext cx="4241223" cy="2775857"/>
            </a:xfrm>
            <a:prstGeom prst="flowChartAlternateProcess">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TextBox 7">
              <a:extLst>
                <a:ext uri="{FF2B5EF4-FFF2-40B4-BE49-F238E27FC236}">
                  <a16:creationId xmlns:a16="http://schemas.microsoft.com/office/drawing/2014/main" id="{4C97437F-A3C9-D23B-CBF2-E35D051054E5}"/>
                </a:ext>
              </a:extLst>
            </p:cNvPr>
            <p:cNvSpPr txBox="1"/>
            <p:nvPr/>
          </p:nvSpPr>
          <p:spPr>
            <a:xfrm>
              <a:off x="4815882" y="5058824"/>
              <a:ext cx="7234604" cy="5078313"/>
            </a:xfrm>
            <a:prstGeom prst="rect">
              <a:avLst/>
            </a:prstGeom>
            <a:noFill/>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WOW!, we understand that navigating Singapore’s competitive HDB resale market requires sharp insights and data-driven decision-making. With rising demand and volatile pricing trends, both buyers and sellers need accurate, real-time guidance to secure the best value. That’s why we’ve developed a powerful analytics tool designed to empower our agents with precise pricing intelligence.</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This tool leverages advanced data modeling to analyze historical transactions, location trends, and flat attributes—enabling us to provide clients with competitive pricing recommendations tailored to their specific needs. Whether advising sellers on optimal listing prices or helping buyers identify undervalued opportunities, our solution ensures informed, strategic decisions in a fast-moving market.</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By combining market expertise with cutting-edge analytics, we’re not just keeping pace with the HDB resale market—we’re setting the standard for transparency, accuracy, and trust. Let’s dive into how this tool works and the key insights it unlocks for our clients.</a:t>
              </a:r>
              <a:endParaRPr lang="en-SG"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0475675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EC156216-A7DD-29CB-517C-159EA21C184B}"/>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AE864B01-51D0-D779-8E57-CE5728F96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0373AFBB-E0A1-9E68-0762-23FA69C097B7}"/>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Rounded Corners 1">
            <a:extLst>
              <a:ext uri="{FF2B5EF4-FFF2-40B4-BE49-F238E27FC236}">
                <a16:creationId xmlns:a16="http://schemas.microsoft.com/office/drawing/2014/main" id="{C8CBD0BC-F9A2-5F7F-73EF-02A83FC7AB1F}"/>
              </a:ext>
            </a:extLst>
          </p:cNvPr>
          <p:cNvSpPr/>
          <p:nvPr/>
        </p:nvSpPr>
        <p:spPr>
          <a:xfrm>
            <a:off x="206829" y="206829"/>
            <a:ext cx="11756571" cy="6444342"/>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G" sz="8000" dirty="0">
                <a:latin typeface="Impact" panose="020B0806030902050204" pitchFamily="34" charset="0"/>
              </a:rPr>
              <a:t>Past Trends</a:t>
            </a:r>
          </a:p>
        </p:txBody>
      </p:sp>
    </p:spTree>
    <p:extLst>
      <p:ext uri="{BB962C8B-B14F-4D97-AF65-F5344CB8AC3E}">
        <p14:creationId xmlns:p14="http://schemas.microsoft.com/office/powerpoint/2010/main" val="33831247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57FAF18E-9A3D-BB45-BE7E-27797FD7BBCB}"/>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171147DB-99DB-DD05-6133-E2E85DC96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C539B437-9B82-395C-0EA9-15640377F9F8}"/>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0" name="Group 29">
            <a:extLst>
              <a:ext uri="{FF2B5EF4-FFF2-40B4-BE49-F238E27FC236}">
                <a16:creationId xmlns:a16="http://schemas.microsoft.com/office/drawing/2014/main" id="{A3C11893-F7DE-FECF-DD3A-F64B0D154F4F}"/>
              </a:ext>
            </a:extLst>
          </p:cNvPr>
          <p:cNvGrpSpPr/>
          <p:nvPr/>
        </p:nvGrpSpPr>
        <p:grpSpPr>
          <a:xfrm>
            <a:off x="670226" y="430673"/>
            <a:ext cx="10764418" cy="5904717"/>
            <a:chOff x="670226" y="430673"/>
            <a:chExt cx="10764418" cy="5904717"/>
          </a:xfrm>
        </p:grpSpPr>
        <p:pic>
          <p:nvPicPr>
            <p:cNvPr id="29" name="Picture 28">
              <a:extLst>
                <a:ext uri="{FF2B5EF4-FFF2-40B4-BE49-F238E27FC236}">
                  <a16:creationId xmlns:a16="http://schemas.microsoft.com/office/drawing/2014/main" id="{C33473F3-7E33-F0C5-FF6B-6ADB1BCD9D7C}"/>
                </a:ext>
              </a:extLst>
            </p:cNvPr>
            <p:cNvPicPr>
              <a:picLocks noChangeAspect="1"/>
            </p:cNvPicPr>
            <p:nvPr/>
          </p:nvPicPr>
          <p:blipFill>
            <a:blip r:embed="rId4"/>
            <a:stretch>
              <a:fillRect/>
            </a:stretch>
          </p:blipFill>
          <p:spPr>
            <a:xfrm>
              <a:off x="4518895" y="591851"/>
              <a:ext cx="6915749" cy="3057790"/>
            </a:xfrm>
            <a:prstGeom prst="rect">
              <a:avLst/>
            </a:prstGeom>
          </p:spPr>
        </p:pic>
        <p:grpSp>
          <p:nvGrpSpPr>
            <p:cNvPr id="27" name="Group 26">
              <a:extLst>
                <a:ext uri="{FF2B5EF4-FFF2-40B4-BE49-F238E27FC236}">
                  <a16:creationId xmlns:a16="http://schemas.microsoft.com/office/drawing/2014/main" id="{5BB34736-FDF6-BA6D-4EFA-4AE8AD3583B1}"/>
                </a:ext>
              </a:extLst>
            </p:cNvPr>
            <p:cNvGrpSpPr/>
            <p:nvPr/>
          </p:nvGrpSpPr>
          <p:grpSpPr>
            <a:xfrm>
              <a:off x="670226" y="430673"/>
              <a:ext cx="10764418" cy="5904717"/>
              <a:chOff x="605710" y="614650"/>
              <a:chExt cx="10764418" cy="5904717"/>
            </a:xfrm>
          </p:grpSpPr>
          <p:grpSp>
            <p:nvGrpSpPr>
              <p:cNvPr id="26" name="Group 25">
                <a:extLst>
                  <a:ext uri="{FF2B5EF4-FFF2-40B4-BE49-F238E27FC236}">
                    <a16:creationId xmlns:a16="http://schemas.microsoft.com/office/drawing/2014/main" id="{6E19D9D9-0D1E-4995-A1F4-E2AED81CBAD9}"/>
                  </a:ext>
                </a:extLst>
              </p:cNvPr>
              <p:cNvGrpSpPr/>
              <p:nvPr/>
            </p:nvGrpSpPr>
            <p:grpSpPr>
              <a:xfrm>
                <a:off x="5272977" y="1370521"/>
                <a:ext cx="5514162" cy="2198458"/>
                <a:chOff x="5272977" y="1370521"/>
                <a:chExt cx="5514162" cy="2198458"/>
              </a:xfrm>
            </p:grpSpPr>
            <p:sp>
              <p:nvSpPr>
                <p:cNvPr id="12" name="Rectangle 11">
                  <a:extLst>
                    <a:ext uri="{FF2B5EF4-FFF2-40B4-BE49-F238E27FC236}">
                      <a16:creationId xmlns:a16="http://schemas.microsoft.com/office/drawing/2014/main" id="{0D433F06-9A50-7B80-E7C3-92D28C9A8060}"/>
                    </a:ext>
                  </a:extLst>
                </p:cNvPr>
                <p:cNvSpPr/>
                <p:nvPr/>
              </p:nvSpPr>
              <p:spPr>
                <a:xfrm>
                  <a:off x="10287168" y="1370521"/>
                  <a:ext cx="499971" cy="2198458"/>
                </a:xfrm>
                <a:prstGeom prst="rect">
                  <a:avLst/>
                </a:prstGeom>
                <a:solidFill>
                  <a:schemeClr val="accent1">
                    <a:lumMod val="20000"/>
                    <a:lumOff val="80000"/>
                    <a:alpha val="25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SG" sz="1200" dirty="0">
                      <a:latin typeface="Impact" panose="020B0806030902050204" pitchFamily="34" charset="0"/>
                    </a:rPr>
                    <a:t>Apr 20</a:t>
                  </a:r>
                </a:p>
              </p:txBody>
            </p:sp>
            <p:sp>
              <p:nvSpPr>
                <p:cNvPr id="13" name="Rectangle 12">
                  <a:extLst>
                    <a:ext uri="{FF2B5EF4-FFF2-40B4-BE49-F238E27FC236}">
                      <a16:creationId xmlns:a16="http://schemas.microsoft.com/office/drawing/2014/main" id="{5C2287DF-1441-26D3-DFFF-F431B5B082C0}"/>
                    </a:ext>
                  </a:extLst>
                </p:cNvPr>
                <p:cNvSpPr/>
                <p:nvPr/>
              </p:nvSpPr>
              <p:spPr>
                <a:xfrm>
                  <a:off x="5272977" y="1370521"/>
                  <a:ext cx="499971" cy="2198458"/>
                </a:xfrm>
                <a:prstGeom prst="rect">
                  <a:avLst/>
                </a:prstGeom>
                <a:solidFill>
                  <a:schemeClr val="accent3">
                    <a:lumMod val="20000"/>
                    <a:lumOff val="80000"/>
                    <a:alpha val="25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SG" sz="1200" dirty="0">
                      <a:latin typeface="Impact" panose="020B0806030902050204" pitchFamily="34" charset="0"/>
                    </a:rPr>
                    <a:t>Feb 13</a:t>
                  </a:r>
                </a:p>
              </p:txBody>
            </p:sp>
          </p:grpSp>
          <p:sp>
            <p:nvSpPr>
              <p:cNvPr id="22" name="TextBox 21">
                <a:extLst>
                  <a:ext uri="{FF2B5EF4-FFF2-40B4-BE49-F238E27FC236}">
                    <a16:creationId xmlns:a16="http://schemas.microsoft.com/office/drawing/2014/main" id="{E4F1D030-5E3C-BA96-938F-A36A182869BB}"/>
                  </a:ext>
                </a:extLst>
              </p:cNvPr>
              <p:cNvSpPr txBox="1"/>
              <p:nvPr/>
            </p:nvSpPr>
            <p:spPr>
              <a:xfrm>
                <a:off x="821871" y="4018682"/>
                <a:ext cx="10548257" cy="2500685"/>
              </a:xfrm>
              <a:prstGeom prst="rect">
                <a:avLst/>
              </a:prstGeom>
              <a:noFill/>
            </p:spPr>
            <p:txBody>
              <a:bodyPr wrap="square" rtlCol="0">
                <a:spAutoFit/>
              </a:bodyPr>
              <a:lstStyle/>
              <a:p>
                <a:pPr algn="l"/>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From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March 2012 to April 2021</a:t>
                </a: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Singapore’s HDB resale market experienced fluctuations due to policy changes and economic conditions. Overall, the market shifted from policy-driven cooling to pandemic-induced volatility before entering a sustained recovery. Key highlights;</a:t>
                </a:r>
              </a:p>
              <a:p>
                <a:pPr algn="l">
                  <a:spcAft>
                    <a:spcPts val="300"/>
                  </a:spcAft>
                  <a:buFont typeface="Arial" panose="020B0604020202020204" pitchFamily="34" charset="0"/>
                  <a:buChar char="•"/>
                </a:pPr>
                <a:r>
                  <a:rPr lang="en-US" sz="1600" b="1" dirty="0">
                    <a:solidFill>
                      <a:srgbClr val="F8FAFF"/>
                    </a:solidFill>
                    <a:latin typeface="Calibri" panose="020F0502020204030204" pitchFamily="34" charset="0"/>
                    <a:ea typeface="Calibri" panose="020F0502020204030204" pitchFamily="34" charset="0"/>
                    <a:cs typeface="Calibri" panose="020F0502020204030204" pitchFamily="34" charset="0"/>
                  </a:rPr>
                  <a:t> February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2013 (Cooling Measures Impact):</a:t>
                </a:r>
                <a:endPar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spcBef>
                    <a:spcPts val="300"/>
                  </a:spcBef>
                  <a:buFont typeface="Arial" panose="020B0604020202020204" pitchFamily="34" charset="0"/>
                  <a:buChar char="•"/>
                </a:pP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After peaking in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2012</a:t>
                </a: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transactions declined sharply in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February 2013</a:t>
                </a: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due to tighter loan restrictions (MSR cap, ABSD hikes, and lower LTV limits). Prices stabilized as demand softened.</a:t>
                </a:r>
              </a:p>
              <a:p>
                <a:pPr algn="l">
                  <a:spcBef>
                    <a:spcPts val="300"/>
                  </a:spcBef>
                  <a:spcAft>
                    <a:spcPts val="300"/>
                  </a:spcAft>
                  <a:buFont typeface="Arial" panose="020B0604020202020204" pitchFamily="34" charset="0"/>
                  <a:buChar char="•"/>
                </a:pP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April 2020 (COVID-19 Disruption):</a:t>
                </a:r>
                <a:endPar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spcBef>
                    <a:spcPts val="300"/>
                  </a:spcBef>
                  <a:buFont typeface="Arial" panose="020B0604020202020204" pitchFamily="34" charset="0"/>
                  <a:buChar char="•"/>
                </a:pP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The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Circuit Breaker</a:t>
                </a: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led to a temporary halt in physical viewings, causing a </a:t>
                </a:r>
                <a:r>
                  <a:rPr lang="en-US" sz="1600" b="1"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sharp drop in transactions</a:t>
                </a:r>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 However, the market rebounded quickly due to pent-up demand and low-interest rates.</a:t>
                </a:r>
              </a:p>
            </p:txBody>
          </p:sp>
          <p:sp>
            <p:nvSpPr>
              <p:cNvPr id="23" name="Rectangle: Rounded Corners 22">
                <a:extLst>
                  <a:ext uri="{FF2B5EF4-FFF2-40B4-BE49-F238E27FC236}">
                    <a16:creationId xmlns:a16="http://schemas.microsoft.com/office/drawing/2014/main" id="{7C518932-CA48-85D6-5D48-9251B64493E8}"/>
                  </a:ext>
                </a:extLst>
              </p:cNvPr>
              <p:cNvSpPr/>
              <p:nvPr/>
            </p:nvSpPr>
            <p:spPr>
              <a:xfrm>
                <a:off x="605710" y="614650"/>
                <a:ext cx="3393237" cy="144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400" i="0" dirty="0">
                    <a:solidFill>
                      <a:srgbClr val="F8FAFF"/>
                    </a:solidFill>
                    <a:effectLst/>
                    <a:latin typeface="Impact" panose="020B0806030902050204" pitchFamily="34" charset="0"/>
                    <a:ea typeface="Calibri" panose="020F0502020204030204" pitchFamily="34" charset="0"/>
                    <a:cs typeface="Calibri" panose="020F0502020204030204" pitchFamily="34" charset="0"/>
                  </a:rPr>
                  <a:t>Trend Analysis of HDB Transactions </a:t>
                </a:r>
              </a:p>
              <a:p>
                <a:pPr algn="ctr"/>
                <a:r>
                  <a:rPr lang="en-US" sz="2400" i="0" dirty="0">
                    <a:solidFill>
                      <a:srgbClr val="F8FAFF"/>
                    </a:solidFill>
                    <a:effectLst/>
                    <a:latin typeface="Impact" panose="020B0806030902050204" pitchFamily="34" charset="0"/>
                    <a:ea typeface="Calibri" panose="020F0502020204030204" pitchFamily="34" charset="0"/>
                    <a:cs typeface="Calibri" panose="020F0502020204030204" pitchFamily="34" charset="0"/>
                  </a:rPr>
                  <a:t>(Mar 2012 – Apr 2021)</a:t>
                </a:r>
              </a:p>
            </p:txBody>
          </p:sp>
        </p:grpSp>
      </p:grpSp>
    </p:spTree>
    <p:extLst>
      <p:ext uri="{BB962C8B-B14F-4D97-AF65-F5344CB8AC3E}">
        <p14:creationId xmlns:p14="http://schemas.microsoft.com/office/powerpoint/2010/main" val="20562384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5C1F2259-406A-D10F-EA43-ABA0D65049C5}"/>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F5799361-6AC9-766B-CE0B-C3F443C9B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49FBC3D4-1F3D-5A60-8126-FA442FDFA7DC}"/>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a:extLst>
              <a:ext uri="{FF2B5EF4-FFF2-40B4-BE49-F238E27FC236}">
                <a16:creationId xmlns:a16="http://schemas.microsoft.com/office/drawing/2014/main" id="{2795FC53-FC59-1F66-BE59-BA0D0F423425}"/>
              </a:ext>
            </a:extLst>
          </p:cNvPr>
          <p:cNvSpPr txBox="1"/>
          <p:nvPr/>
        </p:nvSpPr>
        <p:spPr>
          <a:xfrm>
            <a:off x="886388" y="2963953"/>
            <a:ext cx="3393238" cy="3293209"/>
          </a:xfrm>
          <a:prstGeom prst="rect">
            <a:avLst/>
          </a:prstGeom>
          <a:noFill/>
        </p:spPr>
        <p:txBody>
          <a:bodyPr wrap="square" rtlCol="0">
            <a:spAutoFit/>
          </a:bodyPr>
          <a:lstStyle/>
          <a:p>
            <a:pPr algn="l"/>
            <a:r>
              <a:rPr lang="en-US" sz="1600" b="1"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Average Resale Price: </a:t>
            </a:r>
          </a:p>
          <a:p>
            <a:pPr algn="l"/>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Bukit Timah shows the highest average resale price among the listed towns, with towns like Bishan and the Central Area also on the higher end. </a:t>
            </a:r>
          </a:p>
          <a:p>
            <a:pPr algn="l"/>
            <a:endPar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600" b="1"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Average Price per Sqm: </a:t>
            </a:r>
          </a:p>
          <a:p>
            <a:pPr algn="l"/>
            <a:r>
              <a:rPr lang="en-US" sz="1600" b="0" i="0" dirty="0">
                <a:solidFill>
                  <a:srgbClr val="F8FAFF"/>
                </a:solidFill>
                <a:effectLst/>
                <a:latin typeface="Calibri" panose="020F0502020204030204" pitchFamily="34" charset="0"/>
                <a:ea typeface="Calibri" panose="020F0502020204030204" pitchFamily="34" charset="0"/>
                <a:cs typeface="Calibri" panose="020F0502020204030204" pitchFamily="34" charset="0"/>
              </a:rPr>
              <a:t>The Central Area leads in terms of price per square meter, followed by Bukit Merah, Bukit Timah, and Marine Parade. Some towns with high overall resale prices do not necessarily have the highest price per sqm.</a:t>
            </a:r>
          </a:p>
        </p:txBody>
      </p:sp>
      <p:sp>
        <p:nvSpPr>
          <p:cNvPr id="23" name="Rectangle: Rounded Corners 22">
            <a:extLst>
              <a:ext uri="{FF2B5EF4-FFF2-40B4-BE49-F238E27FC236}">
                <a16:creationId xmlns:a16="http://schemas.microsoft.com/office/drawing/2014/main" id="{5FBA2EE8-8861-D0BD-EB65-5DB2D5A107CA}"/>
              </a:ext>
            </a:extLst>
          </p:cNvPr>
          <p:cNvSpPr/>
          <p:nvPr/>
        </p:nvSpPr>
        <p:spPr>
          <a:xfrm>
            <a:off x="670226" y="430674"/>
            <a:ext cx="3393237" cy="144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400" i="0" dirty="0">
                <a:solidFill>
                  <a:srgbClr val="F8FAFF"/>
                </a:solidFill>
                <a:effectLst/>
                <a:latin typeface="Impact" panose="020B0806030902050204" pitchFamily="34" charset="0"/>
                <a:ea typeface="Calibri" panose="020F0502020204030204" pitchFamily="34" charset="0"/>
                <a:cs typeface="Calibri" panose="020F0502020204030204" pitchFamily="34" charset="0"/>
              </a:rPr>
              <a:t>Most Expensive Towns</a:t>
            </a:r>
          </a:p>
          <a:p>
            <a:pPr algn="ctr"/>
            <a:r>
              <a:rPr lang="en-US" sz="2400" i="0" dirty="0">
                <a:solidFill>
                  <a:srgbClr val="F8FAFF"/>
                </a:solidFill>
                <a:effectLst/>
                <a:latin typeface="Impact" panose="020B0806030902050204" pitchFamily="34" charset="0"/>
                <a:ea typeface="Calibri" panose="020F0502020204030204" pitchFamily="34" charset="0"/>
                <a:cs typeface="Calibri" panose="020F0502020204030204" pitchFamily="34" charset="0"/>
              </a:rPr>
              <a:t>(Mar 2012 – Apr 2021)</a:t>
            </a:r>
          </a:p>
        </p:txBody>
      </p:sp>
      <p:pic>
        <p:nvPicPr>
          <p:cNvPr id="3" name="Picture 2">
            <a:extLst>
              <a:ext uri="{FF2B5EF4-FFF2-40B4-BE49-F238E27FC236}">
                <a16:creationId xmlns:a16="http://schemas.microsoft.com/office/drawing/2014/main" id="{F2ED26F0-219A-818D-EBEB-D726F328FCAA}"/>
              </a:ext>
            </a:extLst>
          </p:cNvPr>
          <p:cNvPicPr>
            <a:picLocks noChangeAspect="1"/>
          </p:cNvPicPr>
          <p:nvPr/>
        </p:nvPicPr>
        <p:blipFill>
          <a:blip r:embed="rId4"/>
          <a:stretch>
            <a:fillRect/>
          </a:stretch>
        </p:blipFill>
        <p:spPr>
          <a:xfrm>
            <a:off x="4691744" y="358786"/>
            <a:ext cx="6687130" cy="6029848"/>
          </a:xfrm>
          <a:prstGeom prst="rect">
            <a:avLst/>
          </a:prstGeom>
        </p:spPr>
      </p:pic>
    </p:spTree>
    <p:extLst>
      <p:ext uri="{BB962C8B-B14F-4D97-AF65-F5344CB8AC3E}">
        <p14:creationId xmlns:p14="http://schemas.microsoft.com/office/powerpoint/2010/main" val="28255598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17CDA266-F0DA-5861-8035-413D2EE2C9EC}"/>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64CEFEEA-460A-3A2B-619D-BAAF1A6B7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5302ECBA-73DF-F875-EE98-2728BFEBCE64}"/>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A228FF05-9E79-49CA-2B39-633793BB9CEF}"/>
              </a:ext>
            </a:extLst>
          </p:cNvPr>
          <p:cNvSpPr txBox="1"/>
          <p:nvPr/>
        </p:nvSpPr>
        <p:spPr>
          <a:xfrm>
            <a:off x="4647818" y="593466"/>
            <a:ext cx="2894839" cy="461665"/>
          </a:xfrm>
          <a:prstGeom prst="rect">
            <a:avLst/>
          </a:prstGeom>
          <a:noFill/>
        </p:spPr>
        <p:txBody>
          <a:bodyPr wrap="square" rtlCol="0">
            <a:spAutoFit/>
          </a:bodyPr>
          <a:lstStyle/>
          <a:p>
            <a:pPr algn="ctr"/>
            <a:r>
              <a:rPr lang="en-SG" sz="2400" dirty="0">
                <a:solidFill>
                  <a:schemeClr val="bg1"/>
                </a:solidFill>
                <a:latin typeface="Impact" panose="020B0806030902050204" pitchFamily="34" charset="0"/>
              </a:rPr>
              <a:t>Dashboard Showcase</a:t>
            </a:r>
          </a:p>
        </p:txBody>
      </p:sp>
      <p:pic>
        <p:nvPicPr>
          <p:cNvPr id="6" name="Picture 5">
            <a:extLst>
              <a:ext uri="{FF2B5EF4-FFF2-40B4-BE49-F238E27FC236}">
                <a16:creationId xmlns:a16="http://schemas.microsoft.com/office/drawing/2014/main" id="{6D3299A9-309B-98B9-6C30-FCD274724995}"/>
              </a:ext>
            </a:extLst>
          </p:cNvPr>
          <p:cNvPicPr>
            <a:picLocks noChangeAspect="1"/>
          </p:cNvPicPr>
          <p:nvPr/>
        </p:nvPicPr>
        <p:blipFill>
          <a:blip r:embed="rId4"/>
          <a:stretch>
            <a:fillRect/>
          </a:stretch>
        </p:blipFill>
        <p:spPr>
          <a:xfrm>
            <a:off x="1210395" y="1055132"/>
            <a:ext cx="9769687" cy="5471634"/>
          </a:xfrm>
          <a:prstGeom prst="rect">
            <a:avLst/>
          </a:prstGeom>
          <a:ln>
            <a:noFill/>
          </a:ln>
          <a:effectLst>
            <a:softEdge rad="112500"/>
          </a:effectLst>
        </p:spPr>
      </p:pic>
    </p:spTree>
    <p:extLst>
      <p:ext uri="{BB962C8B-B14F-4D97-AF65-F5344CB8AC3E}">
        <p14:creationId xmlns:p14="http://schemas.microsoft.com/office/powerpoint/2010/main" val="29551055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921B3148-08CE-7109-EC92-34623346F5BD}"/>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8B9784F8-290D-8758-750A-1D78EDFDB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696B4311-9A20-EDF9-03B9-C756982BA6F3}"/>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Rounded Corners 1">
            <a:extLst>
              <a:ext uri="{FF2B5EF4-FFF2-40B4-BE49-F238E27FC236}">
                <a16:creationId xmlns:a16="http://schemas.microsoft.com/office/drawing/2014/main" id="{9B241434-3602-60D2-EC63-252078EBF0A0}"/>
              </a:ext>
            </a:extLst>
          </p:cNvPr>
          <p:cNvSpPr/>
          <p:nvPr/>
        </p:nvSpPr>
        <p:spPr>
          <a:xfrm>
            <a:off x="206829" y="206829"/>
            <a:ext cx="11756571" cy="6444342"/>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G" sz="8000" dirty="0">
                <a:latin typeface="Impact" panose="020B0806030902050204" pitchFamily="34" charset="0"/>
              </a:rPr>
              <a:t>Predictive Model</a:t>
            </a:r>
          </a:p>
        </p:txBody>
      </p:sp>
    </p:spTree>
    <p:extLst>
      <p:ext uri="{BB962C8B-B14F-4D97-AF65-F5344CB8AC3E}">
        <p14:creationId xmlns:p14="http://schemas.microsoft.com/office/powerpoint/2010/main" val="42692204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963B5B18-264D-288D-F2E0-606616F33B5E}"/>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12B40142-40E8-AC69-8647-BDA86FAF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0C4B781B-7BCE-5A0E-DC8F-3D72344A9046}"/>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9F15E2BD-9470-C93C-B337-D5BA175C49AD}"/>
              </a:ext>
            </a:extLst>
          </p:cNvPr>
          <p:cNvSpPr txBox="1"/>
          <p:nvPr/>
        </p:nvSpPr>
        <p:spPr>
          <a:xfrm>
            <a:off x="364195" y="705176"/>
            <a:ext cx="7234604" cy="5447645"/>
          </a:xfrm>
          <a:prstGeom prst="rect">
            <a:avLst/>
          </a:prstGeom>
          <a:noFill/>
        </p:spPr>
        <p:txBody>
          <a:bodyPr wrap="square" rtlCol="0">
            <a:spAutoFit/>
          </a:bodyPr>
          <a:lstStyle/>
          <a:p>
            <a:r>
              <a:rPr lang="en-US" sz="2400" dirty="0">
                <a:solidFill>
                  <a:schemeClr val="bg1"/>
                </a:solidFill>
                <a:latin typeface="Impact" panose="020B0806030902050204" pitchFamily="34" charset="0"/>
              </a:rPr>
              <a:t>Exploratory Data Analysis &amp; Feature Selection</a:t>
            </a:r>
          </a:p>
          <a:p>
            <a:endParaRPr lang="en-US" dirty="0">
              <a:solidFill>
                <a:schemeClr val="bg1"/>
              </a:solidFill>
              <a:latin typeface="Amasis MT Pro Black" panose="020F0502020204030204" pitchFamily="18" charset="0"/>
            </a:endParaRPr>
          </a:p>
          <a:p>
            <a:r>
              <a:rPr lang="en-US" dirty="0">
                <a:solidFill>
                  <a:schemeClr val="bg1"/>
                </a:solidFill>
                <a:latin typeface="Amasis MT Pro Black" panose="020F0502020204030204" pitchFamily="18" charset="0"/>
              </a:rPr>
              <a:t>Dataset Overview:</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Started with an extensive dataset (originally 78 columns, 150,634 rows).</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Narrowed down to 21 impactful columns relevant for accurate HDB resale valuation.</a:t>
            </a:r>
          </a:p>
          <a:p>
            <a:endParaRPr lang="en-US" dirty="0">
              <a:solidFill>
                <a:schemeClr val="bg1"/>
              </a:solidFill>
              <a:latin typeface="Amasis MT Pro Black" panose="020F0502020204030204" pitchFamily="18" charset="0"/>
            </a:endParaRPr>
          </a:p>
          <a:p>
            <a:r>
              <a:rPr lang="en-US" dirty="0">
                <a:solidFill>
                  <a:schemeClr val="bg1"/>
                </a:solidFill>
                <a:latin typeface="Amasis MT Pro Black" panose="020F0502020204030204" pitchFamily="18" charset="0"/>
              </a:rPr>
              <a:t>Core Selected Features Include:</a:t>
            </a:r>
          </a:p>
          <a:p>
            <a:endPar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endParaRPr>
          </a:p>
          <a:p>
            <a:r>
              <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rPr>
              <a:t>Price and flat characteristics: </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resale_price, floor_area_sqm, storey_range, full_flat_type, hdb_age, town.</a:t>
            </a:r>
          </a:p>
          <a:p>
            <a:endPar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endParaRPr>
          </a:p>
          <a:p>
            <a:r>
              <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rPr>
              <a:t>Proximity &amp; Accessibility: </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Distances to nearest amenities like hawker centres, MRT stations, bus stops, and educational institutions (primary, secondary schools).</a:t>
            </a:r>
          </a:p>
          <a:p>
            <a:endParaRPr lang="en-US" dirty="0">
              <a:solidFill>
                <a:schemeClr val="bg1"/>
              </a:solidFill>
              <a:latin typeface="Amasis MT Pro Black" panose="020F0502020204030204" pitchFamily="18" charset="0"/>
            </a:endParaRPr>
          </a:p>
          <a:p>
            <a:r>
              <a:rPr lang="en-US" dirty="0">
                <a:solidFill>
                  <a:schemeClr val="bg1"/>
                </a:solidFill>
                <a:latin typeface="Amasis MT Pro Black" panose="020F0502020204030204" pitchFamily="18" charset="0"/>
              </a:rPr>
              <a:t>Reason for Feature Selection:</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Features directly impact property valuation due to physical characteristics, age, locality (town), and proximity to essential amenities.</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Balancing both numerical factors (like floor area, age, distances) and categorical aspects (flat type, town) ensures comprehensive value coverage.</a:t>
            </a:r>
          </a:p>
        </p:txBody>
      </p:sp>
      <p:sp>
        <p:nvSpPr>
          <p:cNvPr id="5" name="Flowchart: Alternate Process 4">
            <a:extLst>
              <a:ext uri="{FF2B5EF4-FFF2-40B4-BE49-F238E27FC236}">
                <a16:creationId xmlns:a16="http://schemas.microsoft.com/office/drawing/2014/main" id="{731E1537-1F27-77B8-D36E-9438004343AB}"/>
              </a:ext>
            </a:extLst>
          </p:cNvPr>
          <p:cNvSpPr>
            <a:spLocks noChangeAspect="1"/>
          </p:cNvSpPr>
          <p:nvPr/>
        </p:nvSpPr>
        <p:spPr>
          <a:xfrm>
            <a:off x="7598799" y="1240971"/>
            <a:ext cx="4241223" cy="4376056"/>
          </a:xfrm>
          <a:prstGeom prst="flowChartAlternateProcess">
            <a:avLst/>
          </a:prstGeom>
          <a: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225237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C2A21164-BFCC-D1C2-8BD9-F543117CA1FB}"/>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9BA3083F-D133-B05F-B2F4-7272D5EF8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2B789A96-C5AE-C079-0DDB-53228A765E72}"/>
              </a:ext>
            </a:extLst>
          </p:cNvPr>
          <p:cNvSpPr/>
          <p:nvPr/>
        </p:nvSpPr>
        <p:spPr>
          <a:xfrm>
            <a:off x="1" y="1"/>
            <a:ext cx="12190476" cy="6858000"/>
          </a:xfrm>
          <a:prstGeom prst="rect">
            <a:avLst/>
          </a:prstGeom>
          <a:solidFill>
            <a:schemeClr val="tx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E3B9B7D9-69E5-AC31-2085-EFC78E2533B2}"/>
              </a:ext>
            </a:extLst>
          </p:cNvPr>
          <p:cNvSpPr txBox="1"/>
          <p:nvPr/>
        </p:nvSpPr>
        <p:spPr>
          <a:xfrm>
            <a:off x="6231089" y="1305340"/>
            <a:ext cx="5579911" cy="4247317"/>
          </a:xfrm>
          <a:prstGeom prst="rect">
            <a:avLst/>
          </a:prstGeom>
          <a:noFill/>
        </p:spPr>
        <p:txBody>
          <a:bodyPr wrap="square" rtlCol="0">
            <a:spAutoFit/>
          </a:bodyPr>
          <a:lstStyle/>
          <a:p>
            <a:r>
              <a:rPr lang="en-US" sz="2400" dirty="0">
                <a:solidFill>
                  <a:schemeClr val="bg1"/>
                </a:solidFill>
                <a:latin typeface="Impact" panose="020B0806030902050204" pitchFamily="34" charset="0"/>
              </a:rPr>
              <a:t>Correlation Analysis &amp; Model Justification</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rPr>
              <a:t>Correlation Insights:</a:t>
            </a:r>
          </a:p>
          <a:p>
            <a:endParaRPr lang="en-US" dirty="0">
              <a:solidFill>
                <a:schemeClr val="bg1"/>
              </a:solidFill>
              <a:latin typeface="Amasis MT Pro Black" panose="02040A04050005020304" pitchFamily="18"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Positive correlation: Larger floor area strongly relates to higher resale prices (correlation: 0.65).</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Negative correlation: Older flats (higher hdb_age) generally fetch lower prices (correlation: -0.35).</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Moderate correlation: Distance to amenities (MRT, hawker centres) indicates moderate but impactful relationships.</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Minimal correlation: Bus stop and schools distances show low correlation but retained to explore potential non-linear interactions.</a:t>
            </a:r>
          </a:p>
        </p:txBody>
      </p:sp>
      <p:pic>
        <p:nvPicPr>
          <p:cNvPr id="5" name="Picture 4">
            <a:extLst>
              <a:ext uri="{FF2B5EF4-FFF2-40B4-BE49-F238E27FC236}">
                <a16:creationId xmlns:a16="http://schemas.microsoft.com/office/drawing/2014/main" id="{F0706C0B-77C4-5C2D-F872-F40FEAF35453}"/>
              </a:ext>
            </a:extLst>
          </p:cNvPr>
          <p:cNvPicPr>
            <a:picLocks noChangeAspect="1"/>
          </p:cNvPicPr>
          <p:nvPr/>
        </p:nvPicPr>
        <p:blipFill>
          <a:blip r:embed="rId4">
            <a:extLst>
              <a:ext uri="{28A0092B-C50C-407E-A947-70E740481C1C}">
                <a14:useLocalDpi xmlns:a14="http://schemas.microsoft.com/office/drawing/2010/main" val="0"/>
              </a:ext>
            </a:extLst>
          </a:blip>
          <a:srcRect r="8760"/>
          <a:stretch/>
        </p:blipFill>
        <p:spPr>
          <a:xfrm>
            <a:off x="515328" y="1900083"/>
            <a:ext cx="5579911" cy="3057832"/>
          </a:xfrm>
          <a:prstGeom prst="rect">
            <a:avLst/>
          </a:prstGeom>
        </p:spPr>
      </p:pic>
    </p:spTree>
    <p:extLst>
      <p:ext uri="{BB962C8B-B14F-4D97-AF65-F5344CB8AC3E}">
        <p14:creationId xmlns:p14="http://schemas.microsoft.com/office/powerpoint/2010/main" val="22257382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574</TotalTime>
  <Words>1193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DeepSeek-CJK-patch</vt:lpstr>
      <vt:lpstr>KaTeX_Main</vt:lpstr>
      <vt:lpstr>Amasis MT Pro Black</vt:lpstr>
      <vt:lpstr>Aptos</vt:lpstr>
      <vt:lpstr>Aptos Display</vt:lpstr>
      <vt:lpstr>Arial</vt:lpstr>
      <vt:lpstr>Calibri</vt:lpstr>
      <vt:lpstr>Impact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Darrick Chua</dc:creator>
  <cp:lastModifiedBy>Darrick Chua</cp:lastModifiedBy>
  <cp:revision>6</cp:revision>
  <dcterms:created xsi:type="dcterms:W3CDTF">2025-03-24T06:01:47Z</dcterms:created>
  <dcterms:modified xsi:type="dcterms:W3CDTF">2025-03-26T12:01:14Z</dcterms:modified>
</cp:coreProperties>
</file>