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96"/>
  </p:normalViewPr>
  <p:slideViewPr>
    <p:cSldViewPr snapToGrid="0">
      <p:cViewPr varScale="1">
        <p:scale>
          <a:sx n="90" d="100"/>
          <a:sy n="90" d="100"/>
        </p:scale>
        <p:origin x="232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7:28:53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10 958 24575,'0'-35'0,"0"-19"0,0-31 0,0 35 0,0 0 0,0-42 0,0 19 0,0 28 0,0 20 0,0 10 0,0 7 0,0 1 0,0-6 0,0-15 0,0-18 0,0-15 0,0-3 0,0 8 0,0 18 0,0 14 0,0 11 0,-4 8 0,-1 2 0,7 3 0,15 0 0,49 8 0,-10 0 0,7 2 0,15 2 0,6 1 0,-15-4 0,3-1 0,1-1-245,4-1 0,0-1 1,1-1 244,1-2 0,0 0 0,0-1 0,-3-1 0,-1 0 0,-2 0 0,21 0 0,-5 0 0,-12 0 0,-4 0 0,-10 0 0,-3 0 0,-9-1 0,-2 2 0,31 1 0,-23 1 734,-19 0-734,-9-1 0,4-2 0,33 0 0,-18 0 0,6 0 0,23 0 0,6 0 0,-16 0 0,3 0 0,0 0 0,1 0 0,0 0 0,-1 0 0,0 0 0,0 0 0,-5 0 0,13 0 0,-7 0 0,24 0 0,-36 0 0,-10 0 0,8 0 0,38 0 0,-36 0 0,0 0 0,-1 0 0,-1 0 0,43 0 0,-38 0 0,-12 0 0,3 5 0,15 4 0,10 2 0,4-2 0,-7-6 0,-20-3 0,-15 0 0,-5 0 0,9 0 0,25 0 0,16 0 0,9-2 0,0-2 0,-15 1 0,-14 0 0,-16 2 0,-6 1 0,2 0 0,8 0 0,7 0 0,11 0 0,6 0 0,-2 0 0,-1 0 0,-8 0 0,-2 0 0,-4 0 0,-6 0 0,-5 0 0,1 0 0,3 0 0,5 0 0,1 0 0,-2 0 0,-6 0 0,-4 0 0,-2 0 0,0 0 0,1 0 0,4-1 0,1-1 0,2-3 0,4 0 0,1 0 0,0-1 0,-4 2 0,-4 0 0,-4 2 0,-2 2 0,-1-3 0,0 0 0,-3-5 0,0-3 0,-3 0 0,-6-5 0,0 1 0,-4 0 0,0-1 0,1 2 0,0 2 0,7 3 0,1 0 0,5 3 0,2 0 0,1 1 0,-2 2 0,-4 2 0,-9 1 0,-10 0 0,-8 0 0,-4 0 0,-1 0 0,2 0 0,2 0 0,-1 3 0,-3 20 0,-8 24 0,-8 33 0,4-26 0,-2 3 0,-1 3 0,1-1 0,1-2 0,1-3 0,-1 30 0,5-29 0,2-17 0,0-1 0,0 1 0,0-3 0,0-5 0,0-7 0,0-8 0,0-5 0,0 0 0,0 3 0,0 8 0,0 2 0,0-4 0,0-4 0,0-5 0,0 4 0,0 5 0,0 4 0,0-1 0,0-9 0,0-6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7:28:54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24575,'24'31'0,"6"11"0,12 8 0,-1 1 0,-8-12 0,-10-15 0,-12-9 0,-5-9 0,0-3 0,0-1 0,5 3 0,6 4 0,9 7 0,6 4 0,-2 1 0,-3-4 0,-10-8 0,-5-15 0,2-21 0,3-19 0,6-12 0,4-4 0,-5 10 0,-6 16 0,-7 15 0,-7 13 0,-2 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7:28:57.0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24575,'16'15'0,"5"10"0,9 12 0,0 5 0,-5-8 0,-8-11 0,-6-12 0,-3-7 0,0-3 0,6-1 0,5 4 0,5 6 0,3 3 0,-5 3 0,-8-5 0,-7-4 0,-4-3 0,-3-3 0,0-5 0,4-14 0,7-10 0,8-9 0,7-3 0,-1 7 0,-5 9 0,-7 8 0,-7 11 0,-3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7:31:01.8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1059 24575,'0'-25'0,"0"-8"0,0-8 0,0-5 0,0 1 0,0-7 0,0-10 0,0-16 0,0-9 0,0 3 0,0 12 0,0 12 0,0 15 0,0 15 0,0 12 0,0 9 0,2 4 0,18-2 0,33-5 0,-2 0 0,7-2 0,20-5 0,5-1 0,10-2 0,3 1 0,-28 5 0,1 1 0,0 0 0,29-4 0,-1 2 0,-2 2 0,-2 2 0,-3 3 0,-1 2 0,-3 2 0,-1 3 0,0 1 0,0 1 0,-2 1 0,-2 0 0,-1 0 0,-2 0 0,-6 0 0,-2 0 0,-6 0 0,-1 0 0,-2 0 0,-1 0 0,-3 0 0,2 0 0,2 0 0,1 0 0,3 0 0,2 0 0,3 2 0,1 0 0,3 1 0,1 1 0,1 2 0,-1 0 0,0 3 0,-1 0 0,-4 1 0,0 0 0,-3 0 0,0 1 0,-4-1 0,-1 1 0,0 0 0,0 0 0,1 0 0,-1 0 0,0 0 0,0 0 0,1 0 0,0 0 0,-4-1 0,0 1 0,-4-1 0,-1 0 0,43 8 0,-11-2 0,-2-3 0,-3-3 0,-1 0 0,4 0 0,-2 0 0,-4 0 0,0-4 0,-9-3 0,0-3 0,3 0 0,2 0 0,6 0 0,5 0 0,4 0 0,3 0 0,-3 0 0,0 0 0,-4 0 0,-3 0 0,-2 0 0,-6 0 0,-3 0 0,1 0 0,1 0 0,8 0 0,1 0 0,-1 0 0,-5-1 0,-11-2 0,-7 0 0,-5 0 0,-3 1 0,-2 2 0,-8 0 0,-7 0 0,-8 0 0,-5 0 0,-5 0 0,0 0 0,1 0 0,8 0 0,8 0 0,8 0 0,4 2 0,-7 1 0,-6 0 0,-10-1 0,-8 0 0,-6 5 0,-8 11 0,-7 21 0,-11 34 0,0 7 0,1-8 0,6-21 0,7-30 0,0-6 0,1 1 0,-2 12 0,-1 17 0,-4 17 0,-2 11 0,2-8 0,3-14 0,4-18 0,2-19 0,2-7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7:31:03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24575,'13'0'0,"7"0"0,5 2 0,11 5 0,4 6 0,-3 6 0,-5 1 0,-10-1 0,-3-5 0,-4-1 0,1 2 0,2 2 0,1 4 0,2 2 0,0 4 0,4 2 0,0 2 0,0-4 0,-3-4 0,-6-5 0,-3-2 0,-3-2 0,0 1 0,3 0 0,0 1 0,1-1 0,0-2 0,-4-2 0,-1-6 0,-2-2 0,0-3 0,3-4 0,6-8 0,7-10 0,5-7 0,3-2 0,0 4 0,-4 7 0,-8 5 0,-5 7 0,-6 4 0,-2 2 0,-1 2 0,0 0 0,4 0 0,-4 0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7:31:05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24575,'47'36'0,"5"8"0,8 14 0,-3-2 0,-12-13 0,-15-11 0,-12-12 0,-3-11 0,12-7 0,18-2 0,11 0 0,2 0 0,-9 0 0,-15 0 0,-10 0 0,-12-1 0,-2-5 0,-1-9 0,9-15 0,9-14 0,7-8 0,2 3 0,-6 13 0,-10 13 0,-9 14 0,-5 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4AFFA-50A7-F39E-E125-66B1A943F4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B8FD1D-EB03-8F0E-7B0A-00FADD9508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86ADF-AE68-0368-2EC2-70B81AFC5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CD95-C822-854C-8334-A275BC793B74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8512E-B68A-A0E0-CA0C-BF74350E2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0E197-E1D1-7ADC-2EA6-7A0F65B32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604B-2A24-2F49-AD83-E2439F161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0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B656E-EAD9-CB00-00CC-0BA00BD53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5F39E8-1628-C6D0-6229-4840CE98F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3CC57-FDA3-F733-DD93-51B4BFAA9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CD95-C822-854C-8334-A275BC793B74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DFE1E-BC58-619A-47ED-6958281BD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CB8FE-A9AE-9047-9E12-0829CB00C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604B-2A24-2F49-AD83-E2439F161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59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B8E41B-3C30-FFAB-A01E-F242E00CD9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BC23FD-1C08-6E04-ACDF-20BCDA94D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6DAFE-C4F0-ADEC-C8E8-6A8423D26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CD95-C822-854C-8334-A275BC793B74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55102-322D-4347-8CB5-BCAB820C2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9A540-4CEE-14E5-6BAA-53EDF4D8F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604B-2A24-2F49-AD83-E2439F161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07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3C097-18E4-F566-402C-8E646F4DD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4A0EC-A7D4-DAA8-19F9-9EF3241E8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93852-1697-C281-A41F-4567B2D23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CD95-C822-854C-8334-A275BC793B74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BA026-A616-11C0-DD8C-05056B8A5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C24BF-30A4-7801-F04F-33CB3D993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604B-2A24-2F49-AD83-E2439F161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33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296ED-35DB-E91A-A2F8-F449B6759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40DE6-3B84-7044-F038-680FD850F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20F6F-155B-B980-A88C-D6B1CCCD9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CD95-C822-854C-8334-A275BC793B74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87C33-1B28-9A80-FCE6-E3BA44D67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A3A54-E142-9853-D5D3-77280DED2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604B-2A24-2F49-AD83-E2439F161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716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5B190-E68F-44B1-CD8A-D5D80999B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94BCB-0ADC-2E54-A341-53D4073E69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9A8939-FAEE-CFB3-BF15-053AB782A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03C827-F6B5-A264-3AAC-734F3DEEE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CD95-C822-854C-8334-A275BC793B74}" type="datetimeFigureOut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222ED-968B-6627-1508-C5AE8ADA9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C361B-5A70-0648-6A2E-69F84DE10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604B-2A24-2F49-AD83-E2439F161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25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B1EC6-21CA-7599-A44F-64EDAB661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74AD9-629C-2DD1-3FD5-8FC2ED0C8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2C81DF-DF7F-F078-85DF-79BA9807E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842BFA-8578-54DA-5396-649CDB7D1B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BDEB93-88B5-F3B9-0984-C390480A61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FBCDFE-489A-F2F9-54D2-EC9362647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CD95-C822-854C-8334-A275BC793B74}" type="datetimeFigureOut">
              <a:rPr lang="en-US" smtClean="0"/>
              <a:t>4/12/23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32B758-4CB7-9347-D742-CBD7F66BA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B91DD9-8823-3C69-2D26-496CC27B9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604B-2A24-2F49-AD83-E2439F161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41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83B59-B249-A524-A679-3C018025F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D8DF35-5FA1-7F9C-2F0A-9F0070FBB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CD95-C822-854C-8334-A275BC793B74}" type="datetimeFigureOut">
              <a:rPr lang="en-US" smtClean="0"/>
              <a:t>4/12/23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251D92-624D-A95F-740D-D33B2C0BB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BEE19F-7DEF-9997-C35B-31778E45A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604B-2A24-2F49-AD83-E2439F161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40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345148-3EF5-4FE3-21A3-4FF56338F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CD95-C822-854C-8334-A275BC793B74}" type="datetimeFigureOut">
              <a:rPr lang="en-US" smtClean="0"/>
              <a:t>4/12/23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C05D0D-27A1-20CC-F748-3E54DD314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0B398-D63E-AD02-02C0-1D06D4CE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604B-2A24-2F49-AD83-E2439F161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09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74603-6B4B-B435-B491-B2554ABA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8C660-F563-FA3E-3583-B43D3830F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2958F3-201A-D07E-2F2D-71A7AFA0D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A58FEB-4BDB-D5AA-AE9B-30F1D07BA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CD95-C822-854C-8334-A275BC793B74}" type="datetimeFigureOut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716B9-8B3C-7925-B577-A20DB8E5F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B4B724-28C7-243F-4FAE-2D99ECB18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604B-2A24-2F49-AD83-E2439F161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42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ECF8F-1A71-0251-1014-865F13B11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834097-5EBE-9D86-4F6D-BF8CBCF485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EBCA42-2C39-018E-0713-B01E35BF8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F7722-E6C7-C223-8C83-CC3A3D67D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CD95-C822-854C-8334-A275BC793B74}" type="datetimeFigureOut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BA489-D60D-2CF3-6365-CB1C939A7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5CBB0-C7EE-0EED-9BA0-9F35EDBE6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604B-2A24-2F49-AD83-E2439F161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35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22297C-8160-AAB3-3786-927B92F9D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859C4-1C7A-D7F0-F6CA-ED2A5AA85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7FCD1-7D7E-D96B-02DC-12ABDB7A6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ECD95-C822-854C-8334-A275BC793B74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E4B27-B8F2-1764-56F8-7E2A2CA538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914D6-EC3F-1166-1811-72CE2E6D4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6604B-2A24-2F49-AD83-E2439F161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515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customXml" Target="../ink/ink1.xm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11.png"/><Relationship Id="rId10" Type="http://schemas.openxmlformats.org/officeDocument/2006/relationships/image" Target="../media/image14.png"/><Relationship Id="rId4" Type="http://schemas.openxmlformats.org/officeDocument/2006/relationships/customXml" Target="../ink/ink4.xml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lack piano and chair at the corner">
            <a:extLst>
              <a:ext uri="{FF2B5EF4-FFF2-40B4-BE49-F238E27FC236}">
                <a16:creationId xmlns:a16="http://schemas.microsoft.com/office/drawing/2014/main" id="{01D40E78-005D-E3D4-4356-D729FEA3E9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6DEE82-B753-398E-E3EC-DDE1AF2D31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>
                <a:solidFill>
                  <a:srgbClr val="FFFFFF"/>
                </a:solidFill>
              </a:rPr>
              <a:t>Virtual Piano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BBD711-EE28-10C0-6904-87735E5A5A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Sound design project 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Noshad Boksh </a:t>
            </a:r>
          </a:p>
        </p:txBody>
      </p:sp>
    </p:spTree>
    <p:extLst>
      <p:ext uri="{BB962C8B-B14F-4D97-AF65-F5344CB8AC3E}">
        <p14:creationId xmlns:p14="http://schemas.microsoft.com/office/powerpoint/2010/main" val="861914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DA92F9-4359-3A6E-FFD2-AF19A4DD8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pic>
        <p:nvPicPr>
          <p:cNvPr id="5" name="Content Placeholder 4" descr="A picture containing text, music, piano&#10;&#10;Description automatically generated">
            <a:extLst>
              <a:ext uri="{FF2B5EF4-FFF2-40B4-BE49-F238E27FC236}">
                <a16:creationId xmlns:a16="http://schemas.microsoft.com/office/drawing/2014/main" id="{8A8D2115-90A3-C90B-316C-586BB9A0DF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926769"/>
            <a:ext cx="7188199" cy="300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178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ound waves and bars with gradient red and blue colour">
            <a:extLst>
              <a:ext uri="{FF2B5EF4-FFF2-40B4-BE49-F238E27FC236}">
                <a16:creationId xmlns:a16="http://schemas.microsoft.com/office/drawing/2014/main" id="{532926BF-3D9F-D8DD-1DE5-EDEF3AF30E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9000"/>
          </a:blip>
          <a:srcRect t="9556" b="617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91108B-EB22-0229-F0CB-6BDF7DDB3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1892301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Synthesized notes</a:t>
            </a:r>
          </a:p>
        </p:txBody>
      </p:sp>
      <p:pic>
        <p:nvPicPr>
          <p:cNvPr id="4" name="Content Placeholder 4" descr="A picture containing text, music, piano&#10;&#10;Description automatically generated">
            <a:extLst>
              <a:ext uri="{FF2B5EF4-FFF2-40B4-BE49-F238E27FC236}">
                <a16:creationId xmlns:a16="http://schemas.microsoft.com/office/drawing/2014/main" id="{1DDCF08C-319C-C467-935D-E2E5907957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 amt="83000"/>
          </a:blip>
          <a:srcRect r="13213" b="21458"/>
          <a:stretch/>
        </p:blipFill>
        <p:spPr>
          <a:xfrm>
            <a:off x="121505" y="1542896"/>
            <a:ext cx="8450995" cy="319008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13537"/>
              </a:srgbClr>
            </a:outerShdw>
          </a:effec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8DCF80B-E526-6FA4-A9C2-7697E12C4EAF}"/>
              </a:ext>
            </a:extLst>
          </p:cNvPr>
          <p:cNvGrpSpPr/>
          <p:nvPr/>
        </p:nvGrpSpPr>
        <p:grpSpPr>
          <a:xfrm>
            <a:off x="2000902" y="2019622"/>
            <a:ext cx="2818800" cy="468000"/>
            <a:chOff x="2000902" y="2019622"/>
            <a:chExt cx="2818800" cy="46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5D494DA-BEE5-B870-8D91-3E90BC59ED28}"/>
                    </a:ext>
                  </a:extLst>
                </p14:cNvPr>
                <p14:cNvContentPartPr/>
                <p14:nvPr/>
              </p14:nvContentPartPr>
              <p14:xfrm>
                <a:off x="2000902" y="2019622"/>
                <a:ext cx="2741400" cy="3848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5D494DA-BEE5-B870-8D91-3E90BC59ED2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92262" y="2010622"/>
                  <a:ext cx="275904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DD11436-140F-0969-20A9-7FE719B87B7B}"/>
                    </a:ext>
                  </a:extLst>
                </p14:cNvPr>
                <p14:cNvContentPartPr/>
                <p14:nvPr/>
              </p14:nvContentPartPr>
              <p14:xfrm>
                <a:off x="4630702" y="2357662"/>
                <a:ext cx="189000" cy="1299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DD11436-140F-0969-20A9-7FE719B87B7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621702" y="2349022"/>
                  <a:ext cx="206640" cy="14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468BBEC-3D0D-41CA-B215-D73C6FEF029A}"/>
                  </a:ext>
                </a:extLst>
              </p14:cNvPr>
              <p14:cNvContentPartPr/>
              <p14:nvPr/>
            </p14:nvContentPartPr>
            <p14:xfrm>
              <a:off x="1911982" y="2357302"/>
              <a:ext cx="152640" cy="932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468BBEC-3D0D-41CA-B215-D73C6FEF029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03342" y="2348662"/>
                <a:ext cx="170280" cy="11088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E8CEB552-504A-6E89-559C-674EC845421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63286" y="3995766"/>
            <a:ext cx="4430699" cy="2810168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55CA46D6-93BC-2B2A-E1DA-2FD195E781B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84083" y="1903439"/>
            <a:ext cx="3103010" cy="3051120"/>
          </a:xfrm>
          <a:prstGeom prst="rect">
            <a:avLst/>
          </a:prstGeom>
        </p:spPr>
      </p:pic>
      <p:pic>
        <p:nvPicPr>
          <p:cNvPr id="1028" name="Picture 4" descr="classical mechanics - What exactly does a sinusoidal wave represent in  relation to sound waves? - Physics Stack Exchange">
            <a:extLst>
              <a:ext uri="{FF2B5EF4-FFF2-40B4-BE49-F238E27FC236}">
                <a16:creationId xmlns:a16="http://schemas.microsoft.com/office/drawing/2014/main" id="{06A37495-5985-5C4B-16BE-C60E95509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05" y="5171504"/>
            <a:ext cx="3621820" cy="1281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9304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ld piano">
            <a:extLst>
              <a:ext uri="{FF2B5EF4-FFF2-40B4-BE49-F238E27FC236}">
                <a16:creationId xmlns:a16="http://schemas.microsoft.com/office/drawing/2014/main" id="{F2394FF3-0291-00FF-F72D-A05EF03BFC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50" r="809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508B2-38AA-9115-C820-70EA82806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Piano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4" descr="A picture containing text, music, piano&#10;&#10;Description automatically generated">
            <a:extLst>
              <a:ext uri="{FF2B5EF4-FFF2-40B4-BE49-F238E27FC236}">
                <a16:creationId xmlns:a16="http://schemas.microsoft.com/office/drawing/2014/main" id="{E2900FAA-3EFA-6A05-9855-38480DFB78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 amt="83000"/>
          </a:blip>
          <a:srcRect r="13213" b="21458"/>
          <a:stretch/>
        </p:blipFill>
        <p:spPr>
          <a:xfrm>
            <a:off x="1666143" y="357033"/>
            <a:ext cx="8450995" cy="319008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13537"/>
              </a:srgbClr>
            </a:outerShdw>
          </a:effec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063B1D1-9793-10E4-5997-0B35A3411AC9}"/>
              </a:ext>
            </a:extLst>
          </p:cNvPr>
          <p:cNvGrpSpPr/>
          <p:nvPr/>
        </p:nvGrpSpPr>
        <p:grpSpPr>
          <a:xfrm>
            <a:off x="6828502" y="720022"/>
            <a:ext cx="2838240" cy="432360"/>
            <a:chOff x="6828502" y="720022"/>
            <a:chExt cx="2838240" cy="43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0AF4D5F-709E-6588-3C20-5F4EB67A4BF8}"/>
                    </a:ext>
                  </a:extLst>
                </p14:cNvPr>
                <p14:cNvContentPartPr/>
                <p14:nvPr/>
              </p14:nvContentPartPr>
              <p14:xfrm>
                <a:off x="6950902" y="720022"/>
                <a:ext cx="2715840" cy="3992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0AF4D5F-709E-6588-3C20-5F4EB67A4BF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942262" y="711022"/>
                  <a:ext cx="273348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F60B7B1-B292-2229-4704-C147A5A2B1B7}"/>
                    </a:ext>
                  </a:extLst>
                </p14:cNvPr>
                <p14:cNvContentPartPr/>
                <p14:nvPr/>
              </p14:nvContentPartPr>
              <p14:xfrm>
                <a:off x="6828502" y="986062"/>
                <a:ext cx="298800" cy="1663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F60B7B1-B292-2229-4704-C147A5A2B1B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819502" y="977062"/>
                  <a:ext cx="316440" cy="183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60ECCD0-85D4-2DC5-64B2-806B26EAA2E3}"/>
                  </a:ext>
                </a:extLst>
              </p14:cNvPr>
              <p14:cNvContentPartPr/>
              <p14:nvPr/>
            </p14:nvContentPartPr>
            <p14:xfrm>
              <a:off x="9433102" y="1026022"/>
              <a:ext cx="299160" cy="108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60ECCD0-85D4-2DC5-64B2-806B26EAA2E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424102" y="1017022"/>
                <a:ext cx="316800" cy="126000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B362F593-BC09-B3A0-5E20-D3E922495BA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55618" y="3547115"/>
            <a:ext cx="3743368" cy="322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284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kyscrapers at night">
            <a:extLst>
              <a:ext uri="{FF2B5EF4-FFF2-40B4-BE49-F238E27FC236}">
                <a16:creationId xmlns:a16="http://schemas.microsoft.com/office/drawing/2014/main" id="{CE7F6F57-E990-386D-14D6-32F6CE43C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5192" b="8602"/>
          <a:stretch/>
        </p:blipFill>
        <p:spPr>
          <a:xfrm>
            <a:off x="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362EE8-BCC6-5346-C922-F91E0ACC6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Future developments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C9D2A1-0505-0977-CEAD-E7F940A3B034}"/>
              </a:ext>
            </a:extLst>
          </p:cNvPr>
          <p:cNvSpPr txBox="1"/>
          <p:nvPr/>
        </p:nvSpPr>
        <p:spPr>
          <a:xfrm>
            <a:off x="4626758" y="4022880"/>
            <a:ext cx="5043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instruments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settings </a:t>
            </a:r>
          </a:p>
        </p:txBody>
      </p:sp>
    </p:spTree>
    <p:extLst>
      <p:ext uri="{BB962C8B-B14F-4D97-AF65-F5344CB8AC3E}">
        <p14:creationId xmlns:p14="http://schemas.microsoft.com/office/powerpoint/2010/main" val="4046584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21</TotalTime>
  <Words>18</Words>
  <Application>Microsoft Macintosh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Virtual Piano</vt:lpstr>
      <vt:lpstr>Introduction</vt:lpstr>
      <vt:lpstr>Synthesized notes</vt:lpstr>
      <vt:lpstr>Piano</vt:lpstr>
      <vt:lpstr>Future developments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Piano</dc:title>
  <dc:creator>Noshad Boksh</dc:creator>
  <cp:lastModifiedBy>Noshad Boksh</cp:lastModifiedBy>
  <cp:revision>1</cp:revision>
  <dcterms:created xsi:type="dcterms:W3CDTF">2023-04-12T17:17:03Z</dcterms:created>
  <dcterms:modified xsi:type="dcterms:W3CDTF">2023-04-12T17:38:13Z</dcterms:modified>
</cp:coreProperties>
</file>