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5" r:id="rId6"/>
    <p:sldId id="262" r:id="rId7"/>
    <p:sldId id="263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880B3F-2D2A-481E-A725-CEB2E1B7B00F}" v="34" dt="2025-01-21T05:39:59.3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CE9F22-2175-462F-A9DB-0E6B2BF9670F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D2FBA63-0C37-43D5-BE7F-3960F0F4DA19}">
      <dgm:prSet custT="1"/>
      <dgm:spPr/>
      <dgm:t>
        <a:bodyPr/>
        <a:lstStyle/>
        <a:p>
          <a:r>
            <a:rPr lang="en-US" sz="24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What is Bead 12?</a:t>
          </a:r>
        </a:p>
      </dgm:t>
    </dgm:pt>
    <dgm:pt modelId="{67663832-5947-4ACA-8C1F-EF821012BD0C}" type="parTrans" cxnId="{DCD0C889-B712-4A71-9BE1-A1860648ED83}">
      <dgm:prSet/>
      <dgm:spPr/>
      <dgm:t>
        <a:bodyPr/>
        <a:lstStyle/>
        <a:p>
          <a:endParaRPr lang="en-US"/>
        </a:p>
      </dgm:t>
    </dgm:pt>
    <dgm:pt modelId="{3AE24BAC-683E-4A3B-9DDE-4FC7C45BB87D}" type="sibTrans" cxnId="{DCD0C889-B712-4A71-9BE1-A1860648ED83}">
      <dgm:prSet/>
      <dgm:spPr/>
      <dgm:t>
        <a:bodyPr/>
        <a:lstStyle/>
        <a:p>
          <a:endParaRPr lang="en-US"/>
        </a:p>
      </dgm:t>
    </dgm:pt>
    <dgm:pt modelId="{A35E1769-E794-42EF-AE07-73D15283E4D2}">
      <dgm:prSet custT="1"/>
      <dgm:spPr/>
      <dgm:t>
        <a:bodyPr/>
        <a:lstStyle/>
        <a:p>
          <a:r>
            <a: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           -A </a:t>
          </a:r>
          <a:r>
            <a: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two-player board game involving strategic movement and bead capturing mechanics.</a:t>
          </a:r>
        </a:p>
      </dgm:t>
    </dgm:pt>
    <dgm:pt modelId="{9CA5007E-2060-48C5-90D4-BF667315A4EC}" type="parTrans" cxnId="{AD8F26FE-6709-4794-ABF1-216C5BB91BA8}">
      <dgm:prSet/>
      <dgm:spPr/>
      <dgm:t>
        <a:bodyPr/>
        <a:lstStyle/>
        <a:p>
          <a:endParaRPr lang="en-US"/>
        </a:p>
      </dgm:t>
    </dgm:pt>
    <dgm:pt modelId="{E1C5C624-77F1-47C6-8E49-AC59BCB60CCB}" type="sibTrans" cxnId="{AD8F26FE-6709-4794-ABF1-216C5BB91BA8}">
      <dgm:prSet/>
      <dgm:spPr/>
      <dgm:t>
        <a:bodyPr/>
        <a:lstStyle/>
        <a:p>
          <a:endParaRPr lang="en-US"/>
        </a:p>
      </dgm:t>
    </dgm:pt>
    <dgm:pt modelId="{2EF409D2-2AC8-47CE-BFD5-93D4D53A2E1B}">
      <dgm:prSet custT="1"/>
      <dgm:spPr/>
      <dgm:t>
        <a:bodyPr/>
        <a:lstStyle/>
        <a:p>
          <a:r>
            <a:rPr lang="en-US" sz="24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Objective of the </a:t>
          </a:r>
          <a:r>
            <a:rPr lang="en-US" sz="28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Project</a:t>
          </a:r>
          <a:r>
            <a:rPr lang="en-US" sz="24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</a:p>
      </dgm:t>
    </dgm:pt>
    <dgm:pt modelId="{36E20A7E-506A-45D7-A415-893496E04B5D}" type="parTrans" cxnId="{074EE782-FECA-4CDE-8B14-6CB824CACAE6}">
      <dgm:prSet/>
      <dgm:spPr/>
      <dgm:t>
        <a:bodyPr/>
        <a:lstStyle/>
        <a:p>
          <a:endParaRPr lang="en-US"/>
        </a:p>
      </dgm:t>
    </dgm:pt>
    <dgm:pt modelId="{E8D77771-A87B-43DF-9942-3449F2D0E8B1}" type="sibTrans" cxnId="{074EE782-FECA-4CDE-8B14-6CB824CACAE6}">
      <dgm:prSet/>
      <dgm:spPr/>
      <dgm:t>
        <a:bodyPr/>
        <a:lstStyle/>
        <a:p>
          <a:endParaRPr lang="en-US"/>
        </a:p>
      </dgm:t>
    </dgm:pt>
    <dgm:pt modelId="{8FD3EDCD-5045-4A70-B302-F98113BD37C1}">
      <dgm:prSet custT="1"/>
      <dgm:spPr/>
      <dgm:t>
        <a:bodyPr/>
        <a:lstStyle/>
        <a:p>
          <a:r>
            <a:rPr lang="en-US" sz="2100" dirty="0" smtClean="0">
              <a:solidFill>
                <a:schemeClr val="tx1"/>
              </a:solidFill>
            </a:rPr>
            <a:t>            -</a:t>
          </a:r>
          <a:r>
            <a: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To </a:t>
          </a:r>
          <a:r>
            <a: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design and implement a digital version of Bead 12 with:</a:t>
          </a:r>
        </a:p>
      </dgm:t>
    </dgm:pt>
    <dgm:pt modelId="{28D478D9-3F3C-4931-B782-DE8CE1B93126}" type="parTrans" cxnId="{38EF0F2B-805B-4D43-9702-AFCF9A623A98}">
      <dgm:prSet/>
      <dgm:spPr/>
      <dgm:t>
        <a:bodyPr/>
        <a:lstStyle/>
        <a:p>
          <a:endParaRPr lang="en-US"/>
        </a:p>
      </dgm:t>
    </dgm:pt>
    <dgm:pt modelId="{F41EB8C0-688F-458B-AFE5-444FB524C7AB}" type="sibTrans" cxnId="{38EF0F2B-805B-4D43-9702-AFCF9A623A98}">
      <dgm:prSet/>
      <dgm:spPr/>
      <dgm:t>
        <a:bodyPr/>
        <a:lstStyle/>
        <a:p>
          <a:endParaRPr lang="en-US"/>
        </a:p>
      </dgm:t>
    </dgm:pt>
    <dgm:pt modelId="{58B5C8A1-75D3-430F-8E94-60E5F9F7BF67}">
      <dgm:prSet custT="1"/>
      <dgm:spPr/>
      <dgm:t>
        <a:bodyPr/>
        <a:lstStyle/>
        <a:p>
          <a:r>
            <a:rPr lang="en-US" sz="2100" dirty="0" smtClean="0">
              <a:solidFill>
                <a:schemeClr val="tx1"/>
              </a:solidFill>
            </a:rPr>
            <a:t>            		 </a:t>
          </a:r>
          <a:r>
            <a:rPr lang="en-US" sz="21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</a:t>
          </a:r>
          <a:r>
            <a:rPr lang="en-US" sz="2100" dirty="0" smtClean="0">
              <a:solidFill>
                <a:schemeClr val="tx1"/>
              </a:solidFill>
            </a:rPr>
            <a:t> </a:t>
          </a:r>
          <a:r>
            <a: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Core game mechanics</a:t>
          </a:r>
          <a:r>
            <a:rPr lang="en-US" sz="2100" dirty="0">
              <a:solidFill>
                <a:schemeClr val="tx1"/>
              </a:solidFill>
            </a:rPr>
            <a:t>.</a:t>
          </a:r>
        </a:p>
      </dgm:t>
    </dgm:pt>
    <dgm:pt modelId="{F3BB7A21-1166-4B5E-A657-18DEE28DD867}" type="parTrans" cxnId="{1A704BAF-DF62-490C-A1D7-6F1FC991DF8B}">
      <dgm:prSet/>
      <dgm:spPr/>
      <dgm:t>
        <a:bodyPr/>
        <a:lstStyle/>
        <a:p>
          <a:endParaRPr lang="en-US"/>
        </a:p>
      </dgm:t>
    </dgm:pt>
    <dgm:pt modelId="{5E88C4BC-22A9-4FED-8CCB-3B8E60A1EB26}" type="sibTrans" cxnId="{1A704BAF-DF62-490C-A1D7-6F1FC991DF8B}">
      <dgm:prSet/>
      <dgm:spPr/>
      <dgm:t>
        <a:bodyPr/>
        <a:lstStyle/>
        <a:p>
          <a:endParaRPr lang="en-US"/>
        </a:p>
      </dgm:t>
    </dgm:pt>
    <dgm:pt modelId="{EEDC1CD3-C1C5-446E-A174-5C0EA048B383}">
      <dgm:prSet custT="1"/>
      <dgm:spPr/>
      <dgm:t>
        <a:bodyPr/>
        <a:lstStyle/>
        <a:p>
          <a:r>
            <a:rPr lang="en-US" sz="2100" dirty="0" smtClean="0">
              <a:solidFill>
                <a:schemeClr val="tx1"/>
              </a:solidFill>
            </a:rPr>
            <a:t>           	             </a:t>
          </a:r>
          <a:r>
            <a: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 </a:t>
          </a:r>
          <a:r>
            <a: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Player interaction through a simple interface.</a:t>
          </a:r>
        </a:p>
      </dgm:t>
    </dgm:pt>
    <dgm:pt modelId="{E27BAF32-C1B2-461F-B72F-2F4FECDA2ECF}" type="parTrans" cxnId="{4E27C441-5077-42A1-B940-66C7DD51C59D}">
      <dgm:prSet/>
      <dgm:spPr/>
      <dgm:t>
        <a:bodyPr/>
        <a:lstStyle/>
        <a:p>
          <a:endParaRPr lang="en-US"/>
        </a:p>
      </dgm:t>
    </dgm:pt>
    <dgm:pt modelId="{0E129A89-ED40-4A13-BD18-7D01F7905ABA}" type="sibTrans" cxnId="{4E27C441-5077-42A1-B940-66C7DD51C59D}">
      <dgm:prSet/>
      <dgm:spPr/>
      <dgm:t>
        <a:bodyPr/>
        <a:lstStyle/>
        <a:p>
          <a:endParaRPr lang="en-US"/>
        </a:p>
      </dgm:t>
    </dgm:pt>
    <dgm:pt modelId="{8E747BD5-5302-4919-A6F2-44E888087FF8}">
      <dgm:prSet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                          -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Save and load functionality.</a:t>
          </a:r>
        </a:p>
      </dgm:t>
    </dgm:pt>
    <dgm:pt modelId="{FD0B951B-5471-4C11-8496-475DD1B07FD8}" type="parTrans" cxnId="{C8DEA2C8-DBFB-446B-9B79-2A8F40F9742D}">
      <dgm:prSet/>
      <dgm:spPr/>
      <dgm:t>
        <a:bodyPr/>
        <a:lstStyle/>
        <a:p>
          <a:endParaRPr lang="en-US"/>
        </a:p>
      </dgm:t>
    </dgm:pt>
    <dgm:pt modelId="{5438CB28-B586-413F-AC7B-0A26FA14E9D7}" type="sibTrans" cxnId="{C8DEA2C8-DBFB-446B-9B79-2A8F40F9742D}">
      <dgm:prSet/>
      <dgm:spPr/>
      <dgm:t>
        <a:bodyPr/>
        <a:lstStyle/>
        <a:p>
          <a:endParaRPr lang="en-US"/>
        </a:p>
      </dgm:t>
    </dgm:pt>
    <dgm:pt modelId="{49A4FE9E-239D-4B7D-8876-D7DD31C94F5B}">
      <dgm:prSet/>
      <dgm:spPr/>
      <dgm:t>
        <a:bodyPr/>
        <a:lstStyle/>
        <a:p>
          <a:endParaRPr lang="en-US" dirty="0"/>
        </a:p>
      </dgm:t>
    </dgm:pt>
    <dgm:pt modelId="{3EC0A378-22F8-4669-B68A-46DC5063BEA7}" type="parTrans" cxnId="{CD50D399-7ED2-4605-801B-8160FF8C6F13}">
      <dgm:prSet/>
      <dgm:spPr/>
      <dgm:t>
        <a:bodyPr/>
        <a:lstStyle/>
        <a:p>
          <a:endParaRPr lang="en-US"/>
        </a:p>
      </dgm:t>
    </dgm:pt>
    <dgm:pt modelId="{560DD2DD-D2CF-4A29-8C5A-0F435DAA8C33}" type="sibTrans" cxnId="{CD50D399-7ED2-4605-801B-8160FF8C6F13}">
      <dgm:prSet/>
      <dgm:spPr/>
      <dgm:t>
        <a:bodyPr/>
        <a:lstStyle/>
        <a:p>
          <a:endParaRPr lang="en-US"/>
        </a:p>
      </dgm:t>
    </dgm:pt>
    <dgm:pt modelId="{BFBAB98D-4F32-4556-97C2-334F07914778}" type="pres">
      <dgm:prSet presAssocID="{EFCE9F22-2175-462F-A9DB-0E6B2BF9670F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B1C207AD-F1EB-4DB8-A27C-B3DDDF5BF6E9}" type="pres">
      <dgm:prSet presAssocID="{DD2FBA63-0C37-43D5-BE7F-3960F0F4DA19}" presName="thickLine" presStyleLbl="alignNode1" presStyleIdx="0" presStyleCnt="8"/>
      <dgm:spPr/>
    </dgm:pt>
    <dgm:pt modelId="{9A9C72A6-E75C-4C73-AB82-AC4B28F6C4F1}" type="pres">
      <dgm:prSet presAssocID="{DD2FBA63-0C37-43D5-BE7F-3960F0F4DA19}" presName="horz1" presStyleCnt="0"/>
      <dgm:spPr/>
    </dgm:pt>
    <dgm:pt modelId="{FA4A1724-D768-4B41-ADBB-3A8DB05FA36F}" type="pres">
      <dgm:prSet presAssocID="{DD2FBA63-0C37-43D5-BE7F-3960F0F4DA19}" presName="tx1" presStyleLbl="revTx" presStyleIdx="0" presStyleCnt="8"/>
      <dgm:spPr/>
      <dgm:t>
        <a:bodyPr/>
        <a:lstStyle/>
        <a:p>
          <a:endParaRPr lang="en-US"/>
        </a:p>
      </dgm:t>
    </dgm:pt>
    <dgm:pt modelId="{2CE61E06-0896-4068-9F5A-2ADFD2198A93}" type="pres">
      <dgm:prSet presAssocID="{DD2FBA63-0C37-43D5-BE7F-3960F0F4DA19}" presName="vert1" presStyleCnt="0"/>
      <dgm:spPr/>
    </dgm:pt>
    <dgm:pt modelId="{BF0AD05E-EA49-4357-9C77-B601DEAD2EB1}" type="pres">
      <dgm:prSet presAssocID="{A35E1769-E794-42EF-AE07-73D15283E4D2}" presName="thickLine" presStyleLbl="alignNode1" presStyleIdx="1" presStyleCnt="8"/>
      <dgm:spPr/>
    </dgm:pt>
    <dgm:pt modelId="{0125875C-F6F2-4402-9402-C502CE03CB42}" type="pres">
      <dgm:prSet presAssocID="{A35E1769-E794-42EF-AE07-73D15283E4D2}" presName="horz1" presStyleCnt="0"/>
      <dgm:spPr/>
    </dgm:pt>
    <dgm:pt modelId="{D6C1460C-6585-4180-8C48-632D9D00C81F}" type="pres">
      <dgm:prSet presAssocID="{A35E1769-E794-42EF-AE07-73D15283E4D2}" presName="tx1" presStyleLbl="revTx" presStyleIdx="1" presStyleCnt="8"/>
      <dgm:spPr/>
      <dgm:t>
        <a:bodyPr/>
        <a:lstStyle/>
        <a:p>
          <a:endParaRPr lang="en-US"/>
        </a:p>
      </dgm:t>
    </dgm:pt>
    <dgm:pt modelId="{3E3890F8-9095-48FA-AE02-80EC989BEF17}" type="pres">
      <dgm:prSet presAssocID="{A35E1769-E794-42EF-AE07-73D15283E4D2}" presName="vert1" presStyleCnt="0"/>
      <dgm:spPr/>
    </dgm:pt>
    <dgm:pt modelId="{C52FAFE8-A084-47AE-A594-CB5B081C4999}" type="pres">
      <dgm:prSet presAssocID="{49A4FE9E-239D-4B7D-8876-D7DD31C94F5B}" presName="thickLine" presStyleLbl="alignNode1" presStyleIdx="2" presStyleCnt="8"/>
      <dgm:spPr/>
    </dgm:pt>
    <dgm:pt modelId="{AD9F659B-E122-40D8-848A-7F4648572C1A}" type="pres">
      <dgm:prSet presAssocID="{49A4FE9E-239D-4B7D-8876-D7DD31C94F5B}" presName="horz1" presStyleCnt="0"/>
      <dgm:spPr/>
    </dgm:pt>
    <dgm:pt modelId="{4CFDBBEA-0BFC-4529-962D-DB8BEA5CB3EE}" type="pres">
      <dgm:prSet presAssocID="{49A4FE9E-239D-4B7D-8876-D7DD31C94F5B}" presName="tx1" presStyleLbl="revTx" presStyleIdx="2" presStyleCnt="8"/>
      <dgm:spPr/>
      <dgm:t>
        <a:bodyPr/>
        <a:lstStyle/>
        <a:p>
          <a:endParaRPr lang="en-US"/>
        </a:p>
      </dgm:t>
    </dgm:pt>
    <dgm:pt modelId="{0E9D18F3-31F6-43CF-A4E7-2EF62E2DCE31}" type="pres">
      <dgm:prSet presAssocID="{49A4FE9E-239D-4B7D-8876-D7DD31C94F5B}" presName="vert1" presStyleCnt="0"/>
      <dgm:spPr/>
    </dgm:pt>
    <dgm:pt modelId="{C92662C1-BF5A-45F4-AF83-597CAEBF34B8}" type="pres">
      <dgm:prSet presAssocID="{2EF409D2-2AC8-47CE-BFD5-93D4D53A2E1B}" presName="thickLine" presStyleLbl="alignNode1" presStyleIdx="3" presStyleCnt="8"/>
      <dgm:spPr/>
    </dgm:pt>
    <dgm:pt modelId="{BCB53B8D-3AC8-490E-ADA0-1AADC7F060A8}" type="pres">
      <dgm:prSet presAssocID="{2EF409D2-2AC8-47CE-BFD5-93D4D53A2E1B}" presName="horz1" presStyleCnt="0"/>
      <dgm:spPr/>
    </dgm:pt>
    <dgm:pt modelId="{8AD51DE9-1A11-4966-965E-E922EF9DD211}" type="pres">
      <dgm:prSet presAssocID="{2EF409D2-2AC8-47CE-BFD5-93D4D53A2E1B}" presName="tx1" presStyleLbl="revTx" presStyleIdx="3" presStyleCnt="8"/>
      <dgm:spPr/>
      <dgm:t>
        <a:bodyPr/>
        <a:lstStyle/>
        <a:p>
          <a:endParaRPr lang="en-US"/>
        </a:p>
      </dgm:t>
    </dgm:pt>
    <dgm:pt modelId="{35D246CA-332D-40D2-8364-8A670C2B10BE}" type="pres">
      <dgm:prSet presAssocID="{2EF409D2-2AC8-47CE-BFD5-93D4D53A2E1B}" presName="vert1" presStyleCnt="0"/>
      <dgm:spPr/>
    </dgm:pt>
    <dgm:pt modelId="{0EC996CA-48CC-4A51-979E-1B4C3F1216AB}" type="pres">
      <dgm:prSet presAssocID="{8FD3EDCD-5045-4A70-B302-F98113BD37C1}" presName="thickLine" presStyleLbl="alignNode1" presStyleIdx="4" presStyleCnt="8"/>
      <dgm:spPr/>
    </dgm:pt>
    <dgm:pt modelId="{DE7884EA-907C-453A-A2C6-FC5CE28E7A7D}" type="pres">
      <dgm:prSet presAssocID="{8FD3EDCD-5045-4A70-B302-F98113BD37C1}" presName="horz1" presStyleCnt="0"/>
      <dgm:spPr/>
    </dgm:pt>
    <dgm:pt modelId="{218741D0-5041-469C-A1E1-CCD9EBD7E792}" type="pres">
      <dgm:prSet presAssocID="{8FD3EDCD-5045-4A70-B302-F98113BD37C1}" presName="tx1" presStyleLbl="revTx" presStyleIdx="4" presStyleCnt="8"/>
      <dgm:spPr/>
      <dgm:t>
        <a:bodyPr/>
        <a:lstStyle/>
        <a:p>
          <a:endParaRPr lang="en-US"/>
        </a:p>
      </dgm:t>
    </dgm:pt>
    <dgm:pt modelId="{E42E5DD2-0361-41C4-9F5A-04961A35113F}" type="pres">
      <dgm:prSet presAssocID="{8FD3EDCD-5045-4A70-B302-F98113BD37C1}" presName="vert1" presStyleCnt="0"/>
      <dgm:spPr/>
    </dgm:pt>
    <dgm:pt modelId="{18888AE4-27B1-435C-B5A5-EEB737EE9FA9}" type="pres">
      <dgm:prSet presAssocID="{58B5C8A1-75D3-430F-8E94-60E5F9F7BF67}" presName="thickLine" presStyleLbl="alignNode1" presStyleIdx="5" presStyleCnt="8"/>
      <dgm:spPr/>
    </dgm:pt>
    <dgm:pt modelId="{C70D2C9B-048D-4AA2-B338-7C410C2B2611}" type="pres">
      <dgm:prSet presAssocID="{58B5C8A1-75D3-430F-8E94-60E5F9F7BF67}" presName="horz1" presStyleCnt="0"/>
      <dgm:spPr/>
    </dgm:pt>
    <dgm:pt modelId="{082C5135-FE17-4896-88FD-00AD928581F1}" type="pres">
      <dgm:prSet presAssocID="{58B5C8A1-75D3-430F-8E94-60E5F9F7BF67}" presName="tx1" presStyleLbl="revTx" presStyleIdx="5" presStyleCnt="8"/>
      <dgm:spPr/>
      <dgm:t>
        <a:bodyPr/>
        <a:lstStyle/>
        <a:p>
          <a:endParaRPr lang="en-US"/>
        </a:p>
      </dgm:t>
    </dgm:pt>
    <dgm:pt modelId="{E0EFBE64-59CD-4D8C-AC1C-DEF127FE577F}" type="pres">
      <dgm:prSet presAssocID="{58B5C8A1-75D3-430F-8E94-60E5F9F7BF67}" presName="vert1" presStyleCnt="0"/>
      <dgm:spPr/>
    </dgm:pt>
    <dgm:pt modelId="{63BA5697-0D7D-4704-8021-CF77F966F212}" type="pres">
      <dgm:prSet presAssocID="{EEDC1CD3-C1C5-446E-A174-5C0EA048B383}" presName="thickLine" presStyleLbl="alignNode1" presStyleIdx="6" presStyleCnt="8"/>
      <dgm:spPr/>
    </dgm:pt>
    <dgm:pt modelId="{1971698D-9096-4EF7-93DF-74490E2F97DE}" type="pres">
      <dgm:prSet presAssocID="{EEDC1CD3-C1C5-446E-A174-5C0EA048B383}" presName="horz1" presStyleCnt="0"/>
      <dgm:spPr/>
    </dgm:pt>
    <dgm:pt modelId="{561EA837-A9C6-48A4-8E88-D7F01BB2CDF4}" type="pres">
      <dgm:prSet presAssocID="{EEDC1CD3-C1C5-446E-A174-5C0EA048B383}" presName="tx1" presStyleLbl="revTx" presStyleIdx="6" presStyleCnt="8"/>
      <dgm:spPr/>
      <dgm:t>
        <a:bodyPr/>
        <a:lstStyle/>
        <a:p>
          <a:endParaRPr lang="en-US"/>
        </a:p>
      </dgm:t>
    </dgm:pt>
    <dgm:pt modelId="{A2CC5096-9236-46AC-B0DF-3C2D42DEDB68}" type="pres">
      <dgm:prSet presAssocID="{EEDC1CD3-C1C5-446E-A174-5C0EA048B383}" presName="vert1" presStyleCnt="0"/>
      <dgm:spPr/>
    </dgm:pt>
    <dgm:pt modelId="{068FAB9E-8C32-4EEC-80B0-A8FBC6B61EB8}" type="pres">
      <dgm:prSet presAssocID="{8E747BD5-5302-4919-A6F2-44E888087FF8}" presName="thickLine" presStyleLbl="alignNode1" presStyleIdx="7" presStyleCnt="8"/>
      <dgm:spPr/>
    </dgm:pt>
    <dgm:pt modelId="{587270A9-DED9-4B1D-AAD9-A576716281E9}" type="pres">
      <dgm:prSet presAssocID="{8E747BD5-5302-4919-A6F2-44E888087FF8}" presName="horz1" presStyleCnt="0"/>
      <dgm:spPr/>
    </dgm:pt>
    <dgm:pt modelId="{117598C7-078B-46B3-95AF-E81807665ABF}" type="pres">
      <dgm:prSet presAssocID="{8E747BD5-5302-4919-A6F2-44E888087FF8}" presName="tx1" presStyleLbl="revTx" presStyleIdx="7" presStyleCnt="8"/>
      <dgm:spPr/>
      <dgm:t>
        <a:bodyPr/>
        <a:lstStyle/>
        <a:p>
          <a:endParaRPr lang="en-US"/>
        </a:p>
      </dgm:t>
    </dgm:pt>
    <dgm:pt modelId="{C72E445F-589C-461F-B81E-2D1A78E97738}" type="pres">
      <dgm:prSet presAssocID="{8E747BD5-5302-4919-A6F2-44E888087FF8}" presName="vert1" presStyleCnt="0"/>
      <dgm:spPr/>
    </dgm:pt>
  </dgm:ptLst>
  <dgm:cxnLst>
    <dgm:cxn modelId="{3779D96F-6D5B-403B-8D00-D74DE8E36840}" type="presOf" srcId="{8E747BD5-5302-4919-A6F2-44E888087FF8}" destId="{117598C7-078B-46B3-95AF-E81807665ABF}" srcOrd="0" destOrd="0" presId="urn:microsoft.com/office/officeart/2008/layout/LinedList"/>
    <dgm:cxn modelId="{9C7339ED-6630-4915-985C-B4AD9B5630E3}" type="presOf" srcId="{49A4FE9E-239D-4B7D-8876-D7DD31C94F5B}" destId="{4CFDBBEA-0BFC-4529-962D-DB8BEA5CB3EE}" srcOrd="0" destOrd="0" presId="urn:microsoft.com/office/officeart/2008/layout/LinedList"/>
    <dgm:cxn modelId="{2C35EE8A-A133-4B2B-90D1-5107A7089B3B}" type="presOf" srcId="{A35E1769-E794-42EF-AE07-73D15283E4D2}" destId="{D6C1460C-6585-4180-8C48-632D9D00C81F}" srcOrd="0" destOrd="0" presId="urn:microsoft.com/office/officeart/2008/layout/LinedList"/>
    <dgm:cxn modelId="{09E46A53-068D-4856-BB91-F127F94ABE1C}" type="presOf" srcId="{DD2FBA63-0C37-43D5-BE7F-3960F0F4DA19}" destId="{FA4A1724-D768-4B41-ADBB-3A8DB05FA36F}" srcOrd="0" destOrd="0" presId="urn:microsoft.com/office/officeart/2008/layout/LinedList"/>
    <dgm:cxn modelId="{38EF0F2B-805B-4D43-9702-AFCF9A623A98}" srcId="{EFCE9F22-2175-462F-A9DB-0E6B2BF9670F}" destId="{8FD3EDCD-5045-4A70-B302-F98113BD37C1}" srcOrd="4" destOrd="0" parTransId="{28D478D9-3F3C-4931-B782-DE8CE1B93126}" sibTransId="{F41EB8C0-688F-458B-AFE5-444FB524C7AB}"/>
    <dgm:cxn modelId="{DCD0C889-B712-4A71-9BE1-A1860648ED83}" srcId="{EFCE9F22-2175-462F-A9DB-0E6B2BF9670F}" destId="{DD2FBA63-0C37-43D5-BE7F-3960F0F4DA19}" srcOrd="0" destOrd="0" parTransId="{67663832-5947-4ACA-8C1F-EF821012BD0C}" sibTransId="{3AE24BAC-683E-4A3B-9DDE-4FC7C45BB87D}"/>
    <dgm:cxn modelId="{C8DEA2C8-DBFB-446B-9B79-2A8F40F9742D}" srcId="{EFCE9F22-2175-462F-A9DB-0E6B2BF9670F}" destId="{8E747BD5-5302-4919-A6F2-44E888087FF8}" srcOrd="7" destOrd="0" parTransId="{FD0B951B-5471-4C11-8496-475DD1B07FD8}" sibTransId="{5438CB28-B586-413F-AC7B-0A26FA14E9D7}"/>
    <dgm:cxn modelId="{BC569206-C0D3-4EB0-BCE4-E56F96C98DC0}" type="presOf" srcId="{8FD3EDCD-5045-4A70-B302-F98113BD37C1}" destId="{218741D0-5041-469C-A1E1-CCD9EBD7E792}" srcOrd="0" destOrd="0" presId="urn:microsoft.com/office/officeart/2008/layout/LinedList"/>
    <dgm:cxn modelId="{074EE782-FECA-4CDE-8B14-6CB824CACAE6}" srcId="{EFCE9F22-2175-462F-A9DB-0E6B2BF9670F}" destId="{2EF409D2-2AC8-47CE-BFD5-93D4D53A2E1B}" srcOrd="3" destOrd="0" parTransId="{36E20A7E-506A-45D7-A415-893496E04B5D}" sibTransId="{E8D77771-A87B-43DF-9942-3449F2D0E8B1}"/>
    <dgm:cxn modelId="{E5F36D64-95D8-46FE-B229-0F0A3DF1DBF1}" type="presOf" srcId="{58B5C8A1-75D3-430F-8E94-60E5F9F7BF67}" destId="{082C5135-FE17-4896-88FD-00AD928581F1}" srcOrd="0" destOrd="0" presId="urn:microsoft.com/office/officeart/2008/layout/LinedList"/>
    <dgm:cxn modelId="{C94CB76C-F12C-4C05-A6A1-63E171924976}" type="presOf" srcId="{2EF409D2-2AC8-47CE-BFD5-93D4D53A2E1B}" destId="{8AD51DE9-1A11-4966-965E-E922EF9DD211}" srcOrd="0" destOrd="0" presId="urn:microsoft.com/office/officeart/2008/layout/LinedList"/>
    <dgm:cxn modelId="{CD50D399-7ED2-4605-801B-8160FF8C6F13}" srcId="{EFCE9F22-2175-462F-A9DB-0E6B2BF9670F}" destId="{49A4FE9E-239D-4B7D-8876-D7DD31C94F5B}" srcOrd="2" destOrd="0" parTransId="{3EC0A378-22F8-4669-B68A-46DC5063BEA7}" sibTransId="{560DD2DD-D2CF-4A29-8C5A-0F435DAA8C33}"/>
    <dgm:cxn modelId="{7642AEE9-F02C-4BA1-8763-7A2B44A0FFE5}" type="presOf" srcId="{EEDC1CD3-C1C5-446E-A174-5C0EA048B383}" destId="{561EA837-A9C6-48A4-8E88-D7F01BB2CDF4}" srcOrd="0" destOrd="0" presId="urn:microsoft.com/office/officeart/2008/layout/LinedList"/>
    <dgm:cxn modelId="{1A704BAF-DF62-490C-A1D7-6F1FC991DF8B}" srcId="{EFCE9F22-2175-462F-A9DB-0E6B2BF9670F}" destId="{58B5C8A1-75D3-430F-8E94-60E5F9F7BF67}" srcOrd="5" destOrd="0" parTransId="{F3BB7A21-1166-4B5E-A657-18DEE28DD867}" sibTransId="{5E88C4BC-22A9-4FED-8CCB-3B8E60A1EB26}"/>
    <dgm:cxn modelId="{AD8F26FE-6709-4794-ABF1-216C5BB91BA8}" srcId="{EFCE9F22-2175-462F-A9DB-0E6B2BF9670F}" destId="{A35E1769-E794-42EF-AE07-73D15283E4D2}" srcOrd="1" destOrd="0" parTransId="{9CA5007E-2060-48C5-90D4-BF667315A4EC}" sibTransId="{E1C5C624-77F1-47C6-8E49-AC59BCB60CCB}"/>
    <dgm:cxn modelId="{1512377D-D3E5-4601-93B3-17D588E733AA}" type="presOf" srcId="{EFCE9F22-2175-462F-A9DB-0E6B2BF9670F}" destId="{BFBAB98D-4F32-4556-97C2-334F07914778}" srcOrd="0" destOrd="0" presId="urn:microsoft.com/office/officeart/2008/layout/LinedList"/>
    <dgm:cxn modelId="{4E27C441-5077-42A1-B940-66C7DD51C59D}" srcId="{EFCE9F22-2175-462F-A9DB-0E6B2BF9670F}" destId="{EEDC1CD3-C1C5-446E-A174-5C0EA048B383}" srcOrd="6" destOrd="0" parTransId="{E27BAF32-C1B2-461F-B72F-2F4FECDA2ECF}" sibTransId="{0E129A89-ED40-4A13-BD18-7D01F7905ABA}"/>
    <dgm:cxn modelId="{08A79D1E-D928-4082-816C-11EC9C02C669}" type="presParOf" srcId="{BFBAB98D-4F32-4556-97C2-334F07914778}" destId="{B1C207AD-F1EB-4DB8-A27C-B3DDDF5BF6E9}" srcOrd="0" destOrd="0" presId="urn:microsoft.com/office/officeart/2008/layout/LinedList"/>
    <dgm:cxn modelId="{DA54FD61-94DD-427C-90E2-A70A1274FB79}" type="presParOf" srcId="{BFBAB98D-4F32-4556-97C2-334F07914778}" destId="{9A9C72A6-E75C-4C73-AB82-AC4B28F6C4F1}" srcOrd="1" destOrd="0" presId="urn:microsoft.com/office/officeart/2008/layout/LinedList"/>
    <dgm:cxn modelId="{B6FF0700-5472-4CFA-9ACD-D6BBD7ACC6C5}" type="presParOf" srcId="{9A9C72A6-E75C-4C73-AB82-AC4B28F6C4F1}" destId="{FA4A1724-D768-4B41-ADBB-3A8DB05FA36F}" srcOrd="0" destOrd="0" presId="urn:microsoft.com/office/officeart/2008/layout/LinedList"/>
    <dgm:cxn modelId="{36B1C313-145E-40B3-938E-1FA43602D4E4}" type="presParOf" srcId="{9A9C72A6-E75C-4C73-AB82-AC4B28F6C4F1}" destId="{2CE61E06-0896-4068-9F5A-2ADFD2198A93}" srcOrd="1" destOrd="0" presId="urn:microsoft.com/office/officeart/2008/layout/LinedList"/>
    <dgm:cxn modelId="{ADD8C018-C0FE-4AB2-A701-DB28BC77951F}" type="presParOf" srcId="{BFBAB98D-4F32-4556-97C2-334F07914778}" destId="{BF0AD05E-EA49-4357-9C77-B601DEAD2EB1}" srcOrd="2" destOrd="0" presId="urn:microsoft.com/office/officeart/2008/layout/LinedList"/>
    <dgm:cxn modelId="{C18CA6D4-5709-45E2-AA32-E48A7DC134E3}" type="presParOf" srcId="{BFBAB98D-4F32-4556-97C2-334F07914778}" destId="{0125875C-F6F2-4402-9402-C502CE03CB42}" srcOrd="3" destOrd="0" presId="urn:microsoft.com/office/officeart/2008/layout/LinedList"/>
    <dgm:cxn modelId="{77F91C98-7E1A-4CAC-B687-FDAD1995CD3A}" type="presParOf" srcId="{0125875C-F6F2-4402-9402-C502CE03CB42}" destId="{D6C1460C-6585-4180-8C48-632D9D00C81F}" srcOrd="0" destOrd="0" presId="urn:microsoft.com/office/officeart/2008/layout/LinedList"/>
    <dgm:cxn modelId="{ECDD449C-436A-4141-8E3E-0D319770DC5F}" type="presParOf" srcId="{0125875C-F6F2-4402-9402-C502CE03CB42}" destId="{3E3890F8-9095-48FA-AE02-80EC989BEF17}" srcOrd="1" destOrd="0" presId="urn:microsoft.com/office/officeart/2008/layout/LinedList"/>
    <dgm:cxn modelId="{B154AF03-82CA-450D-931F-3814F7A838FD}" type="presParOf" srcId="{BFBAB98D-4F32-4556-97C2-334F07914778}" destId="{C52FAFE8-A084-47AE-A594-CB5B081C4999}" srcOrd="4" destOrd="0" presId="urn:microsoft.com/office/officeart/2008/layout/LinedList"/>
    <dgm:cxn modelId="{47A97A1B-A61D-4EA9-B944-4359F129F59E}" type="presParOf" srcId="{BFBAB98D-4F32-4556-97C2-334F07914778}" destId="{AD9F659B-E122-40D8-848A-7F4648572C1A}" srcOrd="5" destOrd="0" presId="urn:microsoft.com/office/officeart/2008/layout/LinedList"/>
    <dgm:cxn modelId="{C6A4A55D-AEC9-4F83-8973-9AB3CE87D8DF}" type="presParOf" srcId="{AD9F659B-E122-40D8-848A-7F4648572C1A}" destId="{4CFDBBEA-0BFC-4529-962D-DB8BEA5CB3EE}" srcOrd="0" destOrd="0" presId="urn:microsoft.com/office/officeart/2008/layout/LinedList"/>
    <dgm:cxn modelId="{2D93C97A-6B03-43CD-B933-1504086BFC8F}" type="presParOf" srcId="{AD9F659B-E122-40D8-848A-7F4648572C1A}" destId="{0E9D18F3-31F6-43CF-A4E7-2EF62E2DCE31}" srcOrd="1" destOrd="0" presId="urn:microsoft.com/office/officeart/2008/layout/LinedList"/>
    <dgm:cxn modelId="{AA824086-7578-42AE-B3A3-E0D3FF6C0DE9}" type="presParOf" srcId="{BFBAB98D-4F32-4556-97C2-334F07914778}" destId="{C92662C1-BF5A-45F4-AF83-597CAEBF34B8}" srcOrd="6" destOrd="0" presId="urn:microsoft.com/office/officeart/2008/layout/LinedList"/>
    <dgm:cxn modelId="{FD23682E-69C8-47E3-85F9-17746F4CDA78}" type="presParOf" srcId="{BFBAB98D-4F32-4556-97C2-334F07914778}" destId="{BCB53B8D-3AC8-490E-ADA0-1AADC7F060A8}" srcOrd="7" destOrd="0" presId="urn:microsoft.com/office/officeart/2008/layout/LinedList"/>
    <dgm:cxn modelId="{F3A00969-B5B6-45CB-B230-CA7B908DC44E}" type="presParOf" srcId="{BCB53B8D-3AC8-490E-ADA0-1AADC7F060A8}" destId="{8AD51DE9-1A11-4966-965E-E922EF9DD211}" srcOrd="0" destOrd="0" presId="urn:microsoft.com/office/officeart/2008/layout/LinedList"/>
    <dgm:cxn modelId="{EEE18F44-91BF-4FCC-B18D-8DFF6D368A1A}" type="presParOf" srcId="{BCB53B8D-3AC8-490E-ADA0-1AADC7F060A8}" destId="{35D246CA-332D-40D2-8364-8A670C2B10BE}" srcOrd="1" destOrd="0" presId="urn:microsoft.com/office/officeart/2008/layout/LinedList"/>
    <dgm:cxn modelId="{F16A2A03-F4A9-44F1-A046-8BBFEC144526}" type="presParOf" srcId="{BFBAB98D-4F32-4556-97C2-334F07914778}" destId="{0EC996CA-48CC-4A51-979E-1B4C3F1216AB}" srcOrd="8" destOrd="0" presId="urn:microsoft.com/office/officeart/2008/layout/LinedList"/>
    <dgm:cxn modelId="{F0027257-B0C6-41EE-BB95-AF1B258A0864}" type="presParOf" srcId="{BFBAB98D-4F32-4556-97C2-334F07914778}" destId="{DE7884EA-907C-453A-A2C6-FC5CE28E7A7D}" srcOrd="9" destOrd="0" presId="urn:microsoft.com/office/officeart/2008/layout/LinedList"/>
    <dgm:cxn modelId="{C459D5AD-2DB3-47DC-99C9-36A9DAAD23FF}" type="presParOf" srcId="{DE7884EA-907C-453A-A2C6-FC5CE28E7A7D}" destId="{218741D0-5041-469C-A1E1-CCD9EBD7E792}" srcOrd="0" destOrd="0" presId="urn:microsoft.com/office/officeart/2008/layout/LinedList"/>
    <dgm:cxn modelId="{1770BEAB-9079-479C-B1BF-8BB2C94C86A5}" type="presParOf" srcId="{DE7884EA-907C-453A-A2C6-FC5CE28E7A7D}" destId="{E42E5DD2-0361-41C4-9F5A-04961A35113F}" srcOrd="1" destOrd="0" presId="urn:microsoft.com/office/officeart/2008/layout/LinedList"/>
    <dgm:cxn modelId="{C6223298-FD1A-44BB-8241-9329240CFC40}" type="presParOf" srcId="{BFBAB98D-4F32-4556-97C2-334F07914778}" destId="{18888AE4-27B1-435C-B5A5-EEB737EE9FA9}" srcOrd="10" destOrd="0" presId="urn:microsoft.com/office/officeart/2008/layout/LinedList"/>
    <dgm:cxn modelId="{8153C71E-7FA5-4E7D-87AE-90CAF9BEC32B}" type="presParOf" srcId="{BFBAB98D-4F32-4556-97C2-334F07914778}" destId="{C70D2C9B-048D-4AA2-B338-7C410C2B2611}" srcOrd="11" destOrd="0" presId="urn:microsoft.com/office/officeart/2008/layout/LinedList"/>
    <dgm:cxn modelId="{F2939BE6-BE46-4772-B515-4A148829F4D2}" type="presParOf" srcId="{C70D2C9B-048D-4AA2-B338-7C410C2B2611}" destId="{082C5135-FE17-4896-88FD-00AD928581F1}" srcOrd="0" destOrd="0" presId="urn:microsoft.com/office/officeart/2008/layout/LinedList"/>
    <dgm:cxn modelId="{45CB2C98-896E-40D0-9968-BD859ED4CA25}" type="presParOf" srcId="{C70D2C9B-048D-4AA2-B338-7C410C2B2611}" destId="{E0EFBE64-59CD-4D8C-AC1C-DEF127FE577F}" srcOrd="1" destOrd="0" presId="urn:microsoft.com/office/officeart/2008/layout/LinedList"/>
    <dgm:cxn modelId="{01E2F058-0C2E-49E6-AF4D-A43764026414}" type="presParOf" srcId="{BFBAB98D-4F32-4556-97C2-334F07914778}" destId="{63BA5697-0D7D-4704-8021-CF77F966F212}" srcOrd="12" destOrd="0" presId="urn:microsoft.com/office/officeart/2008/layout/LinedList"/>
    <dgm:cxn modelId="{B7867A6E-CEFE-491B-B57B-1A555F603EB4}" type="presParOf" srcId="{BFBAB98D-4F32-4556-97C2-334F07914778}" destId="{1971698D-9096-4EF7-93DF-74490E2F97DE}" srcOrd="13" destOrd="0" presId="urn:microsoft.com/office/officeart/2008/layout/LinedList"/>
    <dgm:cxn modelId="{F697D383-EE26-4140-BA75-1EC9EDAC0FE7}" type="presParOf" srcId="{1971698D-9096-4EF7-93DF-74490E2F97DE}" destId="{561EA837-A9C6-48A4-8E88-D7F01BB2CDF4}" srcOrd="0" destOrd="0" presId="urn:microsoft.com/office/officeart/2008/layout/LinedList"/>
    <dgm:cxn modelId="{8DD134B4-A879-43DD-87D1-35A8223E7536}" type="presParOf" srcId="{1971698D-9096-4EF7-93DF-74490E2F97DE}" destId="{A2CC5096-9236-46AC-B0DF-3C2D42DEDB68}" srcOrd="1" destOrd="0" presId="urn:microsoft.com/office/officeart/2008/layout/LinedList"/>
    <dgm:cxn modelId="{70F93B13-70D1-45A7-80DB-0018AB264F61}" type="presParOf" srcId="{BFBAB98D-4F32-4556-97C2-334F07914778}" destId="{068FAB9E-8C32-4EEC-80B0-A8FBC6B61EB8}" srcOrd="14" destOrd="0" presId="urn:microsoft.com/office/officeart/2008/layout/LinedList"/>
    <dgm:cxn modelId="{DBFBB7AF-A294-4BDA-A3F9-1D309BAD8D42}" type="presParOf" srcId="{BFBAB98D-4F32-4556-97C2-334F07914778}" destId="{587270A9-DED9-4B1D-AAD9-A576716281E9}" srcOrd="15" destOrd="0" presId="urn:microsoft.com/office/officeart/2008/layout/LinedList"/>
    <dgm:cxn modelId="{ADA60C4E-E90E-48F2-97B2-232D5666C89B}" type="presParOf" srcId="{587270A9-DED9-4B1D-AAD9-A576716281E9}" destId="{117598C7-078B-46B3-95AF-E81807665ABF}" srcOrd="0" destOrd="0" presId="urn:microsoft.com/office/officeart/2008/layout/LinedList"/>
    <dgm:cxn modelId="{BF954357-EEDA-4A9D-9F69-8BA251BD842B}" type="presParOf" srcId="{587270A9-DED9-4B1D-AAD9-A576716281E9}" destId="{C72E445F-589C-461F-B81E-2D1A78E9773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BC97D2-81D9-4609-8EB8-5E01E2E1DDE6}" type="doc">
      <dgm:prSet loTypeId="urn:microsoft.com/office/officeart/2005/8/layout/vList2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89A782E7-7C0F-4EEC-8FDB-F617DAD32386}">
      <dgm:prSet custT="1"/>
      <dgm:spPr/>
      <dgm:t>
        <a:bodyPr/>
        <a:lstStyle/>
        <a:p>
          <a:r>
            <a: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1. Game Mechanics</a:t>
          </a:r>
          <a:r>
            <a:rPr lang="en-US" sz="1600" b="1" i="1" dirty="0"/>
            <a:t>:</a:t>
          </a:r>
        </a:p>
      </dgm:t>
    </dgm:pt>
    <dgm:pt modelId="{CEB677AD-E964-4762-8E16-EDB39ABADED2}" type="parTrans" cxnId="{354CA76A-3448-4D6F-A759-95B8858A6430}">
      <dgm:prSet/>
      <dgm:spPr/>
      <dgm:t>
        <a:bodyPr/>
        <a:lstStyle/>
        <a:p>
          <a:endParaRPr lang="en-US"/>
        </a:p>
      </dgm:t>
    </dgm:pt>
    <dgm:pt modelId="{530FA4DF-883E-4168-B4F3-6F4077F4695B}" type="sibTrans" cxnId="{354CA76A-3448-4D6F-A759-95B8858A6430}">
      <dgm:prSet/>
      <dgm:spPr/>
      <dgm:t>
        <a:bodyPr/>
        <a:lstStyle/>
        <a:p>
          <a:endParaRPr lang="en-US"/>
        </a:p>
      </dgm:t>
    </dgm:pt>
    <dgm:pt modelId="{8F827E2D-27D8-4151-BB54-83287BF6ECDE}">
      <dgm:prSet custT="1"/>
      <dgm:spPr/>
      <dgm:t>
        <a:bodyPr/>
        <a:lstStyle/>
        <a:p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              - 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Bead placement and </a:t>
          </a:r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movement 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rules.</a:t>
          </a:r>
        </a:p>
      </dgm:t>
    </dgm:pt>
    <dgm:pt modelId="{F62E1CBB-D096-427F-BEE1-D44AE6B565B8}" type="parTrans" cxnId="{EF6B6E84-79DA-4D1C-9E50-0897425C49F5}">
      <dgm:prSet/>
      <dgm:spPr/>
      <dgm:t>
        <a:bodyPr/>
        <a:lstStyle/>
        <a:p>
          <a:endParaRPr lang="en-US"/>
        </a:p>
      </dgm:t>
    </dgm:pt>
    <dgm:pt modelId="{C6E0D13C-DA62-47A4-B10C-84CDA53B47C4}" type="sibTrans" cxnId="{EF6B6E84-79DA-4D1C-9E50-0897425C49F5}">
      <dgm:prSet/>
      <dgm:spPr/>
      <dgm:t>
        <a:bodyPr/>
        <a:lstStyle/>
        <a:p>
          <a:endParaRPr lang="en-US"/>
        </a:p>
      </dgm:t>
    </dgm:pt>
    <dgm:pt modelId="{2AEDADA6-DA58-4E93-A2EE-FA75C35B8AA1}">
      <dgm:prSet custT="1"/>
      <dgm:spPr/>
      <dgm:t>
        <a:bodyPr/>
        <a:lstStyle/>
        <a:p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              - 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Validation for valid moves and bead </a:t>
          </a:r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capturing.</a:t>
          </a:r>
          <a:endParaRPr lang="en-US" sz="500" dirty="0"/>
        </a:p>
      </dgm:t>
    </dgm:pt>
    <dgm:pt modelId="{A9B8BA1F-3642-44A4-91FC-AD214034931C}" type="parTrans" cxnId="{5F37E679-7CD7-45B2-ABF0-1600848CEE10}">
      <dgm:prSet/>
      <dgm:spPr/>
      <dgm:t>
        <a:bodyPr/>
        <a:lstStyle/>
        <a:p>
          <a:endParaRPr lang="en-US"/>
        </a:p>
      </dgm:t>
    </dgm:pt>
    <dgm:pt modelId="{832BC50A-0509-4CF5-AFBC-46C057DE4FB7}" type="sibTrans" cxnId="{5F37E679-7CD7-45B2-ABF0-1600848CEE10}">
      <dgm:prSet/>
      <dgm:spPr/>
      <dgm:t>
        <a:bodyPr/>
        <a:lstStyle/>
        <a:p>
          <a:endParaRPr lang="en-US"/>
        </a:p>
      </dgm:t>
    </dgm:pt>
    <dgm:pt modelId="{B6A329E8-09EE-47EC-9D98-CBAC69E2CC56}">
      <dgm:prSet custT="1"/>
      <dgm:spPr/>
      <dgm:t>
        <a:bodyPr/>
        <a:lstStyle/>
        <a:p>
          <a:r>
            <a: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2. Player </a:t>
          </a:r>
          <a:r>
            <a:rPr lang="en-US" sz="2400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Interaction:</a:t>
          </a:r>
          <a:endParaRPr lang="en-US" sz="500" b="1" i="1" dirty="0"/>
        </a:p>
      </dgm:t>
    </dgm:pt>
    <dgm:pt modelId="{E5482C3C-AFCD-4A1D-B744-F35E7D297C03}" type="parTrans" cxnId="{F748233E-A8E9-445B-A1BF-06282061C4B3}">
      <dgm:prSet/>
      <dgm:spPr/>
      <dgm:t>
        <a:bodyPr/>
        <a:lstStyle/>
        <a:p>
          <a:endParaRPr lang="en-US"/>
        </a:p>
      </dgm:t>
    </dgm:pt>
    <dgm:pt modelId="{03F8C0BB-2528-486C-99F2-2638D560E06E}" type="sibTrans" cxnId="{F748233E-A8E9-445B-A1BF-06282061C4B3}">
      <dgm:prSet/>
      <dgm:spPr/>
      <dgm:t>
        <a:bodyPr/>
        <a:lstStyle/>
        <a:p>
          <a:endParaRPr lang="en-US"/>
        </a:p>
      </dgm:t>
    </dgm:pt>
    <dgm:pt modelId="{42E431C8-D41B-4E40-B2BB-65C3E4D7E579}">
      <dgm:prSet custT="1"/>
      <dgm:spPr/>
      <dgm:t>
        <a:bodyPr/>
        <a:lstStyle/>
        <a:p>
          <a:r>
            <a:rPr lang="en-US" sz="500" dirty="0" smtClean="0"/>
            <a:t>               			      </a:t>
          </a:r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- 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Alternating turns between two </a:t>
          </a:r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players.</a:t>
          </a:r>
          <a:endParaRPr lang="en-US" sz="500" dirty="0"/>
        </a:p>
      </dgm:t>
    </dgm:pt>
    <dgm:pt modelId="{32B44C07-638D-45BB-BC3B-D3050370EED1}" type="parTrans" cxnId="{66FC654B-BFF6-4A9E-B581-01344D6AE171}">
      <dgm:prSet/>
      <dgm:spPr/>
      <dgm:t>
        <a:bodyPr/>
        <a:lstStyle/>
        <a:p>
          <a:endParaRPr lang="en-US"/>
        </a:p>
      </dgm:t>
    </dgm:pt>
    <dgm:pt modelId="{667B2189-CE25-4A60-8967-34A58819E5E6}" type="sibTrans" cxnId="{66FC654B-BFF6-4A9E-B581-01344D6AE171}">
      <dgm:prSet/>
      <dgm:spPr/>
      <dgm:t>
        <a:bodyPr/>
        <a:lstStyle/>
        <a:p>
          <a:endParaRPr lang="en-US"/>
        </a:p>
      </dgm:t>
    </dgm:pt>
    <dgm:pt modelId="{7F74D6AF-565D-44E0-90FE-CB96AF60458B}">
      <dgm:prSet custT="1"/>
      <dgm:spPr/>
      <dgm:t>
        <a:bodyPr/>
        <a:lstStyle/>
        <a:p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              - 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30-second timer per </a:t>
          </a:r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turn.</a:t>
          </a:r>
          <a:r>
            <a:rPr lang="en-US" sz="500" dirty="0" smtClean="0"/>
            <a:t>.</a:t>
          </a:r>
          <a:endParaRPr lang="en-US" sz="500" dirty="0"/>
        </a:p>
      </dgm:t>
    </dgm:pt>
    <dgm:pt modelId="{F3B9A292-D494-4542-9DEA-D0BA779CA7F9}" type="parTrans" cxnId="{D07343D0-00D7-463A-A47B-5D649080B919}">
      <dgm:prSet/>
      <dgm:spPr/>
      <dgm:t>
        <a:bodyPr/>
        <a:lstStyle/>
        <a:p>
          <a:endParaRPr lang="en-US"/>
        </a:p>
      </dgm:t>
    </dgm:pt>
    <dgm:pt modelId="{C5AC137B-D0C4-47EE-885D-47846B0D2BCF}" type="sibTrans" cxnId="{D07343D0-00D7-463A-A47B-5D649080B919}">
      <dgm:prSet/>
      <dgm:spPr/>
      <dgm:t>
        <a:bodyPr/>
        <a:lstStyle/>
        <a:p>
          <a:endParaRPr lang="en-US"/>
        </a:p>
      </dgm:t>
    </dgm:pt>
    <dgm:pt modelId="{D80E6F3E-0B86-4A67-B9BA-ADA8F14C017C}">
      <dgm:prSet custT="1"/>
      <dgm:spPr/>
      <dgm:t>
        <a:bodyPr/>
        <a:lstStyle/>
        <a:p>
          <a:r>
            <a: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3. Save/Load </a:t>
          </a:r>
          <a:r>
            <a:rPr lang="en-US" sz="2400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Feature:</a:t>
          </a:r>
          <a:endParaRPr lang="en-US" sz="500" b="1" i="1" dirty="0"/>
        </a:p>
      </dgm:t>
    </dgm:pt>
    <dgm:pt modelId="{5B39E5BF-43CA-4E6C-BED1-F1E501E06035}" type="parTrans" cxnId="{18E4F91D-E17F-4219-A024-CBD1256CE56C}">
      <dgm:prSet/>
      <dgm:spPr/>
      <dgm:t>
        <a:bodyPr/>
        <a:lstStyle/>
        <a:p>
          <a:endParaRPr lang="en-US"/>
        </a:p>
      </dgm:t>
    </dgm:pt>
    <dgm:pt modelId="{D3DFF6BA-F3B9-4402-B82D-647B56D3E760}" type="sibTrans" cxnId="{18E4F91D-E17F-4219-A024-CBD1256CE56C}">
      <dgm:prSet/>
      <dgm:spPr/>
      <dgm:t>
        <a:bodyPr/>
        <a:lstStyle/>
        <a:p>
          <a:endParaRPr lang="en-US"/>
        </a:p>
      </dgm:t>
    </dgm:pt>
    <dgm:pt modelId="{E51F93A7-07F1-4EC2-94AA-F17D08BD14D3}">
      <dgm:prSet custT="1"/>
      <dgm:spPr/>
      <dgm:t>
        <a:bodyPr/>
        <a:lstStyle/>
        <a:p>
          <a:r>
            <a:rPr lang="en-US" sz="500" dirty="0" smtClean="0"/>
            <a:t>				      </a:t>
          </a:r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- 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Save game progress to a </a:t>
          </a:r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file.</a:t>
          </a:r>
          <a:endParaRPr lang="en-US" sz="500" dirty="0"/>
        </a:p>
      </dgm:t>
    </dgm:pt>
    <dgm:pt modelId="{97FCEE0E-61AF-408A-BB2B-4C0BE578ED83}" type="parTrans" cxnId="{CBB2B204-7737-41D9-80CC-65563DF1ED19}">
      <dgm:prSet/>
      <dgm:spPr/>
      <dgm:t>
        <a:bodyPr/>
        <a:lstStyle/>
        <a:p>
          <a:endParaRPr lang="en-US"/>
        </a:p>
      </dgm:t>
    </dgm:pt>
    <dgm:pt modelId="{275CC76E-5B3D-4828-B976-3033739E81F7}" type="sibTrans" cxnId="{CBB2B204-7737-41D9-80CC-65563DF1ED19}">
      <dgm:prSet/>
      <dgm:spPr/>
      <dgm:t>
        <a:bodyPr/>
        <a:lstStyle/>
        <a:p>
          <a:endParaRPr lang="en-US"/>
        </a:p>
      </dgm:t>
    </dgm:pt>
    <dgm:pt modelId="{3BACC29A-A2E0-477B-A24E-ADBA93147E1A}">
      <dgm:prSet custT="1"/>
      <dgm:spPr/>
      <dgm:t>
        <a:bodyPr/>
        <a:lstStyle/>
        <a:p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              - 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Reload saved games for </a:t>
          </a:r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continuation.</a:t>
          </a:r>
          <a:r>
            <a:rPr lang="en-US" sz="500" dirty="0" smtClean="0"/>
            <a:t>.</a:t>
          </a:r>
          <a:endParaRPr lang="en-US" sz="500" dirty="0"/>
        </a:p>
      </dgm:t>
    </dgm:pt>
    <dgm:pt modelId="{258F29C2-98C0-4671-BF59-042EB2AEC682}" type="parTrans" cxnId="{A3F93262-0ED9-4413-B733-F9A4824F6ACB}">
      <dgm:prSet/>
      <dgm:spPr/>
      <dgm:t>
        <a:bodyPr/>
        <a:lstStyle/>
        <a:p>
          <a:endParaRPr lang="en-US"/>
        </a:p>
      </dgm:t>
    </dgm:pt>
    <dgm:pt modelId="{49A37732-6F95-46A4-B609-122A166B9A91}" type="sibTrans" cxnId="{A3F93262-0ED9-4413-B733-F9A4824F6ACB}">
      <dgm:prSet/>
      <dgm:spPr/>
      <dgm:t>
        <a:bodyPr/>
        <a:lstStyle/>
        <a:p>
          <a:endParaRPr lang="en-US"/>
        </a:p>
      </dgm:t>
    </dgm:pt>
    <dgm:pt modelId="{039037F9-D908-42A6-B9EF-81CF65FE7EE3}">
      <dgm:prSet custT="1"/>
      <dgm:spPr/>
      <dgm:t>
        <a:bodyPr/>
        <a:lstStyle/>
        <a:p>
          <a:r>
            <a: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4. Basic Winning Conditions:</a:t>
          </a:r>
        </a:p>
      </dgm:t>
    </dgm:pt>
    <dgm:pt modelId="{C37C41C3-18C3-44B8-AA14-218E0D036E02}" type="parTrans" cxnId="{B71C2CB5-8BCA-4494-86D9-CDBF959AF589}">
      <dgm:prSet/>
      <dgm:spPr/>
      <dgm:t>
        <a:bodyPr/>
        <a:lstStyle/>
        <a:p>
          <a:endParaRPr lang="en-US"/>
        </a:p>
      </dgm:t>
    </dgm:pt>
    <dgm:pt modelId="{F6981C64-28FD-4A38-9D47-B5298DE97FA6}" type="sibTrans" cxnId="{B71C2CB5-8BCA-4494-86D9-CDBF959AF589}">
      <dgm:prSet/>
      <dgm:spPr/>
      <dgm:t>
        <a:bodyPr/>
        <a:lstStyle/>
        <a:p>
          <a:endParaRPr lang="en-US"/>
        </a:p>
      </dgm:t>
    </dgm:pt>
    <dgm:pt modelId="{9D10B310-A87E-44D6-9C8C-9BA9328DF114}">
      <dgm:prSet custT="1"/>
      <dgm:spPr/>
      <dgm:t>
        <a:bodyPr/>
        <a:lstStyle/>
        <a:p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              - 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A player wins if their opponent has no valid moves or beads left.</a:t>
          </a:r>
        </a:p>
      </dgm:t>
    </dgm:pt>
    <dgm:pt modelId="{39807C72-8C0D-4DD4-9562-F6A3E25D387C}" type="parTrans" cxnId="{F3D840D0-2886-460B-AE22-4B5A33FA3CE9}">
      <dgm:prSet/>
      <dgm:spPr/>
      <dgm:t>
        <a:bodyPr/>
        <a:lstStyle/>
        <a:p>
          <a:endParaRPr lang="en-US"/>
        </a:p>
      </dgm:t>
    </dgm:pt>
    <dgm:pt modelId="{11DA2F78-0510-4243-BEC8-62DBC460E4A8}" type="sibTrans" cxnId="{F3D840D0-2886-460B-AE22-4B5A33FA3CE9}">
      <dgm:prSet/>
      <dgm:spPr/>
      <dgm:t>
        <a:bodyPr/>
        <a:lstStyle/>
        <a:p>
          <a:endParaRPr lang="en-US"/>
        </a:p>
      </dgm:t>
    </dgm:pt>
    <dgm:pt modelId="{71C2A303-C144-446A-B7F4-41FD7DA2A390}" type="pres">
      <dgm:prSet presAssocID="{A1BC97D2-81D9-4609-8EB8-5E01E2E1DDE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1B4C1EA-9518-4632-AAAD-18368BFA1DCF}" type="pres">
      <dgm:prSet presAssocID="{89A782E7-7C0F-4EEC-8FDB-F617DAD32386}" presName="parentText" presStyleLbl="node1" presStyleIdx="0" presStyleCnt="11" custLinFactNeighborY="-1293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EF2B15-8E1B-406F-808F-8ECCD36DBB3A}" type="pres">
      <dgm:prSet presAssocID="{530FA4DF-883E-4168-B4F3-6F4077F4695B}" presName="spacer" presStyleCnt="0"/>
      <dgm:spPr/>
      <dgm:t>
        <a:bodyPr/>
        <a:lstStyle/>
        <a:p>
          <a:endParaRPr lang="en-US"/>
        </a:p>
      </dgm:t>
    </dgm:pt>
    <dgm:pt modelId="{EC033FC9-F19D-44B4-BC7C-30DF0F6E7AA0}" type="pres">
      <dgm:prSet presAssocID="{8F827E2D-27D8-4151-BB54-83287BF6ECDE}" presName="parentText" presStyleLbl="node1" presStyleIdx="1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FB7127-C328-4563-B44A-0B8FCAFA56E8}" type="pres">
      <dgm:prSet presAssocID="{C6E0D13C-DA62-47A4-B10C-84CDA53B47C4}" presName="spacer" presStyleCnt="0"/>
      <dgm:spPr/>
      <dgm:t>
        <a:bodyPr/>
        <a:lstStyle/>
        <a:p>
          <a:endParaRPr lang="en-US"/>
        </a:p>
      </dgm:t>
    </dgm:pt>
    <dgm:pt modelId="{102726DD-0059-43F4-BF33-7BE5608E14EE}" type="pres">
      <dgm:prSet presAssocID="{2AEDADA6-DA58-4E93-A2EE-FA75C35B8AA1}" presName="parentText" presStyleLbl="node1" presStyleIdx="2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1AE522-8AFB-4418-9295-6C9CD9E6F155}" type="pres">
      <dgm:prSet presAssocID="{832BC50A-0509-4CF5-AFBC-46C057DE4FB7}" presName="spacer" presStyleCnt="0"/>
      <dgm:spPr/>
      <dgm:t>
        <a:bodyPr/>
        <a:lstStyle/>
        <a:p>
          <a:endParaRPr lang="en-US"/>
        </a:p>
      </dgm:t>
    </dgm:pt>
    <dgm:pt modelId="{72C20615-BB3B-456C-AB88-1BCF2ACDE191}" type="pres">
      <dgm:prSet presAssocID="{B6A329E8-09EE-47EC-9D98-CBAC69E2CC56}" presName="parentText" presStyleLbl="node1" presStyleIdx="3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04F2A2-1776-42AB-BAD9-2F5CB3173C08}" type="pres">
      <dgm:prSet presAssocID="{03F8C0BB-2528-486C-99F2-2638D560E06E}" presName="spacer" presStyleCnt="0"/>
      <dgm:spPr/>
      <dgm:t>
        <a:bodyPr/>
        <a:lstStyle/>
        <a:p>
          <a:endParaRPr lang="en-US"/>
        </a:p>
      </dgm:t>
    </dgm:pt>
    <dgm:pt modelId="{6327DCAA-9326-4D81-AFA0-15CDABA95158}" type="pres">
      <dgm:prSet presAssocID="{42E431C8-D41B-4E40-B2BB-65C3E4D7E579}" presName="parentText" presStyleLbl="node1" presStyleIdx="4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A4FCD8-A020-4F18-B739-65BF3ACC133C}" type="pres">
      <dgm:prSet presAssocID="{667B2189-CE25-4A60-8967-34A58819E5E6}" presName="spacer" presStyleCnt="0"/>
      <dgm:spPr/>
      <dgm:t>
        <a:bodyPr/>
        <a:lstStyle/>
        <a:p>
          <a:endParaRPr lang="en-US"/>
        </a:p>
      </dgm:t>
    </dgm:pt>
    <dgm:pt modelId="{14E5DAEA-CAAA-48BA-BB7C-294B47676546}" type="pres">
      <dgm:prSet presAssocID="{7F74D6AF-565D-44E0-90FE-CB96AF60458B}" presName="parentText" presStyleLbl="node1" presStyleIdx="5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D8A4F5-A669-4250-B4D3-B3684E8ACE04}" type="pres">
      <dgm:prSet presAssocID="{C5AC137B-D0C4-47EE-885D-47846B0D2BCF}" presName="spacer" presStyleCnt="0"/>
      <dgm:spPr/>
      <dgm:t>
        <a:bodyPr/>
        <a:lstStyle/>
        <a:p>
          <a:endParaRPr lang="en-US"/>
        </a:p>
      </dgm:t>
    </dgm:pt>
    <dgm:pt modelId="{9E1C85E4-CBB8-4538-B5A2-785789DDDECC}" type="pres">
      <dgm:prSet presAssocID="{D80E6F3E-0B86-4A67-B9BA-ADA8F14C017C}" presName="parentText" presStyleLbl="node1" presStyleIdx="6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2E276B-E7AD-40CB-A655-B47C238CB251}" type="pres">
      <dgm:prSet presAssocID="{D3DFF6BA-F3B9-4402-B82D-647B56D3E760}" presName="spacer" presStyleCnt="0"/>
      <dgm:spPr/>
      <dgm:t>
        <a:bodyPr/>
        <a:lstStyle/>
        <a:p>
          <a:endParaRPr lang="en-US"/>
        </a:p>
      </dgm:t>
    </dgm:pt>
    <dgm:pt modelId="{1B69971A-0AFD-4801-8CFA-AE41477A9786}" type="pres">
      <dgm:prSet presAssocID="{E51F93A7-07F1-4EC2-94AA-F17D08BD14D3}" presName="parentText" presStyleLbl="node1" presStyleIdx="7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2F3BCF-2F32-4789-A111-660E51E2FEC4}" type="pres">
      <dgm:prSet presAssocID="{275CC76E-5B3D-4828-B976-3033739E81F7}" presName="spacer" presStyleCnt="0"/>
      <dgm:spPr/>
      <dgm:t>
        <a:bodyPr/>
        <a:lstStyle/>
        <a:p>
          <a:endParaRPr lang="en-US"/>
        </a:p>
      </dgm:t>
    </dgm:pt>
    <dgm:pt modelId="{1F9F0579-7106-4A97-83CC-F5C6744A8BFD}" type="pres">
      <dgm:prSet presAssocID="{3BACC29A-A2E0-477B-A24E-ADBA93147E1A}" presName="parentText" presStyleLbl="node1" presStyleIdx="8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9F1545-C910-4C29-B0DD-3BFD1EBD0EAE}" type="pres">
      <dgm:prSet presAssocID="{49A37732-6F95-46A4-B609-122A166B9A91}" presName="spacer" presStyleCnt="0"/>
      <dgm:spPr/>
      <dgm:t>
        <a:bodyPr/>
        <a:lstStyle/>
        <a:p>
          <a:endParaRPr lang="en-US"/>
        </a:p>
      </dgm:t>
    </dgm:pt>
    <dgm:pt modelId="{9DE7390C-415A-4995-BD3F-57CEEF5E5721}" type="pres">
      <dgm:prSet presAssocID="{039037F9-D908-42A6-B9EF-81CF65FE7EE3}" presName="parentText" presStyleLbl="node1" presStyleIdx="9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5D656E-5EBC-4B94-9D96-915B9B1DC27D}" type="pres">
      <dgm:prSet presAssocID="{F6981C64-28FD-4A38-9D47-B5298DE97FA6}" presName="spacer" presStyleCnt="0"/>
      <dgm:spPr/>
      <dgm:t>
        <a:bodyPr/>
        <a:lstStyle/>
        <a:p>
          <a:endParaRPr lang="en-US"/>
        </a:p>
      </dgm:t>
    </dgm:pt>
    <dgm:pt modelId="{2DEF0578-8A8D-4FC0-B240-45433B156CA5}" type="pres">
      <dgm:prSet presAssocID="{9D10B310-A87E-44D6-9C8C-9BA9328DF114}" presName="parentText" presStyleLbl="node1" presStyleIdx="10" presStyleCnt="11" custLinFactNeighborX="1063" custLinFactNeighborY="-1817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95E9D12-5AE0-470B-8A5C-0F0D7DC5E0EE}" type="presOf" srcId="{9D10B310-A87E-44D6-9C8C-9BA9328DF114}" destId="{2DEF0578-8A8D-4FC0-B240-45433B156CA5}" srcOrd="0" destOrd="0" presId="urn:microsoft.com/office/officeart/2005/8/layout/vList2"/>
    <dgm:cxn modelId="{EA69D2E8-94A5-42F7-AA9E-E1F51BFB5582}" type="presOf" srcId="{3BACC29A-A2E0-477B-A24E-ADBA93147E1A}" destId="{1F9F0579-7106-4A97-83CC-F5C6744A8BFD}" srcOrd="0" destOrd="0" presId="urn:microsoft.com/office/officeart/2005/8/layout/vList2"/>
    <dgm:cxn modelId="{4B383AEE-699E-41A5-B8EA-CC8750A115E9}" type="presOf" srcId="{2AEDADA6-DA58-4E93-A2EE-FA75C35B8AA1}" destId="{102726DD-0059-43F4-BF33-7BE5608E14EE}" srcOrd="0" destOrd="0" presId="urn:microsoft.com/office/officeart/2005/8/layout/vList2"/>
    <dgm:cxn modelId="{354CA76A-3448-4D6F-A759-95B8858A6430}" srcId="{A1BC97D2-81D9-4609-8EB8-5E01E2E1DDE6}" destId="{89A782E7-7C0F-4EEC-8FDB-F617DAD32386}" srcOrd="0" destOrd="0" parTransId="{CEB677AD-E964-4762-8E16-EDB39ABADED2}" sibTransId="{530FA4DF-883E-4168-B4F3-6F4077F4695B}"/>
    <dgm:cxn modelId="{16510841-7836-4064-8E4F-CAF86D1213A3}" type="presOf" srcId="{42E431C8-D41B-4E40-B2BB-65C3E4D7E579}" destId="{6327DCAA-9326-4D81-AFA0-15CDABA95158}" srcOrd="0" destOrd="0" presId="urn:microsoft.com/office/officeart/2005/8/layout/vList2"/>
    <dgm:cxn modelId="{911CB6A6-6687-4B5C-9EDB-F7B41284A713}" type="presOf" srcId="{A1BC97D2-81D9-4609-8EB8-5E01E2E1DDE6}" destId="{71C2A303-C144-446A-B7F4-41FD7DA2A390}" srcOrd="0" destOrd="0" presId="urn:microsoft.com/office/officeart/2005/8/layout/vList2"/>
    <dgm:cxn modelId="{66FC654B-BFF6-4A9E-B581-01344D6AE171}" srcId="{A1BC97D2-81D9-4609-8EB8-5E01E2E1DDE6}" destId="{42E431C8-D41B-4E40-B2BB-65C3E4D7E579}" srcOrd="4" destOrd="0" parTransId="{32B44C07-638D-45BB-BC3B-D3050370EED1}" sibTransId="{667B2189-CE25-4A60-8967-34A58819E5E6}"/>
    <dgm:cxn modelId="{CBB2B204-7737-41D9-80CC-65563DF1ED19}" srcId="{A1BC97D2-81D9-4609-8EB8-5E01E2E1DDE6}" destId="{E51F93A7-07F1-4EC2-94AA-F17D08BD14D3}" srcOrd="7" destOrd="0" parTransId="{97FCEE0E-61AF-408A-BB2B-4C0BE578ED83}" sibTransId="{275CC76E-5B3D-4828-B976-3033739E81F7}"/>
    <dgm:cxn modelId="{EF6B6E84-79DA-4D1C-9E50-0897425C49F5}" srcId="{A1BC97D2-81D9-4609-8EB8-5E01E2E1DDE6}" destId="{8F827E2D-27D8-4151-BB54-83287BF6ECDE}" srcOrd="1" destOrd="0" parTransId="{F62E1CBB-D096-427F-BEE1-D44AE6B565B8}" sibTransId="{C6E0D13C-DA62-47A4-B10C-84CDA53B47C4}"/>
    <dgm:cxn modelId="{D07343D0-00D7-463A-A47B-5D649080B919}" srcId="{A1BC97D2-81D9-4609-8EB8-5E01E2E1DDE6}" destId="{7F74D6AF-565D-44E0-90FE-CB96AF60458B}" srcOrd="5" destOrd="0" parTransId="{F3B9A292-D494-4542-9DEA-D0BA779CA7F9}" sibTransId="{C5AC137B-D0C4-47EE-885D-47846B0D2BCF}"/>
    <dgm:cxn modelId="{F3D840D0-2886-460B-AE22-4B5A33FA3CE9}" srcId="{A1BC97D2-81D9-4609-8EB8-5E01E2E1DDE6}" destId="{9D10B310-A87E-44D6-9C8C-9BA9328DF114}" srcOrd="10" destOrd="0" parTransId="{39807C72-8C0D-4DD4-9562-F6A3E25D387C}" sibTransId="{11DA2F78-0510-4243-BEC8-62DBC460E4A8}"/>
    <dgm:cxn modelId="{B53A5E95-540A-4EF6-8628-E92184CD17F0}" type="presOf" srcId="{89A782E7-7C0F-4EEC-8FDB-F617DAD32386}" destId="{F1B4C1EA-9518-4632-AAAD-18368BFA1DCF}" srcOrd="0" destOrd="0" presId="urn:microsoft.com/office/officeart/2005/8/layout/vList2"/>
    <dgm:cxn modelId="{A3F93262-0ED9-4413-B733-F9A4824F6ACB}" srcId="{A1BC97D2-81D9-4609-8EB8-5E01E2E1DDE6}" destId="{3BACC29A-A2E0-477B-A24E-ADBA93147E1A}" srcOrd="8" destOrd="0" parTransId="{258F29C2-98C0-4671-BF59-042EB2AEC682}" sibTransId="{49A37732-6F95-46A4-B609-122A166B9A91}"/>
    <dgm:cxn modelId="{18E4F91D-E17F-4219-A024-CBD1256CE56C}" srcId="{A1BC97D2-81D9-4609-8EB8-5E01E2E1DDE6}" destId="{D80E6F3E-0B86-4A67-B9BA-ADA8F14C017C}" srcOrd="6" destOrd="0" parTransId="{5B39E5BF-43CA-4E6C-BED1-F1E501E06035}" sibTransId="{D3DFF6BA-F3B9-4402-B82D-647B56D3E760}"/>
    <dgm:cxn modelId="{6E591057-3546-4A7E-BC16-1EE3F02AC000}" type="presOf" srcId="{D80E6F3E-0B86-4A67-B9BA-ADA8F14C017C}" destId="{9E1C85E4-CBB8-4538-B5A2-785789DDDECC}" srcOrd="0" destOrd="0" presId="urn:microsoft.com/office/officeart/2005/8/layout/vList2"/>
    <dgm:cxn modelId="{FAD54D78-EF23-4CCC-ABCC-A964999526A4}" type="presOf" srcId="{E51F93A7-07F1-4EC2-94AA-F17D08BD14D3}" destId="{1B69971A-0AFD-4801-8CFA-AE41477A9786}" srcOrd="0" destOrd="0" presId="urn:microsoft.com/office/officeart/2005/8/layout/vList2"/>
    <dgm:cxn modelId="{FDBD33E1-0BD0-47E0-A117-64F260FC7898}" type="presOf" srcId="{039037F9-D908-42A6-B9EF-81CF65FE7EE3}" destId="{9DE7390C-415A-4995-BD3F-57CEEF5E5721}" srcOrd="0" destOrd="0" presId="urn:microsoft.com/office/officeart/2005/8/layout/vList2"/>
    <dgm:cxn modelId="{58FA421B-AA26-4857-92D7-4BD8BD34603A}" type="presOf" srcId="{8F827E2D-27D8-4151-BB54-83287BF6ECDE}" destId="{EC033FC9-F19D-44B4-BC7C-30DF0F6E7AA0}" srcOrd="0" destOrd="0" presId="urn:microsoft.com/office/officeart/2005/8/layout/vList2"/>
    <dgm:cxn modelId="{B71C2CB5-8BCA-4494-86D9-CDBF959AF589}" srcId="{A1BC97D2-81D9-4609-8EB8-5E01E2E1DDE6}" destId="{039037F9-D908-42A6-B9EF-81CF65FE7EE3}" srcOrd="9" destOrd="0" parTransId="{C37C41C3-18C3-44B8-AA14-218E0D036E02}" sibTransId="{F6981C64-28FD-4A38-9D47-B5298DE97FA6}"/>
    <dgm:cxn modelId="{F748233E-A8E9-445B-A1BF-06282061C4B3}" srcId="{A1BC97D2-81D9-4609-8EB8-5E01E2E1DDE6}" destId="{B6A329E8-09EE-47EC-9D98-CBAC69E2CC56}" srcOrd="3" destOrd="0" parTransId="{E5482C3C-AFCD-4A1D-B744-F35E7D297C03}" sibTransId="{03F8C0BB-2528-486C-99F2-2638D560E06E}"/>
    <dgm:cxn modelId="{4B048A86-72F2-443B-9AFC-C23907BB3E60}" type="presOf" srcId="{7F74D6AF-565D-44E0-90FE-CB96AF60458B}" destId="{14E5DAEA-CAAA-48BA-BB7C-294B47676546}" srcOrd="0" destOrd="0" presId="urn:microsoft.com/office/officeart/2005/8/layout/vList2"/>
    <dgm:cxn modelId="{5F37E679-7CD7-45B2-ABF0-1600848CEE10}" srcId="{A1BC97D2-81D9-4609-8EB8-5E01E2E1DDE6}" destId="{2AEDADA6-DA58-4E93-A2EE-FA75C35B8AA1}" srcOrd="2" destOrd="0" parTransId="{A9B8BA1F-3642-44A4-91FC-AD214034931C}" sibTransId="{832BC50A-0509-4CF5-AFBC-46C057DE4FB7}"/>
    <dgm:cxn modelId="{B03EFCD0-FE76-4950-A14D-03073D01EA8E}" type="presOf" srcId="{B6A329E8-09EE-47EC-9D98-CBAC69E2CC56}" destId="{72C20615-BB3B-456C-AB88-1BCF2ACDE191}" srcOrd="0" destOrd="0" presId="urn:microsoft.com/office/officeart/2005/8/layout/vList2"/>
    <dgm:cxn modelId="{E2D4CA6E-A43B-414D-A164-6BEDDD8734A3}" type="presParOf" srcId="{71C2A303-C144-446A-B7F4-41FD7DA2A390}" destId="{F1B4C1EA-9518-4632-AAAD-18368BFA1DCF}" srcOrd="0" destOrd="0" presId="urn:microsoft.com/office/officeart/2005/8/layout/vList2"/>
    <dgm:cxn modelId="{6A264CD9-F6AE-4164-844D-D54F78E85F27}" type="presParOf" srcId="{71C2A303-C144-446A-B7F4-41FD7DA2A390}" destId="{81EF2B15-8E1B-406F-808F-8ECCD36DBB3A}" srcOrd="1" destOrd="0" presId="urn:microsoft.com/office/officeart/2005/8/layout/vList2"/>
    <dgm:cxn modelId="{C34120B4-AA5C-475F-BCF1-3FA086B54038}" type="presParOf" srcId="{71C2A303-C144-446A-B7F4-41FD7DA2A390}" destId="{EC033FC9-F19D-44B4-BC7C-30DF0F6E7AA0}" srcOrd="2" destOrd="0" presId="urn:microsoft.com/office/officeart/2005/8/layout/vList2"/>
    <dgm:cxn modelId="{CFC80270-F5B9-4F3D-93C8-71DD9B9ED955}" type="presParOf" srcId="{71C2A303-C144-446A-B7F4-41FD7DA2A390}" destId="{60FB7127-C328-4563-B44A-0B8FCAFA56E8}" srcOrd="3" destOrd="0" presId="urn:microsoft.com/office/officeart/2005/8/layout/vList2"/>
    <dgm:cxn modelId="{6890D8FC-CCC6-4DA2-B944-8259BB00C7E5}" type="presParOf" srcId="{71C2A303-C144-446A-B7F4-41FD7DA2A390}" destId="{102726DD-0059-43F4-BF33-7BE5608E14EE}" srcOrd="4" destOrd="0" presId="urn:microsoft.com/office/officeart/2005/8/layout/vList2"/>
    <dgm:cxn modelId="{17115A86-9763-4006-BBF4-787062F124DC}" type="presParOf" srcId="{71C2A303-C144-446A-B7F4-41FD7DA2A390}" destId="{321AE522-8AFB-4418-9295-6C9CD9E6F155}" srcOrd="5" destOrd="0" presId="urn:microsoft.com/office/officeart/2005/8/layout/vList2"/>
    <dgm:cxn modelId="{2FA5893B-236B-449D-87CF-139B61479AC5}" type="presParOf" srcId="{71C2A303-C144-446A-B7F4-41FD7DA2A390}" destId="{72C20615-BB3B-456C-AB88-1BCF2ACDE191}" srcOrd="6" destOrd="0" presId="urn:microsoft.com/office/officeart/2005/8/layout/vList2"/>
    <dgm:cxn modelId="{600D308B-5E92-43B8-A83B-3100C08FBD10}" type="presParOf" srcId="{71C2A303-C144-446A-B7F4-41FD7DA2A390}" destId="{C704F2A2-1776-42AB-BAD9-2F5CB3173C08}" srcOrd="7" destOrd="0" presId="urn:microsoft.com/office/officeart/2005/8/layout/vList2"/>
    <dgm:cxn modelId="{4A684530-E74B-4128-97B9-F7B2061DC39C}" type="presParOf" srcId="{71C2A303-C144-446A-B7F4-41FD7DA2A390}" destId="{6327DCAA-9326-4D81-AFA0-15CDABA95158}" srcOrd="8" destOrd="0" presId="urn:microsoft.com/office/officeart/2005/8/layout/vList2"/>
    <dgm:cxn modelId="{DDBCCF9F-60B9-4262-B074-8635F5912E0A}" type="presParOf" srcId="{71C2A303-C144-446A-B7F4-41FD7DA2A390}" destId="{58A4FCD8-A020-4F18-B739-65BF3ACC133C}" srcOrd="9" destOrd="0" presId="urn:microsoft.com/office/officeart/2005/8/layout/vList2"/>
    <dgm:cxn modelId="{53F20995-9B5A-42F1-B56D-7C013F8E077D}" type="presParOf" srcId="{71C2A303-C144-446A-B7F4-41FD7DA2A390}" destId="{14E5DAEA-CAAA-48BA-BB7C-294B47676546}" srcOrd="10" destOrd="0" presId="urn:microsoft.com/office/officeart/2005/8/layout/vList2"/>
    <dgm:cxn modelId="{CA8C6639-FA17-4651-8DF7-60FDCC4A5829}" type="presParOf" srcId="{71C2A303-C144-446A-B7F4-41FD7DA2A390}" destId="{D5D8A4F5-A669-4250-B4D3-B3684E8ACE04}" srcOrd="11" destOrd="0" presId="urn:microsoft.com/office/officeart/2005/8/layout/vList2"/>
    <dgm:cxn modelId="{445F626A-3DBD-4A2D-919D-3D5DFCC892FD}" type="presParOf" srcId="{71C2A303-C144-446A-B7F4-41FD7DA2A390}" destId="{9E1C85E4-CBB8-4538-B5A2-785789DDDECC}" srcOrd="12" destOrd="0" presId="urn:microsoft.com/office/officeart/2005/8/layout/vList2"/>
    <dgm:cxn modelId="{3303888C-C2EC-4CC6-99B9-B9D6C8E1B09D}" type="presParOf" srcId="{71C2A303-C144-446A-B7F4-41FD7DA2A390}" destId="{A02E276B-E7AD-40CB-A655-B47C238CB251}" srcOrd="13" destOrd="0" presId="urn:microsoft.com/office/officeart/2005/8/layout/vList2"/>
    <dgm:cxn modelId="{BBCCABE2-0523-4DC3-B55F-00CF78322334}" type="presParOf" srcId="{71C2A303-C144-446A-B7F4-41FD7DA2A390}" destId="{1B69971A-0AFD-4801-8CFA-AE41477A9786}" srcOrd="14" destOrd="0" presId="urn:microsoft.com/office/officeart/2005/8/layout/vList2"/>
    <dgm:cxn modelId="{377B5741-6BE2-4DC3-A5B8-8814B1D4E6F2}" type="presParOf" srcId="{71C2A303-C144-446A-B7F4-41FD7DA2A390}" destId="{772F3BCF-2F32-4789-A111-660E51E2FEC4}" srcOrd="15" destOrd="0" presId="urn:microsoft.com/office/officeart/2005/8/layout/vList2"/>
    <dgm:cxn modelId="{15B2AA57-D655-43A1-9187-477982017484}" type="presParOf" srcId="{71C2A303-C144-446A-B7F4-41FD7DA2A390}" destId="{1F9F0579-7106-4A97-83CC-F5C6744A8BFD}" srcOrd="16" destOrd="0" presId="urn:microsoft.com/office/officeart/2005/8/layout/vList2"/>
    <dgm:cxn modelId="{C978BFF7-B904-4D3C-A7BA-15BDB2BDD6E7}" type="presParOf" srcId="{71C2A303-C144-446A-B7F4-41FD7DA2A390}" destId="{679F1545-C910-4C29-B0DD-3BFD1EBD0EAE}" srcOrd="17" destOrd="0" presId="urn:microsoft.com/office/officeart/2005/8/layout/vList2"/>
    <dgm:cxn modelId="{6FB8D7D4-A77F-4B99-B9BC-919615D25292}" type="presParOf" srcId="{71C2A303-C144-446A-B7F4-41FD7DA2A390}" destId="{9DE7390C-415A-4995-BD3F-57CEEF5E5721}" srcOrd="18" destOrd="0" presId="urn:microsoft.com/office/officeart/2005/8/layout/vList2"/>
    <dgm:cxn modelId="{B87F65E2-E652-4AB0-9606-8E857CB5DE65}" type="presParOf" srcId="{71C2A303-C144-446A-B7F4-41FD7DA2A390}" destId="{E45D656E-5EBC-4B94-9D96-915B9B1DC27D}" srcOrd="19" destOrd="0" presId="urn:microsoft.com/office/officeart/2005/8/layout/vList2"/>
    <dgm:cxn modelId="{C7F7CE45-CD1C-4D6E-B960-D8065E5ED812}" type="presParOf" srcId="{71C2A303-C144-446A-B7F4-41FD7DA2A390}" destId="{2DEF0578-8A8D-4FC0-B240-45433B156CA5}" srcOrd="2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C1A51F-F1AB-4080-AF0A-730D47FA800B}" type="doc">
      <dgm:prSet loTypeId="urn:microsoft.com/office/officeart/2016/7/layout/LinearArrowProcessNumbered" loCatId="process" qsTypeId="urn:microsoft.com/office/officeart/2005/8/quickstyle/simple4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38A6596D-98D1-4DF6-9958-90B77BBBFB74}">
      <dgm:prSet custT="1"/>
      <dgm:spPr/>
      <dgm:t>
        <a:bodyPr/>
        <a:lstStyle/>
        <a:p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Step 1: Board Setup</a:t>
          </a:r>
        </a:p>
      </dgm:t>
    </dgm:pt>
    <dgm:pt modelId="{FAA8FD12-7B1F-463D-A918-A7507E0B10F2}" type="parTrans" cxnId="{ACDECB75-7A7F-4D41-8B31-C5CD72F634C7}">
      <dgm:prSet/>
      <dgm:spPr/>
      <dgm:t>
        <a:bodyPr/>
        <a:lstStyle/>
        <a:p>
          <a:endParaRPr lang="en-US"/>
        </a:p>
      </dgm:t>
    </dgm:pt>
    <dgm:pt modelId="{FB37392F-1C82-41BC-844E-267CFC4A99D1}" type="sibTrans" cxnId="{ACDECB75-7A7F-4D41-8B31-C5CD72F634C7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D2995C6E-A2BE-4D29-BD3D-D98A9BB9091A}">
      <dgm:prSet custT="1"/>
      <dgm:spPr/>
      <dgm:t>
        <a:bodyPr/>
        <a:lstStyle/>
        <a:p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- Beads are placed on the board automatically</a:t>
          </a:r>
          <a:r>
            <a:rPr lang="en-US" sz="1200" dirty="0"/>
            <a:t>.</a:t>
          </a:r>
        </a:p>
      </dgm:t>
    </dgm:pt>
    <dgm:pt modelId="{202A2957-F5A7-429E-BF31-8525824E9F6A}" type="parTrans" cxnId="{9211EF4B-619D-4F92-BE44-FD41FF543972}">
      <dgm:prSet/>
      <dgm:spPr/>
      <dgm:t>
        <a:bodyPr/>
        <a:lstStyle/>
        <a:p>
          <a:endParaRPr lang="en-US"/>
        </a:p>
      </dgm:t>
    </dgm:pt>
    <dgm:pt modelId="{66C31C58-DA17-42E8-9E18-325183514AD5}" type="sibTrans" cxnId="{9211EF4B-619D-4F92-BE44-FD41FF543972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08BA6D8C-BC56-439D-B9BB-62D7DE9524B2}">
      <dgm:prSet custT="1"/>
      <dgm:spPr/>
      <dgm:t>
        <a:bodyPr/>
        <a:lstStyle/>
        <a:p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Step 2: Player Turns</a:t>
          </a:r>
        </a:p>
      </dgm:t>
    </dgm:pt>
    <dgm:pt modelId="{A5FC847B-039E-45B2-8EB4-86BAED82320D}" type="parTrans" cxnId="{546F8C16-506D-44F4-831B-84024F090D62}">
      <dgm:prSet/>
      <dgm:spPr/>
      <dgm:t>
        <a:bodyPr/>
        <a:lstStyle/>
        <a:p>
          <a:endParaRPr lang="en-US"/>
        </a:p>
      </dgm:t>
    </dgm:pt>
    <dgm:pt modelId="{271F8F90-A365-44B9-A52F-244138E69272}" type="sibTrans" cxnId="{546F8C16-506D-44F4-831B-84024F090D62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C3000BDD-C795-4B9B-B4D2-D4210D768CB1}">
      <dgm:prSet custT="1"/>
      <dgm:spPr/>
      <dgm:t>
        <a:bodyPr/>
        <a:lstStyle/>
        <a:p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- </a:t>
          </a:r>
          <a:r>
            <a: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Players. select source and destination positions for their move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9EBA988-B281-4119-851B-2C1DAC0DE54B}" type="parTrans" cxnId="{A84C0791-632F-48D4-B5F1-478B4FBECA22}">
      <dgm:prSet/>
      <dgm:spPr/>
      <dgm:t>
        <a:bodyPr/>
        <a:lstStyle/>
        <a:p>
          <a:endParaRPr lang="en-US"/>
        </a:p>
      </dgm:t>
    </dgm:pt>
    <dgm:pt modelId="{A3BC49B1-FBB3-49BC-BC58-9D237CE5ECC4}" type="sibTrans" cxnId="{A84C0791-632F-48D4-B5F1-478B4FBECA22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FAC6F746-031C-46DE-A381-3F686CEA4FC2}">
      <dgm:prSet custT="1"/>
      <dgm:spPr/>
      <dgm:t>
        <a:bodyPr/>
        <a:lstStyle/>
        <a:p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Step 3: Validation</a:t>
          </a:r>
        </a:p>
      </dgm:t>
    </dgm:pt>
    <dgm:pt modelId="{5C247F74-220D-4BA1-BD75-411B72E03210}" type="parTrans" cxnId="{9DA7B31A-A565-400C-8B68-694FB229D2D0}">
      <dgm:prSet/>
      <dgm:spPr/>
      <dgm:t>
        <a:bodyPr/>
        <a:lstStyle/>
        <a:p>
          <a:endParaRPr lang="en-US"/>
        </a:p>
      </dgm:t>
    </dgm:pt>
    <dgm:pt modelId="{A6058FE1-E9FE-44F4-8998-DEE00899F865}" type="sibTrans" cxnId="{9DA7B31A-A565-400C-8B68-694FB229D2D0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8FE2559A-EEA1-4D42-8766-5829D21ECE43}">
      <dgm:prSet custT="1"/>
      <dgm:spPr/>
      <dgm:t>
        <a:bodyPr/>
        <a:lstStyle/>
        <a:p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- Moves are validated based on game rules. Invalid moves prompt an error message.</a:t>
          </a:r>
        </a:p>
      </dgm:t>
    </dgm:pt>
    <dgm:pt modelId="{3D4F2F3F-8A14-413D-9DC3-09AAD6395DBF}" type="parTrans" cxnId="{7934BF75-7E24-43C9-A39A-30EB8002419F}">
      <dgm:prSet/>
      <dgm:spPr/>
      <dgm:t>
        <a:bodyPr/>
        <a:lstStyle/>
        <a:p>
          <a:endParaRPr lang="en-US"/>
        </a:p>
      </dgm:t>
    </dgm:pt>
    <dgm:pt modelId="{925DEC49-7028-485E-8564-EAF29F17E94D}" type="sibTrans" cxnId="{7934BF75-7E24-43C9-A39A-30EB8002419F}">
      <dgm:prSet phldrT="6" phldr="0"/>
      <dgm:spPr/>
      <dgm:t>
        <a:bodyPr/>
        <a:lstStyle/>
        <a:p>
          <a:r>
            <a:rPr lang="en-US"/>
            <a:t>6</a:t>
          </a:r>
        </a:p>
      </dgm:t>
    </dgm:pt>
    <dgm:pt modelId="{3BA6CE9B-59D6-491F-9834-588F090ADCB6}">
      <dgm:prSet custT="1"/>
      <dgm:spPr/>
      <dgm:t>
        <a:bodyPr/>
        <a:lstStyle/>
        <a:p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Step 4: Save or Quit</a:t>
          </a:r>
        </a:p>
      </dgm:t>
    </dgm:pt>
    <dgm:pt modelId="{E0885954-9E8C-4A36-ABBF-D7AFC0239F61}" type="parTrans" cxnId="{30E186DB-AF5F-4A0C-AE78-0BD49F4A62EF}">
      <dgm:prSet/>
      <dgm:spPr/>
      <dgm:t>
        <a:bodyPr/>
        <a:lstStyle/>
        <a:p>
          <a:endParaRPr lang="en-US"/>
        </a:p>
      </dgm:t>
    </dgm:pt>
    <dgm:pt modelId="{ECEF2C92-ADBB-4738-9FB2-27B4C7EADEAE}" type="sibTrans" cxnId="{30E186DB-AF5F-4A0C-AE78-0BD49F4A62EF}">
      <dgm:prSet phldrT="7" phldr="0"/>
      <dgm:spPr/>
      <dgm:t>
        <a:bodyPr/>
        <a:lstStyle/>
        <a:p>
          <a:r>
            <a:rPr lang="en-US"/>
            <a:t>7</a:t>
          </a:r>
        </a:p>
      </dgm:t>
    </dgm:pt>
    <dgm:pt modelId="{6899F37B-5D7E-4AA0-8AD1-11B513680E67}">
      <dgm:prSet custT="1"/>
      <dgm:spPr/>
      <dgm:t>
        <a:bodyPr/>
        <a:lstStyle/>
        <a:p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- Players can save the game or quit mid-session</a:t>
          </a:r>
          <a:r>
            <a:rPr lang="en-US" sz="1200" dirty="0"/>
            <a:t>.</a:t>
          </a:r>
        </a:p>
      </dgm:t>
    </dgm:pt>
    <dgm:pt modelId="{3D795FB1-9D47-437A-8EA7-9FCB43791BDF}" type="parTrans" cxnId="{6C42C3F5-785E-4F2C-8A3E-DFF14B64E069}">
      <dgm:prSet/>
      <dgm:spPr/>
      <dgm:t>
        <a:bodyPr/>
        <a:lstStyle/>
        <a:p>
          <a:endParaRPr lang="en-US"/>
        </a:p>
      </dgm:t>
    </dgm:pt>
    <dgm:pt modelId="{16557541-E45E-40E5-BD5C-A79D4FACB39B}" type="sibTrans" cxnId="{6C42C3F5-785E-4F2C-8A3E-DFF14B64E069}">
      <dgm:prSet phldrT="8" phldr="0"/>
      <dgm:spPr/>
      <dgm:t>
        <a:bodyPr/>
        <a:lstStyle/>
        <a:p>
          <a:r>
            <a:rPr lang="en-US"/>
            <a:t>8</a:t>
          </a:r>
        </a:p>
      </dgm:t>
    </dgm:pt>
    <dgm:pt modelId="{56CB131D-4D15-484B-9F08-B94537E259E6}">
      <dgm:prSet custT="1"/>
      <dgm:spPr/>
      <dgm:t>
        <a:bodyPr/>
        <a:lstStyle/>
        <a:p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Step 5: Game End</a:t>
          </a:r>
        </a:p>
      </dgm:t>
    </dgm:pt>
    <dgm:pt modelId="{4EC79E4B-AED1-4B50-9889-8F517E55FE8C}" type="parTrans" cxnId="{5E071DE3-8C27-4F35-8C89-3234ABD73E99}">
      <dgm:prSet/>
      <dgm:spPr/>
      <dgm:t>
        <a:bodyPr/>
        <a:lstStyle/>
        <a:p>
          <a:endParaRPr lang="en-US"/>
        </a:p>
      </dgm:t>
    </dgm:pt>
    <dgm:pt modelId="{4E4BE161-CD0A-4DCF-9867-7451AABEE336}" type="sibTrans" cxnId="{5E071DE3-8C27-4F35-8C89-3234ABD73E99}">
      <dgm:prSet phldrT="9" phldr="0"/>
      <dgm:spPr/>
      <dgm:t>
        <a:bodyPr/>
        <a:lstStyle/>
        <a:p>
          <a:r>
            <a:rPr lang="en-US"/>
            <a:t>9</a:t>
          </a:r>
        </a:p>
      </dgm:t>
    </dgm:pt>
    <dgm:pt modelId="{B1DA0FBD-6BC0-4E31-ADB4-7D5600060ACC}">
      <dgm:prSet custT="1"/>
      <dgm:spPr/>
      <dgm:t>
        <a:bodyPr/>
        <a:lstStyle/>
        <a:p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- Declares the winner based on remaining beads and valid moves.</a:t>
          </a:r>
        </a:p>
      </dgm:t>
    </dgm:pt>
    <dgm:pt modelId="{BDCCBF37-C651-4C2D-91E7-C6C33382340F}" type="parTrans" cxnId="{47FEC62C-B5A0-409D-89D3-2419464BEBA6}">
      <dgm:prSet/>
      <dgm:spPr/>
      <dgm:t>
        <a:bodyPr/>
        <a:lstStyle/>
        <a:p>
          <a:endParaRPr lang="en-US"/>
        </a:p>
      </dgm:t>
    </dgm:pt>
    <dgm:pt modelId="{5DB507BF-9AEC-4104-B539-3564A679C208}" type="sibTrans" cxnId="{47FEC62C-B5A0-409D-89D3-2419464BEBA6}">
      <dgm:prSet phldrT="10" phldr="0"/>
      <dgm:spPr/>
      <dgm:t>
        <a:bodyPr/>
        <a:lstStyle/>
        <a:p>
          <a:r>
            <a:rPr lang="en-US"/>
            <a:t>10</a:t>
          </a:r>
        </a:p>
      </dgm:t>
    </dgm:pt>
    <dgm:pt modelId="{7AAC409F-476F-4813-B4CD-A023CD91FAC5}" type="pres">
      <dgm:prSet presAssocID="{63C1A51F-F1AB-4080-AF0A-730D47FA800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C97EF14-4779-468E-A320-CE86A6266956}" type="pres">
      <dgm:prSet presAssocID="{38A6596D-98D1-4DF6-9958-90B77BBBFB74}" presName="compositeNode" presStyleCnt="0"/>
      <dgm:spPr/>
      <dgm:t>
        <a:bodyPr/>
        <a:lstStyle/>
        <a:p>
          <a:endParaRPr lang="en-US"/>
        </a:p>
      </dgm:t>
    </dgm:pt>
    <dgm:pt modelId="{4A3269E1-8F8B-4616-A1E9-CBC18087012B}" type="pres">
      <dgm:prSet presAssocID="{38A6596D-98D1-4DF6-9958-90B77BBBFB74}" presName="parTx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B83E9A-28DE-4098-9F0D-159BD0C2F0C1}" type="pres">
      <dgm:prSet presAssocID="{38A6596D-98D1-4DF6-9958-90B77BBBFB74}" presName="parSh" presStyleCnt="0"/>
      <dgm:spPr/>
      <dgm:t>
        <a:bodyPr/>
        <a:lstStyle/>
        <a:p>
          <a:endParaRPr lang="en-US"/>
        </a:p>
      </dgm:t>
    </dgm:pt>
    <dgm:pt modelId="{0F546113-3AD0-4718-A44B-37D55E9BCB39}" type="pres">
      <dgm:prSet presAssocID="{38A6596D-98D1-4DF6-9958-90B77BBBFB74}" presName="lineNode" presStyleLbl="alignAccFollowNode1" presStyleIdx="0" presStyleCnt="30"/>
      <dgm:spPr/>
      <dgm:t>
        <a:bodyPr/>
        <a:lstStyle/>
        <a:p>
          <a:endParaRPr lang="en-US"/>
        </a:p>
      </dgm:t>
    </dgm:pt>
    <dgm:pt modelId="{2E230529-6475-4807-BF4F-60E2FFD4A6BD}" type="pres">
      <dgm:prSet presAssocID="{38A6596D-98D1-4DF6-9958-90B77BBBFB74}" presName="lineArrowNode" presStyleLbl="alignAccFollowNode1" presStyleIdx="1" presStyleCnt="30"/>
      <dgm:spPr/>
      <dgm:t>
        <a:bodyPr/>
        <a:lstStyle/>
        <a:p>
          <a:endParaRPr lang="en-US"/>
        </a:p>
      </dgm:t>
    </dgm:pt>
    <dgm:pt modelId="{3D04D3CE-1B3F-4BD3-8E60-B1190C203E4A}" type="pres">
      <dgm:prSet presAssocID="{FB37392F-1C82-41BC-844E-267CFC4A99D1}" presName="sibTransNodeCircle" presStyleLbl="alignNode1" presStyleIdx="0" presStyleCnt="10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D2027538-E57A-41DB-B250-8ED4A6774330}" type="pres">
      <dgm:prSet presAssocID="{FB37392F-1C82-41BC-844E-267CFC4A99D1}" presName="spacerBetweenCircleAndCallout" presStyleCnt="0">
        <dgm:presLayoutVars/>
      </dgm:prSet>
      <dgm:spPr/>
      <dgm:t>
        <a:bodyPr/>
        <a:lstStyle/>
        <a:p>
          <a:endParaRPr lang="en-US"/>
        </a:p>
      </dgm:t>
    </dgm:pt>
    <dgm:pt modelId="{01997199-15E8-4CB0-9D32-DF71F0A30A72}" type="pres">
      <dgm:prSet presAssocID="{38A6596D-98D1-4DF6-9958-90B77BBBFB74}" presName="nodeText" presStyleLbl="alignAccFollowNode1" presStyleIdx="2" presStyleCnt="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C43044-C74C-46D9-B603-46C7DFF4C185}" type="pres">
      <dgm:prSet presAssocID="{FB37392F-1C82-41BC-844E-267CFC4A99D1}" presName="sibTransComposite" presStyleCnt="0"/>
      <dgm:spPr/>
      <dgm:t>
        <a:bodyPr/>
        <a:lstStyle/>
        <a:p>
          <a:endParaRPr lang="en-US"/>
        </a:p>
      </dgm:t>
    </dgm:pt>
    <dgm:pt modelId="{95B4D758-9404-404B-A9D4-EF532660ED7E}" type="pres">
      <dgm:prSet presAssocID="{D2995C6E-A2BE-4D29-BD3D-D98A9BB9091A}" presName="compositeNode" presStyleCnt="0"/>
      <dgm:spPr/>
      <dgm:t>
        <a:bodyPr/>
        <a:lstStyle/>
        <a:p>
          <a:endParaRPr lang="en-US"/>
        </a:p>
      </dgm:t>
    </dgm:pt>
    <dgm:pt modelId="{68F21F7D-78FF-4968-A7DE-396B086736FE}" type="pres">
      <dgm:prSet presAssocID="{D2995C6E-A2BE-4D29-BD3D-D98A9BB9091A}" presName="parTx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67736D-9BDF-483F-B697-431F54421B85}" type="pres">
      <dgm:prSet presAssocID="{D2995C6E-A2BE-4D29-BD3D-D98A9BB9091A}" presName="parSh" presStyleCnt="0"/>
      <dgm:spPr/>
      <dgm:t>
        <a:bodyPr/>
        <a:lstStyle/>
        <a:p>
          <a:endParaRPr lang="en-US"/>
        </a:p>
      </dgm:t>
    </dgm:pt>
    <dgm:pt modelId="{DA54AB9F-780B-4279-A1D7-0C68DF4EC105}" type="pres">
      <dgm:prSet presAssocID="{D2995C6E-A2BE-4D29-BD3D-D98A9BB9091A}" presName="lineNode" presStyleLbl="alignAccFollowNode1" presStyleIdx="3" presStyleCnt="30"/>
      <dgm:spPr/>
      <dgm:t>
        <a:bodyPr/>
        <a:lstStyle/>
        <a:p>
          <a:endParaRPr lang="en-US"/>
        </a:p>
      </dgm:t>
    </dgm:pt>
    <dgm:pt modelId="{F36DA994-8C35-4C92-817B-5CDDA59AF25A}" type="pres">
      <dgm:prSet presAssocID="{D2995C6E-A2BE-4D29-BD3D-D98A9BB9091A}" presName="lineArrowNode" presStyleLbl="alignAccFollowNode1" presStyleIdx="4" presStyleCnt="30"/>
      <dgm:spPr/>
      <dgm:t>
        <a:bodyPr/>
        <a:lstStyle/>
        <a:p>
          <a:endParaRPr lang="en-US"/>
        </a:p>
      </dgm:t>
    </dgm:pt>
    <dgm:pt modelId="{0651AEF4-CDD5-4AED-AF42-9C85BF45A52C}" type="pres">
      <dgm:prSet presAssocID="{66C31C58-DA17-42E8-9E18-325183514AD5}" presName="sibTransNodeCircle" presStyleLbl="alignNode1" presStyleIdx="1" presStyleCnt="10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E9C36CB6-6103-41CD-AD45-771CDFAC76F1}" type="pres">
      <dgm:prSet presAssocID="{66C31C58-DA17-42E8-9E18-325183514AD5}" presName="spacerBetweenCircleAndCallout" presStyleCnt="0">
        <dgm:presLayoutVars/>
      </dgm:prSet>
      <dgm:spPr/>
      <dgm:t>
        <a:bodyPr/>
        <a:lstStyle/>
        <a:p>
          <a:endParaRPr lang="en-US"/>
        </a:p>
      </dgm:t>
    </dgm:pt>
    <dgm:pt modelId="{BA1E41F5-2F4A-49E7-9DC0-08E3BE34AF00}" type="pres">
      <dgm:prSet presAssocID="{D2995C6E-A2BE-4D29-BD3D-D98A9BB9091A}" presName="nodeText" presStyleLbl="alignAccFollowNode1" presStyleIdx="5" presStyleCnt="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CCC8FA-CFFA-4EA2-B1D9-C45928B10BAA}" type="pres">
      <dgm:prSet presAssocID="{66C31C58-DA17-42E8-9E18-325183514AD5}" presName="sibTransComposite" presStyleCnt="0"/>
      <dgm:spPr/>
      <dgm:t>
        <a:bodyPr/>
        <a:lstStyle/>
        <a:p>
          <a:endParaRPr lang="en-US"/>
        </a:p>
      </dgm:t>
    </dgm:pt>
    <dgm:pt modelId="{195EC168-1C76-4FF5-BAF2-76A4D53DA809}" type="pres">
      <dgm:prSet presAssocID="{08BA6D8C-BC56-439D-B9BB-62D7DE9524B2}" presName="compositeNode" presStyleCnt="0"/>
      <dgm:spPr/>
      <dgm:t>
        <a:bodyPr/>
        <a:lstStyle/>
        <a:p>
          <a:endParaRPr lang="en-US"/>
        </a:p>
      </dgm:t>
    </dgm:pt>
    <dgm:pt modelId="{4E0D752A-4E98-4BC1-8BC7-6BAAE38612D3}" type="pres">
      <dgm:prSet presAssocID="{08BA6D8C-BC56-439D-B9BB-62D7DE9524B2}" presName="parTx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D72F5B-7795-445E-A975-16C96271916D}" type="pres">
      <dgm:prSet presAssocID="{08BA6D8C-BC56-439D-B9BB-62D7DE9524B2}" presName="parSh" presStyleCnt="0"/>
      <dgm:spPr/>
      <dgm:t>
        <a:bodyPr/>
        <a:lstStyle/>
        <a:p>
          <a:endParaRPr lang="en-US"/>
        </a:p>
      </dgm:t>
    </dgm:pt>
    <dgm:pt modelId="{6515503B-5337-4538-9240-52826C8F5B2D}" type="pres">
      <dgm:prSet presAssocID="{08BA6D8C-BC56-439D-B9BB-62D7DE9524B2}" presName="lineNode" presStyleLbl="alignAccFollowNode1" presStyleIdx="6" presStyleCnt="30"/>
      <dgm:spPr/>
      <dgm:t>
        <a:bodyPr/>
        <a:lstStyle/>
        <a:p>
          <a:endParaRPr lang="en-US"/>
        </a:p>
      </dgm:t>
    </dgm:pt>
    <dgm:pt modelId="{83F1AB25-CEC3-46DC-A800-4A4439868282}" type="pres">
      <dgm:prSet presAssocID="{08BA6D8C-BC56-439D-B9BB-62D7DE9524B2}" presName="lineArrowNode" presStyleLbl="alignAccFollowNode1" presStyleIdx="7" presStyleCnt="30"/>
      <dgm:spPr/>
      <dgm:t>
        <a:bodyPr/>
        <a:lstStyle/>
        <a:p>
          <a:endParaRPr lang="en-US"/>
        </a:p>
      </dgm:t>
    </dgm:pt>
    <dgm:pt modelId="{D9C3BC13-244A-4ECF-89D6-200B39E8E2BF}" type="pres">
      <dgm:prSet presAssocID="{271F8F90-A365-44B9-A52F-244138E69272}" presName="sibTransNodeCircle" presStyleLbl="alignNode1" presStyleIdx="2" presStyleCnt="10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3AD38587-0B5B-4F87-8303-4F5C5953140A}" type="pres">
      <dgm:prSet presAssocID="{271F8F90-A365-44B9-A52F-244138E69272}" presName="spacerBetweenCircleAndCallout" presStyleCnt="0">
        <dgm:presLayoutVars/>
      </dgm:prSet>
      <dgm:spPr/>
      <dgm:t>
        <a:bodyPr/>
        <a:lstStyle/>
        <a:p>
          <a:endParaRPr lang="en-US"/>
        </a:p>
      </dgm:t>
    </dgm:pt>
    <dgm:pt modelId="{DDE2B8AB-ED6C-4E97-BE9F-F67C91929BCC}" type="pres">
      <dgm:prSet presAssocID="{08BA6D8C-BC56-439D-B9BB-62D7DE9524B2}" presName="nodeText" presStyleLbl="alignAccFollowNode1" presStyleIdx="8" presStyleCnt="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8D5728-E0E1-4C94-97B7-7CAFC61E117D}" type="pres">
      <dgm:prSet presAssocID="{271F8F90-A365-44B9-A52F-244138E69272}" presName="sibTransComposite" presStyleCnt="0"/>
      <dgm:spPr/>
      <dgm:t>
        <a:bodyPr/>
        <a:lstStyle/>
        <a:p>
          <a:endParaRPr lang="en-US"/>
        </a:p>
      </dgm:t>
    </dgm:pt>
    <dgm:pt modelId="{F82A2CCA-F053-4858-9C44-2E6CDBB0E392}" type="pres">
      <dgm:prSet presAssocID="{C3000BDD-C795-4B9B-B4D2-D4210D768CB1}" presName="compositeNode" presStyleCnt="0"/>
      <dgm:spPr/>
      <dgm:t>
        <a:bodyPr/>
        <a:lstStyle/>
        <a:p>
          <a:endParaRPr lang="en-US"/>
        </a:p>
      </dgm:t>
    </dgm:pt>
    <dgm:pt modelId="{89D78777-D5D8-4ED9-8ECA-B6002FA21572}" type="pres">
      <dgm:prSet presAssocID="{C3000BDD-C795-4B9B-B4D2-D4210D768CB1}" presName="parTx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E598F5-C70A-465B-BDE8-9DE54E91B69B}" type="pres">
      <dgm:prSet presAssocID="{C3000BDD-C795-4B9B-B4D2-D4210D768CB1}" presName="parSh" presStyleCnt="0"/>
      <dgm:spPr/>
      <dgm:t>
        <a:bodyPr/>
        <a:lstStyle/>
        <a:p>
          <a:endParaRPr lang="en-US"/>
        </a:p>
      </dgm:t>
    </dgm:pt>
    <dgm:pt modelId="{268F1A29-A2D4-4E2D-98EC-840BFC9F4662}" type="pres">
      <dgm:prSet presAssocID="{C3000BDD-C795-4B9B-B4D2-D4210D768CB1}" presName="lineNode" presStyleLbl="alignAccFollowNode1" presStyleIdx="9" presStyleCnt="30"/>
      <dgm:spPr/>
      <dgm:t>
        <a:bodyPr/>
        <a:lstStyle/>
        <a:p>
          <a:endParaRPr lang="en-US"/>
        </a:p>
      </dgm:t>
    </dgm:pt>
    <dgm:pt modelId="{399FD835-2DFA-4041-9CEE-EBAC9E37DD71}" type="pres">
      <dgm:prSet presAssocID="{C3000BDD-C795-4B9B-B4D2-D4210D768CB1}" presName="lineArrowNode" presStyleLbl="alignAccFollowNode1" presStyleIdx="10" presStyleCnt="30"/>
      <dgm:spPr/>
      <dgm:t>
        <a:bodyPr/>
        <a:lstStyle/>
        <a:p>
          <a:endParaRPr lang="en-US"/>
        </a:p>
      </dgm:t>
    </dgm:pt>
    <dgm:pt modelId="{7C101F75-5F59-4F75-82DA-331823FB9EF5}" type="pres">
      <dgm:prSet presAssocID="{A3BC49B1-FBB3-49BC-BC58-9D237CE5ECC4}" presName="sibTransNodeCircle" presStyleLbl="alignNode1" presStyleIdx="3" presStyleCnt="10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A1A7C08A-844B-480D-8BDC-0A622EE8FC46}" type="pres">
      <dgm:prSet presAssocID="{A3BC49B1-FBB3-49BC-BC58-9D237CE5ECC4}" presName="spacerBetweenCircleAndCallout" presStyleCnt="0">
        <dgm:presLayoutVars/>
      </dgm:prSet>
      <dgm:spPr/>
      <dgm:t>
        <a:bodyPr/>
        <a:lstStyle/>
        <a:p>
          <a:endParaRPr lang="en-US"/>
        </a:p>
      </dgm:t>
    </dgm:pt>
    <dgm:pt modelId="{E2601BCE-C402-4EAE-948A-E32BA5DAE69B}" type="pres">
      <dgm:prSet presAssocID="{C3000BDD-C795-4B9B-B4D2-D4210D768CB1}" presName="nodeText" presStyleLbl="alignAccFollowNode1" presStyleIdx="11" presStyleCnt="30" custLinFactNeighborX="-3027" custLinFactNeighborY="25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BA52D2-6113-4039-9D8D-5C9C10609E86}" type="pres">
      <dgm:prSet presAssocID="{A3BC49B1-FBB3-49BC-BC58-9D237CE5ECC4}" presName="sibTransComposite" presStyleCnt="0"/>
      <dgm:spPr/>
      <dgm:t>
        <a:bodyPr/>
        <a:lstStyle/>
        <a:p>
          <a:endParaRPr lang="en-US"/>
        </a:p>
      </dgm:t>
    </dgm:pt>
    <dgm:pt modelId="{ED8A1A17-32A8-4FB0-8A4F-E3D761321B75}" type="pres">
      <dgm:prSet presAssocID="{FAC6F746-031C-46DE-A381-3F686CEA4FC2}" presName="compositeNode" presStyleCnt="0"/>
      <dgm:spPr/>
      <dgm:t>
        <a:bodyPr/>
        <a:lstStyle/>
        <a:p>
          <a:endParaRPr lang="en-US"/>
        </a:p>
      </dgm:t>
    </dgm:pt>
    <dgm:pt modelId="{63479097-409C-4BD1-A702-1F3F100611B8}" type="pres">
      <dgm:prSet presAssocID="{FAC6F746-031C-46DE-A381-3F686CEA4FC2}" presName="parTx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E16B38-40D2-40A5-88E2-D52392EDE988}" type="pres">
      <dgm:prSet presAssocID="{FAC6F746-031C-46DE-A381-3F686CEA4FC2}" presName="parSh" presStyleCnt="0"/>
      <dgm:spPr/>
      <dgm:t>
        <a:bodyPr/>
        <a:lstStyle/>
        <a:p>
          <a:endParaRPr lang="en-US"/>
        </a:p>
      </dgm:t>
    </dgm:pt>
    <dgm:pt modelId="{0B7EAC41-A830-42B7-B04B-0B0A76434BDE}" type="pres">
      <dgm:prSet presAssocID="{FAC6F746-031C-46DE-A381-3F686CEA4FC2}" presName="lineNode" presStyleLbl="alignAccFollowNode1" presStyleIdx="12" presStyleCnt="30"/>
      <dgm:spPr/>
      <dgm:t>
        <a:bodyPr/>
        <a:lstStyle/>
        <a:p>
          <a:endParaRPr lang="en-US"/>
        </a:p>
      </dgm:t>
    </dgm:pt>
    <dgm:pt modelId="{2298F402-6060-4A21-B368-85948A356BDE}" type="pres">
      <dgm:prSet presAssocID="{FAC6F746-031C-46DE-A381-3F686CEA4FC2}" presName="lineArrowNode" presStyleLbl="alignAccFollowNode1" presStyleIdx="13" presStyleCnt="30"/>
      <dgm:spPr/>
      <dgm:t>
        <a:bodyPr/>
        <a:lstStyle/>
        <a:p>
          <a:endParaRPr lang="en-US"/>
        </a:p>
      </dgm:t>
    </dgm:pt>
    <dgm:pt modelId="{7BC07CC7-DB1D-4C6A-B829-B13367031726}" type="pres">
      <dgm:prSet presAssocID="{A6058FE1-E9FE-44F4-8998-DEE00899F865}" presName="sibTransNodeCircle" presStyleLbl="alignNode1" presStyleIdx="4" presStyleCnt="10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B45C7B97-1865-47D9-B556-69C8D9ED77DB}" type="pres">
      <dgm:prSet presAssocID="{A6058FE1-E9FE-44F4-8998-DEE00899F865}" presName="spacerBetweenCircleAndCallout" presStyleCnt="0">
        <dgm:presLayoutVars/>
      </dgm:prSet>
      <dgm:spPr/>
      <dgm:t>
        <a:bodyPr/>
        <a:lstStyle/>
        <a:p>
          <a:endParaRPr lang="en-US"/>
        </a:p>
      </dgm:t>
    </dgm:pt>
    <dgm:pt modelId="{6F008B6B-0FDA-4190-A4BA-6FB05F16EDD8}" type="pres">
      <dgm:prSet presAssocID="{FAC6F746-031C-46DE-A381-3F686CEA4FC2}" presName="nodeText" presStyleLbl="alignAccFollowNode1" presStyleIdx="14" presStyleCnt="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DF26D7-3ABB-451F-9D0A-CC36B6E33202}" type="pres">
      <dgm:prSet presAssocID="{A6058FE1-E9FE-44F4-8998-DEE00899F865}" presName="sibTransComposite" presStyleCnt="0"/>
      <dgm:spPr/>
      <dgm:t>
        <a:bodyPr/>
        <a:lstStyle/>
        <a:p>
          <a:endParaRPr lang="en-US"/>
        </a:p>
      </dgm:t>
    </dgm:pt>
    <dgm:pt modelId="{BBD5D2ED-CE87-437E-B0D2-2D9C7D1D4E86}" type="pres">
      <dgm:prSet presAssocID="{8FE2559A-EEA1-4D42-8766-5829D21ECE43}" presName="compositeNode" presStyleCnt="0"/>
      <dgm:spPr/>
      <dgm:t>
        <a:bodyPr/>
        <a:lstStyle/>
        <a:p>
          <a:endParaRPr lang="en-US"/>
        </a:p>
      </dgm:t>
    </dgm:pt>
    <dgm:pt modelId="{2B6B60CD-FB99-4CF9-8114-1968F752C81D}" type="pres">
      <dgm:prSet presAssocID="{8FE2559A-EEA1-4D42-8766-5829D21ECE43}" presName="parTx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A85502-94B5-46D0-BFDF-DD2F8AB4B8CC}" type="pres">
      <dgm:prSet presAssocID="{8FE2559A-EEA1-4D42-8766-5829D21ECE43}" presName="parSh" presStyleCnt="0"/>
      <dgm:spPr/>
      <dgm:t>
        <a:bodyPr/>
        <a:lstStyle/>
        <a:p>
          <a:endParaRPr lang="en-US"/>
        </a:p>
      </dgm:t>
    </dgm:pt>
    <dgm:pt modelId="{FCEB7623-14A7-481F-B097-2D90BAE07CD4}" type="pres">
      <dgm:prSet presAssocID="{8FE2559A-EEA1-4D42-8766-5829D21ECE43}" presName="lineNode" presStyleLbl="alignAccFollowNode1" presStyleIdx="15" presStyleCnt="30"/>
      <dgm:spPr/>
      <dgm:t>
        <a:bodyPr/>
        <a:lstStyle/>
        <a:p>
          <a:endParaRPr lang="en-US"/>
        </a:p>
      </dgm:t>
    </dgm:pt>
    <dgm:pt modelId="{855CA7DF-AFC9-464A-B0CF-5D79DA7B012E}" type="pres">
      <dgm:prSet presAssocID="{8FE2559A-EEA1-4D42-8766-5829D21ECE43}" presName="lineArrowNode" presStyleLbl="alignAccFollowNode1" presStyleIdx="16" presStyleCnt="30"/>
      <dgm:spPr/>
      <dgm:t>
        <a:bodyPr/>
        <a:lstStyle/>
        <a:p>
          <a:endParaRPr lang="en-US"/>
        </a:p>
      </dgm:t>
    </dgm:pt>
    <dgm:pt modelId="{558A8F4B-DC17-409E-8CF6-33571CDC27D7}" type="pres">
      <dgm:prSet presAssocID="{925DEC49-7028-485E-8564-EAF29F17E94D}" presName="sibTransNodeCircle" presStyleLbl="alignNode1" presStyleIdx="5" presStyleCnt="10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804BE362-37D1-429A-8739-625F1029CD20}" type="pres">
      <dgm:prSet presAssocID="{925DEC49-7028-485E-8564-EAF29F17E94D}" presName="spacerBetweenCircleAndCallout" presStyleCnt="0">
        <dgm:presLayoutVars/>
      </dgm:prSet>
      <dgm:spPr/>
      <dgm:t>
        <a:bodyPr/>
        <a:lstStyle/>
        <a:p>
          <a:endParaRPr lang="en-US"/>
        </a:p>
      </dgm:t>
    </dgm:pt>
    <dgm:pt modelId="{AFAA5822-0391-4D26-8D6F-8D9012493499}" type="pres">
      <dgm:prSet presAssocID="{8FE2559A-EEA1-4D42-8766-5829D21ECE43}" presName="nodeText" presStyleLbl="alignAccFollowNode1" presStyleIdx="17" presStyleCnt="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67B741-2FDD-414D-B3EB-21764212AD34}" type="pres">
      <dgm:prSet presAssocID="{925DEC49-7028-485E-8564-EAF29F17E94D}" presName="sibTransComposite" presStyleCnt="0"/>
      <dgm:spPr/>
      <dgm:t>
        <a:bodyPr/>
        <a:lstStyle/>
        <a:p>
          <a:endParaRPr lang="en-US"/>
        </a:p>
      </dgm:t>
    </dgm:pt>
    <dgm:pt modelId="{9A4CEB3E-AF0B-4B25-965A-B365286EFBE9}" type="pres">
      <dgm:prSet presAssocID="{3BA6CE9B-59D6-491F-9834-588F090ADCB6}" presName="compositeNode" presStyleCnt="0"/>
      <dgm:spPr/>
      <dgm:t>
        <a:bodyPr/>
        <a:lstStyle/>
        <a:p>
          <a:endParaRPr lang="en-US"/>
        </a:p>
      </dgm:t>
    </dgm:pt>
    <dgm:pt modelId="{792DBA44-18B5-4F6F-8E3A-3D4C72CF66CF}" type="pres">
      <dgm:prSet presAssocID="{3BA6CE9B-59D6-491F-9834-588F090ADCB6}" presName="parTx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9BF9C7-5EE7-45E3-970A-292862251212}" type="pres">
      <dgm:prSet presAssocID="{3BA6CE9B-59D6-491F-9834-588F090ADCB6}" presName="parSh" presStyleCnt="0"/>
      <dgm:spPr/>
      <dgm:t>
        <a:bodyPr/>
        <a:lstStyle/>
        <a:p>
          <a:endParaRPr lang="en-US"/>
        </a:p>
      </dgm:t>
    </dgm:pt>
    <dgm:pt modelId="{4B09427A-BBCD-4A8F-85A4-BBE2CB50ED6B}" type="pres">
      <dgm:prSet presAssocID="{3BA6CE9B-59D6-491F-9834-588F090ADCB6}" presName="lineNode" presStyleLbl="alignAccFollowNode1" presStyleIdx="18" presStyleCnt="30"/>
      <dgm:spPr/>
      <dgm:t>
        <a:bodyPr/>
        <a:lstStyle/>
        <a:p>
          <a:endParaRPr lang="en-US"/>
        </a:p>
      </dgm:t>
    </dgm:pt>
    <dgm:pt modelId="{40DF2D07-799A-496E-AFF4-2EBAC98F8EE2}" type="pres">
      <dgm:prSet presAssocID="{3BA6CE9B-59D6-491F-9834-588F090ADCB6}" presName="lineArrowNode" presStyleLbl="alignAccFollowNode1" presStyleIdx="19" presStyleCnt="30"/>
      <dgm:spPr/>
      <dgm:t>
        <a:bodyPr/>
        <a:lstStyle/>
        <a:p>
          <a:endParaRPr lang="en-US"/>
        </a:p>
      </dgm:t>
    </dgm:pt>
    <dgm:pt modelId="{FC9C349A-D154-4449-8290-B04F48593C96}" type="pres">
      <dgm:prSet presAssocID="{ECEF2C92-ADBB-4738-9FB2-27B4C7EADEAE}" presName="sibTransNodeCircle" presStyleLbl="alignNode1" presStyleIdx="6" presStyleCnt="10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66B4CBB7-5DDB-42F7-BE7A-2EDF63406AFD}" type="pres">
      <dgm:prSet presAssocID="{ECEF2C92-ADBB-4738-9FB2-27B4C7EADEAE}" presName="spacerBetweenCircleAndCallout" presStyleCnt="0">
        <dgm:presLayoutVars/>
      </dgm:prSet>
      <dgm:spPr/>
      <dgm:t>
        <a:bodyPr/>
        <a:lstStyle/>
        <a:p>
          <a:endParaRPr lang="en-US"/>
        </a:p>
      </dgm:t>
    </dgm:pt>
    <dgm:pt modelId="{9E446F29-ECB6-4F80-91E9-8DC7E7F68F59}" type="pres">
      <dgm:prSet presAssocID="{3BA6CE9B-59D6-491F-9834-588F090ADCB6}" presName="nodeText" presStyleLbl="alignAccFollowNode1" presStyleIdx="20" presStyleCnt="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8079A6-0E45-4685-8CBD-4E7FB7D751A6}" type="pres">
      <dgm:prSet presAssocID="{ECEF2C92-ADBB-4738-9FB2-27B4C7EADEAE}" presName="sibTransComposite" presStyleCnt="0"/>
      <dgm:spPr/>
      <dgm:t>
        <a:bodyPr/>
        <a:lstStyle/>
        <a:p>
          <a:endParaRPr lang="en-US"/>
        </a:p>
      </dgm:t>
    </dgm:pt>
    <dgm:pt modelId="{EB296D8C-CFE6-4778-8B3D-A0B8A0718A8C}" type="pres">
      <dgm:prSet presAssocID="{6899F37B-5D7E-4AA0-8AD1-11B513680E67}" presName="compositeNode" presStyleCnt="0"/>
      <dgm:spPr/>
      <dgm:t>
        <a:bodyPr/>
        <a:lstStyle/>
        <a:p>
          <a:endParaRPr lang="en-US"/>
        </a:p>
      </dgm:t>
    </dgm:pt>
    <dgm:pt modelId="{0D398BEB-3671-46A1-B894-C3492C3F6992}" type="pres">
      <dgm:prSet presAssocID="{6899F37B-5D7E-4AA0-8AD1-11B513680E67}" presName="parTx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DBB7D5-D58B-448D-B728-D4B82AA33B14}" type="pres">
      <dgm:prSet presAssocID="{6899F37B-5D7E-4AA0-8AD1-11B513680E67}" presName="parSh" presStyleCnt="0"/>
      <dgm:spPr/>
      <dgm:t>
        <a:bodyPr/>
        <a:lstStyle/>
        <a:p>
          <a:endParaRPr lang="en-US"/>
        </a:p>
      </dgm:t>
    </dgm:pt>
    <dgm:pt modelId="{C04CA7CA-69E7-43C4-A75C-2A391E8C3979}" type="pres">
      <dgm:prSet presAssocID="{6899F37B-5D7E-4AA0-8AD1-11B513680E67}" presName="lineNode" presStyleLbl="alignAccFollowNode1" presStyleIdx="21" presStyleCnt="30"/>
      <dgm:spPr/>
      <dgm:t>
        <a:bodyPr/>
        <a:lstStyle/>
        <a:p>
          <a:endParaRPr lang="en-US"/>
        </a:p>
      </dgm:t>
    </dgm:pt>
    <dgm:pt modelId="{C34633A6-BE40-4D61-8298-BFA91662E8C5}" type="pres">
      <dgm:prSet presAssocID="{6899F37B-5D7E-4AA0-8AD1-11B513680E67}" presName="lineArrowNode" presStyleLbl="alignAccFollowNode1" presStyleIdx="22" presStyleCnt="30"/>
      <dgm:spPr/>
      <dgm:t>
        <a:bodyPr/>
        <a:lstStyle/>
        <a:p>
          <a:endParaRPr lang="en-US"/>
        </a:p>
      </dgm:t>
    </dgm:pt>
    <dgm:pt modelId="{43711D21-1090-446E-912D-679634365C76}" type="pres">
      <dgm:prSet presAssocID="{16557541-E45E-40E5-BD5C-A79D4FACB39B}" presName="sibTransNodeCircle" presStyleLbl="alignNode1" presStyleIdx="7" presStyleCnt="10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87F10458-2229-464A-8F51-C911323F4FE2}" type="pres">
      <dgm:prSet presAssocID="{16557541-E45E-40E5-BD5C-A79D4FACB39B}" presName="spacerBetweenCircleAndCallout" presStyleCnt="0">
        <dgm:presLayoutVars/>
      </dgm:prSet>
      <dgm:spPr/>
      <dgm:t>
        <a:bodyPr/>
        <a:lstStyle/>
        <a:p>
          <a:endParaRPr lang="en-US"/>
        </a:p>
      </dgm:t>
    </dgm:pt>
    <dgm:pt modelId="{44F7B77E-9C62-43E7-8A1B-B12A53863B9E}" type="pres">
      <dgm:prSet presAssocID="{6899F37B-5D7E-4AA0-8AD1-11B513680E67}" presName="nodeText" presStyleLbl="alignAccFollowNode1" presStyleIdx="23" presStyleCnt="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DC1B2D-632F-480C-84FF-DED4C521CE86}" type="pres">
      <dgm:prSet presAssocID="{16557541-E45E-40E5-BD5C-A79D4FACB39B}" presName="sibTransComposite" presStyleCnt="0"/>
      <dgm:spPr/>
      <dgm:t>
        <a:bodyPr/>
        <a:lstStyle/>
        <a:p>
          <a:endParaRPr lang="en-US"/>
        </a:p>
      </dgm:t>
    </dgm:pt>
    <dgm:pt modelId="{D190C158-FF5A-42FC-BB0A-A105734E2ADA}" type="pres">
      <dgm:prSet presAssocID="{56CB131D-4D15-484B-9F08-B94537E259E6}" presName="compositeNode" presStyleCnt="0"/>
      <dgm:spPr/>
      <dgm:t>
        <a:bodyPr/>
        <a:lstStyle/>
        <a:p>
          <a:endParaRPr lang="en-US"/>
        </a:p>
      </dgm:t>
    </dgm:pt>
    <dgm:pt modelId="{EBBF9FE5-0AC9-4E57-9D03-AAC6EFE94A31}" type="pres">
      <dgm:prSet presAssocID="{56CB131D-4D15-484B-9F08-B94537E259E6}" presName="parTx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DC1CF6-6BCF-46C4-A6D6-B4B71FEAE8C4}" type="pres">
      <dgm:prSet presAssocID="{56CB131D-4D15-484B-9F08-B94537E259E6}" presName="parSh" presStyleCnt="0"/>
      <dgm:spPr/>
      <dgm:t>
        <a:bodyPr/>
        <a:lstStyle/>
        <a:p>
          <a:endParaRPr lang="en-US"/>
        </a:p>
      </dgm:t>
    </dgm:pt>
    <dgm:pt modelId="{65F49ADB-D18A-49CD-949F-412A02EC8F1C}" type="pres">
      <dgm:prSet presAssocID="{56CB131D-4D15-484B-9F08-B94537E259E6}" presName="lineNode" presStyleLbl="alignAccFollowNode1" presStyleIdx="24" presStyleCnt="30"/>
      <dgm:spPr/>
      <dgm:t>
        <a:bodyPr/>
        <a:lstStyle/>
        <a:p>
          <a:endParaRPr lang="en-US"/>
        </a:p>
      </dgm:t>
    </dgm:pt>
    <dgm:pt modelId="{5A7CED36-C658-4A5C-9970-CE83D30B26D9}" type="pres">
      <dgm:prSet presAssocID="{56CB131D-4D15-484B-9F08-B94537E259E6}" presName="lineArrowNode" presStyleLbl="alignAccFollowNode1" presStyleIdx="25" presStyleCnt="30"/>
      <dgm:spPr/>
      <dgm:t>
        <a:bodyPr/>
        <a:lstStyle/>
        <a:p>
          <a:endParaRPr lang="en-US"/>
        </a:p>
      </dgm:t>
    </dgm:pt>
    <dgm:pt modelId="{EA8ED0EF-7A41-4BBE-B6B9-A77675A66250}" type="pres">
      <dgm:prSet presAssocID="{4E4BE161-CD0A-4DCF-9867-7451AABEE336}" presName="sibTransNodeCircle" presStyleLbl="alignNode1" presStyleIdx="8" presStyleCnt="10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A5DF16C2-C6C1-4244-AA98-F2D9B5004406}" type="pres">
      <dgm:prSet presAssocID="{4E4BE161-CD0A-4DCF-9867-7451AABEE336}" presName="spacerBetweenCircleAndCallout" presStyleCnt="0">
        <dgm:presLayoutVars/>
      </dgm:prSet>
      <dgm:spPr/>
      <dgm:t>
        <a:bodyPr/>
        <a:lstStyle/>
        <a:p>
          <a:endParaRPr lang="en-US"/>
        </a:p>
      </dgm:t>
    </dgm:pt>
    <dgm:pt modelId="{CA42AE6C-BB7E-48EA-9B2C-37F6A6B2C1A3}" type="pres">
      <dgm:prSet presAssocID="{56CB131D-4D15-484B-9F08-B94537E259E6}" presName="nodeText" presStyleLbl="alignAccFollowNode1" presStyleIdx="26" presStyleCnt="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DA2946-0E03-4F06-89FE-CB1B7B175ED0}" type="pres">
      <dgm:prSet presAssocID="{4E4BE161-CD0A-4DCF-9867-7451AABEE336}" presName="sibTransComposite" presStyleCnt="0"/>
      <dgm:spPr/>
      <dgm:t>
        <a:bodyPr/>
        <a:lstStyle/>
        <a:p>
          <a:endParaRPr lang="en-US"/>
        </a:p>
      </dgm:t>
    </dgm:pt>
    <dgm:pt modelId="{8F54F744-7E01-4307-B9CF-81DB53EEED83}" type="pres">
      <dgm:prSet presAssocID="{B1DA0FBD-6BC0-4E31-ADB4-7D5600060ACC}" presName="compositeNode" presStyleCnt="0"/>
      <dgm:spPr/>
      <dgm:t>
        <a:bodyPr/>
        <a:lstStyle/>
        <a:p>
          <a:endParaRPr lang="en-US"/>
        </a:p>
      </dgm:t>
    </dgm:pt>
    <dgm:pt modelId="{EBD9BA56-0F69-48C2-B3D5-1E12F4231B6D}" type="pres">
      <dgm:prSet presAssocID="{B1DA0FBD-6BC0-4E31-ADB4-7D5600060ACC}" presName="parTx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24740B-9919-481A-9423-714FA2EED89C}" type="pres">
      <dgm:prSet presAssocID="{B1DA0FBD-6BC0-4E31-ADB4-7D5600060ACC}" presName="parSh" presStyleCnt="0"/>
      <dgm:spPr/>
      <dgm:t>
        <a:bodyPr/>
        <a:lstStyle/>
        <a:p>
          <a:endParaRPr lang="en-US"/>
        </a:p>
      </dgm:t>
    </dgm:pt>
    <dgm:pt modelId="{CBBB1E57-E115-4302-9BDA-675EEB2C8D7A}" type="pres">
      <dgm:prSet presAssocID="{B1DA0FBD-6BC0-4E31-ADB4-7D5600060ACC}" presName="lineNode" presStyleLbl="alignAccFollowNode1" presStyleIdx="27" presStyleCnt="30"/>
      <dgm:spPr/>
      <dgm:t>
        <a:bodyPr/>
        <a:lstStyle/>
        <a:p>
          <a:endParaRPr lang="en-US"/>
        </a:p>
      </dgm:t>
    </dgm:pt>
    <dgm:pt modelId="{EC689037-18D4-491C-ABE0-0EBE75D9448A}" type="pres">
      <dgm:prSet presAssocID="{B1DA0FBD-6BC0-4E31-ADB4-7D5600060ACC}" presName="lineArrowNode" presStyleLbl="alignAccFollowNode1" presStyleIdx="28" presStyleCnt="30"/>
      <dgm:spPr/>
      <dgm:t>
        <a:bodyPr/>
        <a:lstStyle/>
        <a:p>
          <a:endParaRPr lang="en-US"/>
        </a:p>
      </dgm:t>
    </dgm:pt>
    <dgm:pt modelId="{B8DF63F5-070B-4951-854A-4BDFB8B9A909}" type="pres">
      <dgm:prSet presAssocID="{5DB507BF-9AEC-4104-B539-3564A679C208}" presName="sibTransNodeCircle" presStyleLbl="alignNode1" presStyleIdx="9" presStyleCnt="10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1075D954-80B8-432B-A3BC-4CCDF774951E}" type="pres">
      <dgm:prSet presAssocID="{5DB507BF-9AEC-4104-B539-3564A679C208}" presName="spacerBetweenCircleAndCallout" presStyleCnt="0">
        <dgm:presLayoutVars/>
      </dgm:prSet>
      <dgm:spPr/>
      <dgm:t>
        <a:bodyPr/>
        <a:lstStyle/>
        <a:p>
          <a:endParaRPr lang="en-US"/>
        </a:p>
      </dgm:t>
    </dgm:pt>
    <dgm:pt modelId="{B2C25C39-E7B6-4864-9F53-4610D0517ABC}" type="pres">
      <dgm:prSet presAssocID="{B1DA0FBD-6BC0-4E31-ADB4-7D5600060ACC}" presName="nodeText" presStyleLbl="alignAccFollowNode1" presStyleIdx="29" presStyleCnt="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9550169-9C75-4BFA-AF6F-B9F72354F2B0}" type="presOf" srcId="{271F8F90-A365-44B9-A52F-244138E69272}" destId="{D9C3BC13-244A-4ECF-89D6-200B39E8E2BF}" srcOrd="0" destOrd="0" presId="urn:microsoft.com/office/officeart/2016/7/layout/LinearArrowProcessNumbered"/>
    <dgm:cxn modelId="{97A1A93F-9DAE-4266-90D1-AD97EA722885}" type="presOf" srcId="{38A6596D-98D1-4DF6-9958-90B77BBBFB74}" destId="{01997199-15E8-4CB0-9D32-DF71F0A30A72}" srcOrd="0" destOrd="0" presId="urn:microsoft.com/office/officeart/2016/7/layout/LinearArrowProcessNumbered"/>
    <dgm:cxn modelId="{ACDECB75-7A7F-4D41-8B31-C5CD72F634C7}" srcId="{63C1A51F-F1AB-4080-AF0A-730D47FA800B}" destId="{38A6596D-98D1-4DF6-9958-90B77BBBFB74}" srcOrd="0" destOrd="0" parTransId="{FAA8FD12-7B1F-463D-A918-A7507E0B10F2}" sibTransId="{FB37392F-1C82-41BC-844E-267CFC4A99D1}"/>
    <dgm:cxn modelId="{47FEC62C-B5A0-409D-89D3-2419464BEBA6}" srcId="{63C1A51F-F1AB-4080-AF0A-730D47FA800B}" destId="{B1DA0FBD-6BC0-4E31-ADB4-7D5600060ACC}" srcOrd="9" destOrd="0" parTransId="{BDCCBF37-C651-4C2D-91E7-C6C33382340F}" sibTransId="{5DB507BF-9AEC-4104-B539-3564A679C208}"/>
    <dgm:cxn modelId="{C9D22216-9B99-4BB1-B1CC-03AC6F24A123}" type="presOf" srcId="{4E4BE161-CD0A-4DCF-9867-7451AABEE336}" destId="{EA8ED0EF-7A41-4BBE-B6B9-A77675A66250}" srcOrd="0" destOrd="0" presId="urn:microsoft.com/office/officeart/2016/7/layout/LinearArrowProcessNumbered"/>
    <dgm:cxn modelId="{F357F30C-FDC2-4905-A5FE-9A0D8ED65E78}" type="presOf" srcId="{3BA6CE9B-59D6-491F-9834-588F090ADCB6}" destId="{9E446F29-ECB6-4F80-91E9-8DC7E7F68F59}" srcOrd="0" destOrd="0" presId="urn:microsoft.com/office/officeart/2016/7/layout/LinearArrowProcessNumbered"/>
    <dgm:cxn modelId="{9DA7B31A-A565-400C-8B68-694FB229D2D0}" srcId="{63C1A51F-F1AB-4080-AF0A-730D47FA800B}" destId="{FAC6F746-031C-46DE-A381-3F686CEA4FC2}" srcOrd="4" destOrd="0" parTransId="{5C247F74-220D-4BA1-BD75-411B72E03210}" sibTransId="{A6058FE1-E9FE-44F4-8998-DEE00899F865}"/>
    <dgm:cxn modelId="{9EC72CBD-3FE0-45AA-B12C-B22F4066BA76}" type="presOf" srcId="{D2995C6E-A2BE-4D29-BD3D-D98A9BB9091A}" destId="{BA1E41F5-2F4A-49E7-9DC0-08E3BE34AF00}" srcOrd="0" destOrd="0" presId="urn:microsoft.com/office/officeart/2016/7/layout/LinearArrowProcessNumbered"/>
    <dgm:cxn modelId="{1162D3EE-23C4-462A-B671-9D24B5BDD40F}" type="presOf" srcId="{6899F37B-5D7E-4AA0-8AD1-11B513680E67}" destId="{44F7B77E-9C62-43E7-8A1B-B12A53863B9E}" srcOrd="0" destOrd="0" presId="urn:microsoft.com/office/officeart/2016/7/layout/LinearArrowProcessNumbered"/>
    <dgm:cxn modelId="{6C42C3F5-785E-4F2C-8A3E-DFF14B64E069}" srcId="{63C1A51F-F1AB-4080-AF0A-730D47FA800B}" destId="{6899F37B-5D7E-4AA0-8AD1-11B513680E67}" srcOrd="7" destOrd="0" parTransId="{3D795FB1-9D47-437A-8EA7-9FCB43791BDF}" sibTransId="{16557541-E45E-40E5-BD5C-A79D4FACB39B}"/>
    <dgm:cxn modelId="{B3F44B93-29D1-4567-9A85-040BF5DE86CB}" type="presOf" srcId="{925DEC49-7028-485E-8564-EAF29F17E94D}" destId="{558A8F4B-DC17-409E-8CF6-33571CDC27D7}" srcOrd="0" destOrd="0" presId="urn:microsoft.com/office/officeart/2016/7/layout/LinearArrowProcessNumbered"/>
    <dgm:cxn modelId="{8AB42784-6855-4DC1-A92D-4F6699C27805}" type="presOf" srcId="{FAC6F746-031C-46DE-A381-3F686CEA4FC2}" destId="{6F008B6B-0FDA-4190-A4BA-6FB05F16EDD8}" srcOrd="0" destOrd="0" presId="urn:microsoft.com/office/officeart/2016/7/layout/LinearArrowProcessNumbered"/>
    <dgm:cxn modelId="{1387CC25-B8C5-4511-B2BC-E921F5EB08EA}" type="presOf" srcId="{63C1A51F-F1AB-4080-AF0A-730D47FA800B}" destId="{7AAC409F-476F-4813-B4CD-A023CD91FAC5}" srcOrd="0" destOrd="0" presId="urn:microsoft.com/office/officeart/2016/7/layout/LinearArrowProcessNumbered"/>
    <dgm:cxn modelId="{30E186DB-AF5F-4A0C-AE78-0BD49F4A62EF}" srcId="{63C1A51F-F1AB-4080-AF0A-730D47FA800B}" destId="{3BA6CE9B-59D6-491F-9834-588F090ADCB6}" srcOrd="6" destOrd="0" parTransId="{E0885954-9E8C-4A36-ABBF-D7AFC0239F61}" sibTransId="{ECEF2C92-ADBB-4738-9FB2-27B4C7EADEAE}"/>
    <dgm:cxn modelId="{7652FACF-39D4-4BE9-B1DD-77B708D9B125}" type="presOf" srcId="{ECEF2C92-ADBB-4738-9FB2-27B4C7EADEAE}" destId="{FC9C349A-D154-4449-8290-B04F48593C96}" srcOrd="0" destOrd="0" presId="urn:microsoft.com/office/officeart/2016/7/layout/LinearArrowProcessNumbered"/>
    <dgm:cxn modelId="{A84C0791-632F-48D4-B5F1-478B4FBECA22}" srcId="{63C1A51F-F1AB-4080-AF0A-730D47FA800B}" destId="{C3000BDD-C795-4B9B-B4D2-D4210D768CB1}" srcOrd="3" destOrd="0" parTransId="{D9EBA988-B281-4119-851B-2C1DAC0DE54B}" sibTransId="{A3BC49B1-FBB3-49BC-BC58-9D237CE5ECC4}"/>
    <dgm:cxn modelId="{5E071DE3-8C27-4F35-8C89-3234ABD73E99}" srcId="{63C1A51F-F1AB-4080-AF0A-730D47FA800B}" destId="{56CB131D-4D15-484B-9F08-B94537E259E6}" srcOrd="8" destOrd="0" parTransId="{4EC79E4B-AED1-4B50-9889-8F517E55FE8C}" sibTransId="{4E4BE161-CD0A-4DCF-9867-7451AABEE336}"/>
    <dgm:cxn modelId="{9159ED83-7FA3-4DAB-8987-5D20B271511D}" type="presOf" srcId="{8FE2559A-EEA1-4D42-8766-5829D21ECE43}" destId="{AFAA5822-0391-4D26-8D6F-8D9012493499}" srcOrd="0" destOrd="0" presId="urn:microsoft.com/office/officeart/2016/7/layout/LinearArrowProcessNumbered"/>
    <dgm:cxn modelId="{93C60594-02E3-45CE-BEAC-270C2C494350}" type="presOf" srcId="{A6058FE1-E9FE-44F4-8998-DEE00899F865}" destId="{7BC07CC7-DB1D-4C6A-B829-B13367031726}" srcOrd="0" destOrd="0" presId="urn:microsoft.com/office/officeart/2016/7/layout/LinearArrowProcessNumbered"/>
    <dgm:cxn modelId="{CE314CE9-DC56-4DFA-883C-4D6FD8536A29}" type="presOf" srcId="{C3000BDD-C795-4B9B-B4D2-D4210D768CB1}" destId="{E2601BCE-C402-4EAE-948A-E32BA5DAE69B}" srcOrd="0" destOrd="0" presId="urn:microsoft.com/office/officeart/2016/7/layout/LinearArrowProcessNumbered"/>
    <dgm:cxn modelId="{7934BF75-7E24-43C9-A39A-30EB8002419F}" srcId="{63C1A51F-F1AB-4080-AF0A-730D47FA800B}" destId="{8FE2559A-EEA1-4D42-8766-5829D21ECE43}" srcOrd="5" destOrd="0" parTransId="{3D4F2F3F-8A14-413D-9DC3-09AAD6395DBF}" sibTransId="{925DEC49-7028-485E-8564-EAF29F17E94D}"/>
    <dgm:cxn modelId="{B2BFDE12-EE58-4A9E-85F3-1A186BA7F7B4}" type="presOf" srcId="{A3BC49B1-FBB3-49BC-BC58-9D237CE5ECC4}" destId="{7C101F75-5F59-4F75-82DA-331823FB9EF5}" srcOrd="0" destOrd="0" presId="urn:microsoft.com/office/officeart/2016/7/layout/LinearArrowProcessNumbered"/>
    <dgm:cxn modelId="{97ADFCA2-3212-4CE4-850C-32A70CB27F2E}" type="presOf" srcId="{08BA6D8C-BC56-439D-B9BB-62D7DE9524B2}" destId="{DDE2B8AB-ED6C-4E97-BE9F-F67C91929BCC}" srcOrd="0" destOrd="0" presId="urn:microsoft.com/office/officeart/2016/7/layout/LinearArrowProcessNumbered"/>
    <dgm:cxn modelId="{39A66DCE-0FB0-45A4-B9F5-92FAC91287FE}" type="presOf" srcId="{5DB507BF-9AEC-4104-B539-3564A679C208}" destId="{B8DF63F5-070B-4951-854A-4BDFB8B9A909}" srcOrd="0" destOrd="0" presId="urn:microsoft.com/office/officeart/2016/7/layout/LinearArrowProcessNumbered"/>
    <dgm:cxn modelId="{A1F07C3A-7145-4E49-9FF3-2CBBC57FEDAA}" type="presOf" srcId="{B1DA0FBD-6BC0-4E31-ADB4-7D5600060ACC}" destId="{B2C25C39-E7B6-4864-9F53-4610D0517ABC}" srcOrd="0" destOrd="0" presId="urn:microsoft.com/office/officeart/2016/7/layout/LinearArrowProcessNumbered"/>
    <dgm:cxn modelId="{6EA2719B-1A93-4371-9684-8B7BDEA88963}" type="presOf" srcId="{FB37392F-1C82-41BC-844E-267CFC4A99D1}" destId="{3D04D3CE-1B3F-4BD3-8E60-B1190C203E4A}" srcOrd="0" destOrd="0" presId="urn:microsoft.com/office/officeart/2016/7/layout/LinearArrowProcessNumbered"/>
    <dgm:cxn modelId="{30913FBE-D9AD-416E-AF7D-C92D6F6010FB}" type="presOf" srcId="{56CB131D-4D15-484B-9F08-B94537E259E6}" destId="{CA42AE6C-BB7E-48EA-9B2C-37F6A6B2C1A3}" srcOrd="0" destOrd="0" presId="urn:microsoft.com/office/officeart/2016/7/layout/LinearArrowProcessNumbered"/>
    <dgm:cxn modelId="{AD09E7D8-547C-4B86-82E7-E2CF7666C3C1}" type="presOf" srcId="{16557541-E45E-40E5-BD5C-A79D4FACB39B}" destId="{43711D21-1090-446E-912D-679634365C76}" srcOrd="0" destOrd="0" presId="urn:microsoft.com/office/officeart/2016/7/layout/LinearArrowProcessNumbered"/>
    <dgm:cxn modelId="{546F8C16-506D-44F4-831B-84024F090D62}" srcId="{63C1A51F-F1AB-4080-AF0A-730D47FA800B}" destId="{08BA6D8C-BC56-439D-B9BB-62D7DE9524B2}" srcOrd="2" destOrd="0" parTransId="{A5FC847B-039E-45B2-8EB4-86BAED82320D}" sibTransId="{271F8F90-A365-44B9-A52F-244138E69272}"/>
    <dgm:cxn modelId="{59667F4C-EA27-4856-B7AE-C3FC76500625}" type="presOf" srcId="{66C31C58-DA17-42E8-9E18-325183514AD5}" destId="{0651AEF4-CDD5-4AED-AF42-9C85BF45A52C}" srcOrd="0" destOrd="0" presId="urn:microsoft.com/office/officeart/2016/7/layout/LinearArrowProcessNumbered"/>
    <dgm:cxn modelId="{9211EF4B-619D-4F92-BE44-FD41FF543972}" srcId="{63C1A51F-F1AB-4080-AF0A-730D47FA800B}" destId="{D2995C6E-A2BE-4D29-BD3D-D98A9BB9091A}" srcOrd="1" destOrd="0" parTransId="{202A2957-F5A7-429E-BF31-8525824E9F6A}" sibTransId="{66C31C58-DA17-42E8-9E18-325183514AD5}"/>
    <dgm:cxn modelId="{9F7CAA4E-C398-4B92-9C7A-D9A5CB1EAA74}" type="presParOf" srcId="{7AAC409F-476F-4813-B4CD-A023CD91FAC5}" destId="{5C97EF14-4779-468E-A320-CE86A6266956}" srcOrd="0" destOrd="0" presId="urn:microsoft.com/office/officeart/2016/7/layout/LinearArrowProcessNumbered"/>
    <dgm:cxn modelId="{4C2FE3A2-D97D-435F-8C37-C54C71F17192}" type="presParOf" srcId="{5C97EF14-4779-468E-A320-CE86A6266956}" destId="{4A3269E1-8F8B-4616-A1E9-CBC18087012B}" srcOrd="0" destOrd="0" presId="urn:microsoft.com/office/officeart/2016/7/layout/LinearArrowProcessNumbered"/>
    <dgm:cxn modelId="{BB513AD4-37EE-45E1-A324-39624A3E40D9}" type="presParOf" srcId="{5C97EF14-4779-468E-A320-CE86A6266956}" destId="{AAB83E9A-28DE-4098-9F0D-159BD0C2F0C1}" srcOrd="1" destOrd="0" presId="urn:microsoft.com/office/officeart/2016/7/layout/LinearArrowProcessNumbered"/>
    <dgm:cxn modelId="{4F0581A8-B9AB-4F76-A686-B3A3B30F8B7A}" type="presParOf" srcId="{AAB83E9A-28DE-4098-9F0D-159BD0C2F0C1}" destId="{0F546113-3AD0-4718-A44B-37D55E9BCB39}" srcOrd="0" destOrd="0" presId="urn:microsoft.com/office/officeart/2016/7/layout/LinearArrowProcessNumbered"/>
    <dgm:cxn modelId="{70094503-9515-483C-85E0-98AF65874A9A}" type="presParOf" srcId="{AAB83E9A-28DE-4098-9F0D-159BD0C2F0C1}" destId="{2E230529-6475-4807-BF4F-60E2FFD4A6BD}" srcOrd="1" destOrd="0" presId="urn:microsoft.com/office/officeart/2016/7/layout/LinearArrowProcessNumbered"/>
    <dgm:cxn modelId="{DB11EF53-F09E-4A0B-AFAD-70873B7698F8}" type="presParOf" srcId="{AAB83E9A-28DE-4098-9F0D-159BD0C2F0C1}" destId="{3D04D3CE-1B3F-4BD3-8E60-B1190C203E4A}" srcOrd="2" destOrd="0" presId="urn:microsoft.com/office/officeart/2016/7/layout/LinearArrowProcessNumbered"/>
    <dgm:cxn modelId="{57B8C1CC-67F5-41C5-98A4-757A75D4244A}" type="presParOf" srcId="{AAB83E9A-28DE-4098-9F0D-159BD0C2F0C1}" destId="{D2027538-E57A-41DB-B250-8ED4A6774330}" srcOrd="3" destOrd="0" presId="urn:microsoft.com/office/officeart/2016/7/layout/LinearArrowProcessNumbered"/>
    <dgm:cxn modelId="{6EF72A9D-9513-4A9A-BE70-4A4D50FCD6E4}" type="presParOf" srcId="{5C97EF14-4779-468E-A320-CE86A6266956}" destId="{01997199-15E8-4CB0-9D32-DF71F0A30A72}" srcOrd="2" destOrd="0" presId="urn:microsoft.com/office/officeart/2016/7/layout/LinearArrowProcessNumbered"/>
    <dgm:cxn modelId="{FB542D1C-46B1-4913-ABEE-95E4849078AC}" type="presParOf" srcId="{7AAC409F-476F-4813-B4CD-A023CD91FAC5}" destId="{DAC43044-C74C-46D9-B603-46C7DFF4C185}" srcOrd="1" destOrd="0" presId="urn:microsoft.com/office/officeart/2016/7/layout/LinearArrowProcessNumbered"/>
    <dgm:cxn modelId="{C2867E24-1EAF-4E64-A97C-15D79542EC60}" type="presParOf" srcId="{7AAC409F-476F-4813-B4CD-A023CD91FAC5}" destId="{95B4D758-9404-404B-A9D4-EF532660ED7E}" srcOrd="2" destOrd="0" presId="urn:microsoft.com/office/officeart/2016/7/layout/LinearArrowProcessNumbered"/>
    <dgm:cxn modelId="{BC343D7B-6E36-4E6E-A61C-4FDBEE9979F0}" type="presParOf" srcId="{95B4D758-9404-404B-A9D4-EF532660ED7E}" destId="{68F21F7D-78FF-4968-A7DE-396B086736FE}" srcOrd="0" destOrd="0" presId="urn:microsoft.com/office/officeart/2016/7/layout/LinearArrowProcessNumbered"/>
    <dgm:cxn modelId="{2ED54507-3814-4A47-B203-3B206FD340D4}" type="presParOf" srcId="{95B4D758-9404-404B-A9D4-EF532660ED7E}" destId="{7A67736D-9BDF-483F-B697-431F54421B85}" srcOrd="1" destOrd="0" presId="urn:microsoft.com/office/officeart/2016/7/layout/LinearArrowProcessNumbered"/>
    <dgm:cxn modelId="{88581D6E-9028-4F26-8DD6-1969C567BDE5}" type="presParOf" srcId="{7A67736D-9BDF-483F-B697-431F54421B85}" destId="{DA54AB9F-780B-4279-A1D7-0C68DF4EC105}" srcOrd="0" destOrd="0" presId="urn:microsoft.com/office/officeart/2016/7/layout/LinearArrowProcessNumbered"/>
    <dgm:cxn modelId="{AE9D066F-D5AD-4179-98A6-B458585E2D3A}" type="presParOf" srcId="{7A67736D-9BDF-483F-B697-431F54421B85}" destId="{F36DA994-8C35-4C92-817B-5CDDA59AF25A}" srcOrd="1" destOrd="0" presId="urn:microsoft.com/office/officeart/2016/7/layout/LinearArrowProcessNumbered"/>
    <dgm:cxn modelId="{89D9FB15-4053-4C44-9DA1-1DB7DF62CA57}" type="presParOf" srcId="{7A67736D-9BDF-483F-B697-431F54421B85}" destId="{0651AEF4-CDD5-4AED-AF42-9C85BF45A52C}" srcOrd="2" destOrd="0" presId="urn:microsoft.com/office/officeart/2016/7/layout/LinearArrowProcessNumbered"/>
    <dgm:cxn modelId="{F64D1300-4D61-434D-85C0-087D5CA78851}" type="presParOf" srcId="{7A67736D-9BDF-483F-B697-431F54421B85}" destId="{E9C36CB6-6103-41CD-AD45-771CDFAC76F1}" srcOrd="3" destOrd="0" presId="urn:microsoft.com/office/officeart/2016/7/layout/LinearArrowProcessNumbered"/>
    <dgm:cxn modelId="{D1AF4C49-82D2-4652-84D6-C22982DF29F3}" type="presParOf" srcId="{95B4D758-9404-404B-A9D4-EF532660ED7E}" destId="{BA1E41F5-2F4A-49E7-9DC0-08E3BE34AF00}" srcOrd="2" destOrd="0" presId="urn:microsoft.com/office/officeart/2016/7/layout/LinearArrowProcessNumbered"/>
    <dgm:cxn modelId="{13D807F0-F39C-4EB2-82C2-63EAC50437C9}" type="presParOf" srcId="{7AAC409F-476F-4813-B4CD-A023CD91FAC5}" destId="{63CCC8FA-CFFA-4EA2-B1D9-C45928B10BAA}" srcOrd="3" destOrd="0" presId="urn:microsoft.com/office/officeart/2016/7/layout/LinearArrowProcessNumbered"/>
    <dgm:cxn modelId="{634D7D0D-41EC-4A18-9687-BC39F161F95E}" type="presParOf" srcId="{7AAC409F-476F-4813-B4CD-A023CD91FAC5}" destId="{195EC168-1C76-4FF5-BAF2-76A4D53DA809}" srcOrd="4" destOrd="0" presId="urn:microsoft.com/office/officeart/2016/7/layout/LinearArrowProcessNumbered"/>
    <dgm:cxn modelId="{6B8B09C2-FEFD-4AC6-8C26-DF88680441AC}" type="presParOf" srcId="{195EC168-1C76-4FF5-BAF2-76A4D53DA809}" destId="{4E0D752A-4E98-4BC1-8BC7-6BAAE38612D3}" srcOrd="0" destOrd="0" presId="urn:microsoft.com/office/officeart/2016/7/layout/LinearArrowProcessNumbered"/>
    <dgm:cxn modelId="{E8C3E303-E1D2-439F-BE17-A3750D751D8A}" type="presParOf" srcId="{195EC168-1C76-4FF5-BAF2-76A4D53DA809}" destId="{A7D72F5B-7795-445E-A975-16C96271916D}" srcOrd="1" destOrd="0" presId="urn:microsoft.com/office/officeart/2016/7/layout/LinearArrowProcessNumbered"/>
    <dgm:cxn modelId="{F5D72184-6C37-4E30-8A79-96A04F49A601}" type="presParOf" srcId="{A7D72F5B-7795-445E-A975-16C96271916D}" destId="{6515503B-5337-4538-9240-52826C8F5B2D}" srcOrd="0" destOrd="0" presId="urn:microsoft.com/office/officeart/2016/7/layout/LinearArrowProcessNumbered"/>
    <dgm:cxn modelId="{29C4E76B-18A6-4BAA-B241-CF50CA78A09F}" type="presParOf" srcId="{A7D72F5B-7795-445E-A975-16C96271916D}" destId="{83F1AB25-CEC3-46DC-A800-4A4439868282}" srcOrd="1" destOrd="0" presId="urn:microsoft.com/office/officeart/2016/7/layout/LinearArrowProcessNumbered"/>
    <dgm:cxn modelId="{D50716A4-6601-4E42-AB88-2FD66AFCF5B6}" type="presParOf" srcId="{A7D72F5B-7795-445E-A975-16C96271916D}" destId="{D9C3BC13-244A-4ECF-89D6-200B39E8E2BF}" srcOrd="2" destOrd="0" presId="urn:microsoft.com/office/officeart/2016/7/layout/LinearArrowProcessNumbered"/>
    <dgm:cxn modelId="{0EF2BD01-1D2B-4130-8BE9-931242D4D0DA}" type="presParOf" srcId="{A7D72F5B-7795-445E-A975-16C96271916D}" destId="{3AD38587-0B5B-4F87-8303-4F5C5953140A}" srcOrd="3" destOrd="0" presId="urn:microsoft.com/office/officeart/2016/7/layout/LinearArrowProcessNumbered"/>
    <dgm:cxn modelId="{86CAF56D-5248-448C-8402-EB78F71D0395}" type="presParOf" srcId="{195EC168-1C76-4FF5-BAF2-76A4D53DA809}" destId="{DDE2B8AB-ED6C-4E97-BE9F-F67C91929BCC}" srcOrd="2" destOrd="0" presId="urn:microsoft.com/office/officeart/2016/7/layout/LinearArrowProcessNumbered"/>
    <dgm:cxn modelId="{D73A73A3-57A3-48C2-8C2E-2E4BDAC3A0FB}" type="presParOf" srcId="{7AAC409F-476F-4813-B4CD-A023CD91FAC5}" destId="{818D5728-E0E1-4C94-97B7-7CAFC61E117D}" srcOrd="5" destOrd="0" presId="urn:microsoft.com/office/officeart/2016/7/layout/LinearArrowProcessNumbered"/>
    <dgm:cxn modelId="{0655C04E-1C60-404B-AEC5-67612E1CCF3E}" type="presParOf" srcId="{7AAC409F-476F-4813-B4CD-A023CD91FAC5}" destId="{F82A2CCA-F053-4858-9C44-2E6CDBB0E392}" srcOrd="6" destOrd="0" presId="urn:microsoft.com/office/officeart/2016/7/layout/LinearArrowProcessNumbered"/>
    <dgm:cxn modelId="{FA81E6F7-9BB8-44D3-A148-44245A4E73EE}" type="presParOf" srcId="{F82A2CCA-F053-4858-9C44-2E6CDBB0E392}" destId="{89D78777-D5D8-4ED9-8ECA-B6002FA21572}" srcOrd="0" destOrd="0" presId="urn:microsoft.com/office/officeart/2016/7/layout/LinearArrowProcessNumbered"/>
    <dgm:cxn modelId="{92BC5AA4-3718-4C29-BA51-2A6BB1B51E53}" type="presParOf" srcId="{F82A2CCA-F053-4858-9C44-2E6CDBB0E392}" destId="{2EE598F5-C70A-465B-BDE8-9DE54E91B69B}" srcOrd="1" destOrd="0" presId="urn:microsoft.com/office/officeart/2016/7/layout/LinearArrowProcessNumbered"/>
    <dgm:cxn modelId="{75CE3398-D14D-4437-8EA0-EFE1A8E1AE32}" type="presParOf" srcId="{2EE598F5-C70A-465B-BDE8-9DE54E91B69B}" destId="{268F1A29-A2D4-4E2D-98EC-840BFC9F4662}" srcOrd="0" destOrd="0" presId="urn:microsoft.com/office/officeart/2016/7/layout/LinearArrowProcessNumbered"/>
    <dgm:cxn modelId="{982D6DB2-4E47-412C-BDC0-E30ED9EED957}" type="presParOf" srcId="{2EE598F5-C70A-465B-BDE8-9DE54E91B69B}" destId="{399FD835-2DFA-4041-9CEE-EBAC9E37DD71}" srcOrd="1" destOrd="0" presId="urn:microsoft.com/office/officeart/2016/7/layout/LinearArrowProcessNumbered"/>
    <dgm:cxn modelId="{6E08118F-4609-46C2-9C54-F1341A31FB28}" type="presParOf" srcId="{2EE598F5-C70A-465B-BDE8-9DE54E91B69B}" destId="{7C101F75-5F59-4F75-82DA-331823FB9EF5}" srcOrd="2" destOrd="0" presId="urn:microsoft.com/office/officeart/2016/7/layout/LinearArrowProcessNumbered"/>
    <dgm:cxn modelId="{CF1036A0-63B3-4E54-9E6C-829206C20648}" type="presParOf" srcId="{2EE598F5-C70A-465B-BDE8-9DE54E91B69B}" destId="{A1A7C08A-844B-480D-8BDC-0A622EE8FC46}" srcOrd="3" destOrd="0" presId="urn:microsoft.com/office/officeart/2016/7/layout/LinearArrowProcessNumbered"/>
    <dgm:cxn modelId="{F63E02CB-98BA-4490-AFDF-881378400B7F}" type="presParOf" srcId="{F82A2CCA-F053-4858-9C44-2E6CDBB0E392}" destId="{E2601BCE-C402-4EAE-948A-E32BA5DAE69B}" srcOrd="2" destOrd="0" presId="urn:microsoft.com/office/officeart/2016/7/layout/LinearArrowProcessNumbered"/>
    <dgm:cxn modelId="{18AEC10A-1C1E-4BB5-8A57-D1B5CDBFF2EA}" type="presParOf" srcId="{7AAC409F-476F-4813-B4CD-A023CD91FAC5}" destId="{5EBA52D2-6113-4039-9D8D-5C9C10609E86}" srcOrd="7" destOrd="0" presId="urn:microsoft.com/office/officeart/2016/7/layout/LinearArrowProcessNumbered"/>
    <dgm:cxn modelId="{B5777AF5-91E1-465A-9D98-3AC0A69EA032}" type="presParOf" srcId="{7AAC409F-476F-4813-B4CD-A023CD91FAC5}" destId="{ED8A1A17-32A8-4FB0-8A4F-E3D761321B75}" srcOrd="8" destOrd="0" presId="urn:microsoft.com/office/officeart/2016/7/layout/LinearArrowProcessNumbered"/>
    <dgm:cxn modelId="{1186D96A-CEB8-4B8E-A251-03BC5A3EDA37}" type="presParOf" srcId="{ED8A1A17-32A8-4FB0-8A4F-E3D761321B75}" destId="{63479097-409C-4BD1-A702-1F3F100611B8}" srcOrd="0" destOrd="0" presId="urn:microsoft.com/office/officeart/2016/7/layout/LinearArrowProcessNumbered"/>
    <dgm:cxn modelId="{6124D96C-8E3B-431D-8736-DF95A4DD91EA}" type="presParOf" srcId="{ED8A1A17-32A8-4FB0-8A4F-E3D761321B75}" destId="{6CE16B38-40D2-40A5-88E2-D52392EDE988}" srcOrd="1" destOrd="0" presId="urn:microsoft.com/office/officeart/2016/7/layout/LinearArrowProcessNumbered"/>
    <dgm:cxn modelId="{CD2274DB-8612-4E44-82DD-CF682AB20BF3}" type="presParOf" srcId="{6CE16B38-40D2-40A5-88E2-D52392EDE988}" destId="{0B7EAC41-A830-42B7-B04B-0B0A76434BDE}" srcOrd="0" destOrd="0" presId="urn:microsoft.com/office/officeart/2016/7/layout/LinearArrowProcessNumbered"/>
    <dgm:cxn modelId="{34091B3F-CE7F-4776-B053-57AA4E92C3E7}" type="presParOf" srcId="{6CE16B38-40D2-40A5-88E2-D52392EDE988}" destId="{2298F402-6060-4A21-B368-85948A356BDE}" srcOrd="1" destOrd="0" presId="urn:microsoft.com/office/officeart/2016/7/layout/LinearArrowProcessNumbered"/>
    <dgm:cxn modelId="{3324F61D-5BF8-48CA-9AF6-16873783FBF8}" type="presParOf" srcId="{6CE16B38-40D2-40A5-88E2-D52392EDE988}" destId="{7BC07CC7-DB1D-4C6A-B829-B13367031726}" srcOrd="2" destOrd="0" presId="urn:microsoft.com/office/officeart/2016/7/layout/LinearArrowProcessNumbered"/>
    <dgm:cxn modelId="{852220A7-95C7-4157-87B3-03F016FCB393}" type="presParOf" srcId="{6CE16B38-40D2-40A5-88E2-D52392EDE988}" destId="{B45C7B97-1865-47D9-B556-69C8D9ED77DB}" srcOrd="3" destOrd="0" presId="urn:microsoft.com/office/officeart/2016/7/layout/LinearArrowProcessNumbered"/>
    <dgm:cxn modelId="{CB281586-6CCD-44B6-A970-25A79EAF3C83}" type="presParOf" srcId="{ED8A1A17-32A8-4FB0-8A4F-E3D761321B75}" destId="{6F008B6B-0FDA-4190-A4BA-6FB05F16EDD8}" srcOrd="2" destOrd="0" presId="urn:microsoft.com/office/officeart/2016/7/layout/LinearArrowProcessNumbered"/>
    <dgm:cxn modelId="{5372C7D6-E6AD-46EB-9BB4-86EA728D1453}" type="presParOf" srcId="{7AAC409F-476F-4813-B4CD-A023CD91FAC5}" destId="{AEDF26D7-3ABB-451F-9D0A-CC36B6E33202}" srcOrd="9" destOrd="0" presId="urn:microsoft.com/office/officeart/2016/7/layout/LinearArrowProcessNumbered"/>
    <dgm:cxn modelId="{35016751-2753-4936-9048-64A5AB083FD1}" type="presParOf" srcId="{7AAC409F-476F-4813-B4CD-A023CD91FAC5}" destId="{BBD5D2ED-CE87-437E-B0D2-2D9C7D1D4E86}" srcOrd="10" destOrd="0" presId="urn:microsoft.com/office/officeart/2016/7/layout/LinearArrowProcessNumbered"/>
    <dgm:cxn modelId="{1BCF1490-668F-4249-AF34-4B52AE59303C}" type="presParOf" srcId="{BBD5D2ED-CE87-437E-B0D2-2D9C7D1D4E86}" destId="{2B6B60CD-FB99-4CF9-8114-1968F752C81D}" srcOrd="0" destOrd="0" presId="urn:microsoft.com/office/officeart/2016/7/layout/LinearArrowProcessNumbered"/>
    <dgm:cxn modelId="{9162448F-7B89-433C-BDC3-074C3B97FB7B}" type="presParOf" srcId="{BBD5D2ED-CE87-437E-B0D2-2D9C7D1D4E86}" destId="{6AA85502-94B5-46D0-BFDF-DD2F8AB4B8CC}" srcOrd="1" destOrd="0" presId="urn:microsoft.com/office/officeart/2016/7/layout/LinearArrowProcessNumbered"/>
    <dgm:cxn modelId="{40F8879A-AD28-415D-A51B-D9A4D9BB1225}" type="presParOf" srcId="{6AA85502-94B5-46D0-BFDF-DD2F8AB4B8CC}" destId="{FCEB7623-14A7-481F-B097-2D90BAE07CD4}" srcOrd="0" destOrd="0" presId="urn:microsoft.com/office/officeart/2016/7/layout/LinearArrowProcessNumbered"/>
    <dgm:cxn modelId="{A5A1434C-C594-46B0-AC18-CA74556BA6AC}" type="presParOf" srcId="{6AA85502-94B5-46D0-BFDF-DD2F8AB4B8CC}" destId="{855CA7DF-AFC9-464A-B0CF-5D79DA7B012E}" srcOrd="1" destOrd="0" presId="urn:microsoft.com/office/officeart/2016/7/layout/LinearArrowProcessNumbered"/>
    <dgm:cxn modelId="{77EBB8CC-2684-4A13-A200-249F2DD1ED83}" type="presParOf" srcId="{6AA85502-94B5-46D0-BFDF-DD2F8AB4B8CC}" destId="{558A8F4B-DC17-409E-8CF6-33571CDC27D7}" srcOrd="2" destOrd="0" presId="urn:microsoft.com/office/officeart/2016/7/layout/LinearArrowProcessNumbered"/>
    <dgm:cxn modelId="{862ED371-B974-4025-8660-7FD44D3BD784}" type="presParOf" srcId="{6AA85502-94B5-46D0-BFDF-DD2F8AB4B8CC}" destId="{804BE362-37D1-429A-8739-625F1029CD20}" srcOrd="3" destOrd="0" presId="urn:microsoft.com/office/officeart/2016/7/layout/LinearArrowProcessNumbered"/>
    <dgm:cxn modelId="{2EAB6F69-3E44-4BD0-B77F-B8FAA401A449}" type="presParOf" srcId="{BBD5D2ED-CE87-437E-B0D2-2D9C7D1D4E86}" destId="{AFAA5822-0391-4D26-8D6F-8D9012493499}" srcOrd="2" destOrd="0" presId="urn:microsoft.com/office/officeart/2016/7/layout/LinearArrowProcessNumbered"/>
    <dgm:cxn modelId="{F384E62D-6C8E-4875-8796-2E594BA8D076}" type="presParOf" srcId="{7AAC409F-476F-4813-B4CD-A023CD91FAC5}" destId="{6667B741-2FDD-414D-B3EB-21764212AD34}" srcOrd="11" destOrd="0" presId="urn:microsoft.com/office/officeart/2016/7/layout/LinearArrowProcessNumbered"/>
    <dgm:cxn modelId="{D2EB5288-ED6E-4E96-A68C-41F69155364C}" type="presParOf" srcId="{7AAC409F-476F-4813-B4CD-A023CD91FAC5}" destId="{9A4CEB3E-AF0B-4B25-965A-B365286EFBE9}" srcOrd="12" destOrd="0" presId="urn:microsoft.com/office/officeart/2016/7/layout/LinearArrowProcessNumbered"/>
    <dgm:cxn modelId="{CDE199ED-7DA0-4181-AE6D-335C151D2C38}" type="presParOf" srcId="{9A4CEB3E-AF0B-4B25-965A-B365286EFBE9}" destId="{792DBA44-18B5-4F6F-8E3A-3D4C72CF66CF}" srcOrd="0" destOrd="0" presId="urn:microsoft.com/office/officeart/2016/7/layout/LinearArrowProcessNumbered"/>
    <dgm:cxn modelId="{7E86121A-DA81-4F6B-AA7F-8FA4F341A3DE}" type="presParOf" srcId="{9A4CEB3E-AF0B-4B25-965A-B365286EFBE9}" destId="{429BF9C7-5EE7-45E3-970A-292862251212}" srcOrd="1" destOrd="0" presId="urn:microsoft.com/office/officeart/2016/7/layout/LinearArrowProcessNumbered"/>
    <dgm:cxn modelId="{7EE2479B-A42F-486A-9BAE-179F3EC59FC9}" type="presParOf" srcId="{429BF9C7-5EE7-45E3-970A-292862251212}" destId="{4B09427A-BBCD-4A8F-85A4-BBE2CB50ED6B}" srcOrd="0" destOrd="0" presId="urn:microsoft.com/office/officeart/2016/7/layout/LinearArrowProcessNumbered"/>
    <dgm:cxn modelId="{68712766-0833-41B7-B420-50E8F84E4E81}" type="presParOf" srcId="{429BF9C7-5EE7-45E3-970A-292862251212}" destId="{40DF2D07-799A-496E-AFF4-2EBAC98F8EE2}" srcOrd="1" destOrd="0" presId="urn:microsoft.com/office/officeart/2016/7/layout/LinearArrowProcessNumbered"/>
    <dgm:cxn modelId="{390F131C-30B4-427A-91FB-9B5861438A91}" type="presParOf" srcId="{429BF9C7-5EE7-45E3-970A-292862251212}" destId="{FC9C349A-D154-4449-8290-B04F48593C96}" srcOrd="2" destOrd="0" presId="urn:microsoft.com/office/officeart/2016/7/layout/LinearArrowProcessNumbered"/>
    <dgm:cxn modelId="{423F7D99-1651-46CC-B39F-B30B2C6DBDFC}" type="presParOf" srcId="{429BF9C7-5EE7-45E3-970A-292862251212}" destId="{66B4CBB7-5DDB-42F7-BE7A-2EDF63406AFD}" srcOrd="3" destOrd="0" presId="urn:microsoft.com/office/officeart/2016/7/layout/LinearArrowProcessNumbered"/>
    <dgm:cxn modelId="{FBE536EE-E046-40D9-95FE-9F5690172387}" type="presParOf" srcId="{9A4CEB3E-AF0B-4B25-965A-B365286EFBE9}" destId="{9E446F29-ECB6-4F80-91E9-8DC7E7F68F59}" srcOrd="2" destOrd="0" presId="urn:microsoft.com/office/officeart/2016/7/layout/LinearArrowProcessNumbered"/>
    <dgm:cxn modelId="{68FBB48D-80AA-46FE-8991-A0BC595AA56E}" type="presParOf" srcId="{7AAC409F-476F-4813-B4CD-A023CD91FAC5}" destId="{DE8079A6-0E45-4685-8CBD-4E7FB7D751A6}" srcOrd="13" destOrd="0" presId="urn:microsoft.com/office/officeart/2016/7/layout/LinearArrowProcessNumbered"/>
    <dgm:cxn modelId="{AB0DE87C-9572-464C-94DF-A31DEB45B24F}" type="presParOf" srcId="{7AAC409F-476F-4813-B4CD-A023CD91FAC5}" destId="{EB296D8C-CFE6-4778-8B3D-A0B8A0718A8C}" srcOrd="14" destOrd="0" presId="urn:microsoft.com/office/officeart/2016/7/layout/LinearArrowProcessNumbered"/>
    <dgm:cxn modelId="{921779DC-DC45-4A46-88C3-7E5AF69E1471}" type="presParOf" srcId="{EB296D8C-CFE6-4778-8B3D-A0B8A0718A8C}" destId="{0D398BEB-3671-46A1-B894-C3492C3F6992}" srcOrd="0" destOrd="0" presId="urn:microsoft.com/office/officeart/2016/7/layout/LinearArrowProcessNumbered"/>
    <dgm:cxn modelId="{878E7B0A-A3F6-42B8-9508-A8E205E0FBDC}" type="presParOf" srcId="{EB296D8C-CFE6-4778-8B3D-A0B8A0718A8C}" destId="{2EDBB7D5-D58B-448D-B728-D4B82AA33B14}" srcOrd="1" destOrd="0" presId="urn:microsoft.com/office/officeart/2016/7/layout/LinearArrowProcessNumbered"/>
    <dgm:cxn modelId="{7830BF3E-30B3-4F7F-BA5A-AC973D8A36C1}" type="presParOf" srcId="{2EDBB7D5-D58B-448D-B728-D4B82AA33B14}" destId="{C04CA7CA-69E7-43C4-A75C-2A391E8C3979}" srcOrd="0" destOrd="0" presId="urn:microsoft.com/office/officeart/2016/7/layout/LinearArrowProcessNumbered"/>
    <dgm:cxn modelId="{4F681ABE-DEDE-414C-9DFF-76C3BF423A0C}" type="presParOf" srcId="{2EDBB7D5-D58B-448D-B728-D4B82AA33B14}" destId="{C34633A6-BE40-4D61-8298-BFA91662E8C5}" srcOrd="1" destOrd="0" presId="urn:microsoft.com/office/officeart/2016/7/layout/LinearArrowProcessNumbered"/>
    <dgm:cxn modelId="{DAC4A325-C67D-4F47-A198-678BDAD72667}" type="presParOf" srcId="{2EDBB7D5-D58B-448D-B728-D4B82AA33B14}" destId="{43711D21-1090-446E-912D-679634365C76}" srcOrd="2" destOrd="0" presId="urn:microsoft.com/office/officeart/2016/7/layout/LinearArrowProcessNumbered"/>
    <dgm:cxn modelId="{814D73E9-86B7-41C9-B451-D3D8EC0A4072}" type="presParOf" srcId="{2EDBB7D5-D58B-448D-B728-D4B82AA33B14}" destId="{87F10458-2229-464A-8F51-C911323F4FE2}" srcOrd="3" destOrd="0" presId="urn:microsoft.com/office/officeart/2016/7/layout/LinearArrowProcessNumbered"/>
    <dgm:cxn modelId="{5D18905B-FEC2-46A6-BDF1-D3A9A4AE5CB0}" type="presParOf" srcId="{EB296D8C-CFE6-4778-8B3D-A0B8A0718A8C}" destId="{44F7B77E-9C62-43E7-8A1B-B12A53863B9E}" srcOrd="2" destOrd="0" presId="urn:microsoft.com/office/officeart/2016/7/layout/LinearArrowProcessNumbered"/>
    <dgm:cxn modelId="{8214C97D-3A8D-4E3E-B731-F8BE72706BC8}" type="presParOf" srcId="{7AAC409F-476F-4813-B4CD-A023CD91FAC5}" destId="{38DC1B2D-632F-480C-84FF-DED4C521CE86}" srcOrd="15" destOrd="0" presId="urn:microsoft.com/office/officeart/2016/7/layout/LinearArrowProcessNumbered"/>
    <dgm:cxn modelId="{BEA202FD-7677-4BE6-86DB-44FAD33F607F}" type="presParOf" srcId="{7AAC409F-476F-4813-B4CD-A023CD91FAC5}" destId="{D190C158-FF5A-42FC-BB0A-A105734E2ADA}" srcOrd="16" destOrd="0" presId="urn:microsoft.com/office/officeart/2016/7/layout/LinearArrowProcessNumbered"/>
    <dgm:cxn modelId="{E952A9B5-896F-4BB6-A9BD-48FBBECD2561}" type="presParOf" srcId="{D190C158-FF5A-42FC-BB0A-A105734E2ADA}" destId="{EBBF9FE5-0AC9-4E57-9D03-AAC6EFE94A31}" srcOrd="0" destOrd="0" presId="urn:microsoft.com/office/officeart/2016/7/layout/LinearArrowProcessNumbered"/>
    <dgm:cxn modelId="{D96C8325-5FED-4C5D-8FCD-9C5CE7C0CB3A}" type="presParOf" srcId="{D190C158-FF5A-42FC-BB0A-A105734E2ADA}" destId="{1ADC1CF6-6BCF-46C4-A6D6-B4B71FEAE8C4}" srcOrd="1" destOrd="0" presId="urn:microsoft.com/office/officeart/2016/7/layout/LinearArrowProcessNumbered"/>
    <dgm:cxn modelId="{A8379A28-D33C-421C-9AE4-04CB18E1B336}" type="presParOf" srcId="{1ADC1CF6-6BCF-46C4-A6D6-B4B71FEAE8C4}" destId="{65F49ADB-D18A-49CD-949F-412A02EC8F1C}" srcOrd="0" destOrd="0" presId="urn:microsoft.com/office/officeart/2016/7/layout/LinearArrowProcessNumbered"/>
    <dgm:cxn modelId="{7DB90F8D-5111-4EEE-A529-072EBD3DA874}" type="presParOf" srcId="{1ADC1CF6-6BCF-46C4-A6D6-B4B71FEAE8C4}" destId="{5A7CED36-C658-4A5C-9970-CE83D30B26D9}" srcOrd="1" destOrd="0" presId="urn:microsoft.com/office/officeart/2016/7/layout/LinearArrowProcessNumbered"/>
    <dgm:cxn modelId="{FFF3BEA0-0869-408D-83FD-A37D71ADF5E5}" type="presParOf" srcId="{1ADC1CF6-6BCF-46C4-A6D6-B4B71FEAE8C4}" destId="{EA8ED0EF-7A41-4BBE-B6B9-A77675A66250}" srcOrd="2" destOrd="0" presId="urn:microsoft.com/office/officeart/2016/7/layout/LinearArrowProcessNumbered"/>
    <dgm:cxn modelId="{91963C77-E1C5-4230-A5C7-CDCB08A25B07}" type="presParOf" srcId="{1ADC1CF6-6BCF-46C4-A6D6-B4B71FEAE8C4}" destId="{A5DF16C2-C6C1-4244-AA98-F2D9B5004406}" srcOrd="3" destOrd="0" presId="urn:microsoft.com/office/officeart/2016/7/layout/LinearArrowProcessNumbered"/>
    <dgm:cxn modelId="{A7109420-C805-44C0-861E-935D2525D95A}" type="presParOf" srcId="{D190C158-FF5A-42FC-BB0A-A105734E2ADA}" destId="{CA42AE6C-BB7E-48EA-9B2C-37F6A6B2C1A3}" srcOrd="2" destOrd="0" presId="urn:microsoft.com/office/officeart/2016/7/layout/LinearArrowProcessNumbered"/>
    <dgm:cxn modelId="{1E4BB14A-5B92-41FD-9BAA-2CD9F4A21D58}" type="presParOf" srcId="{7AAC409F-476F-4813-B4CD-A023CD91FAC5}" destId="{9DDA2946-0E03-4F06-89FE-CB1B7B175ED0}" srcOrd="17" destOrd="0" presId="urn:microsoft.com/office/officeart/2016/7/layout/LinearArrowProcessNumbered"/>
    <dgm:cxn modelId="{A0628F0B-FAE0-4528-B752-3CA785D1562C}" type="presParOf" srcId="{7AAC409F-476F-4813-B4CD-A023CD91FAC5}" destId="{8F54F744-7E01-4307-B9CF-81DB53EEED83}" srcOrd="18" destOrd="0" presId="urn:microsoft.com/office/officeart/2016/7/layout/LinearArrowProcessNumbered"/>
    <dgm:cxn modelId="{ECD9FEC9-210D-447E-B178-B33B9AFC0C38}" type="presParOf" srcId="{8F54F744-7E01-4307-B9CF-81DB53EEED83}" destId="{EBD9BA56-0F69-48C2-B3D5-1E12F4231B6D}" srcOrd="0" destOrd="0" presId="urn:microsoft.com/office/officeart/2016/7/layout/LinearArrowProcessNumbered"/>
    <dgm:cxn modelId="{42BB154B-BAC9-4612-B653-075E7FE35E7F}" type="presParOf" srcId="{8F54F744-7E01-4307-B9CF-81DB53EEED83}" destId="{3B24740B-9919-481A-9423-714FA2EED89C}" srcOrd="1" destOrd="0" presId="urn:microsoft.com/office/officeart/2016/7/layout/LinearArrowProcessNumbered"/>
    <dgm:cxn modelId="{1B6F535B-C31F-4FF0-86F7-418B16E9C81F}" type="presParOf" srcId="{3B24740B-9919-481A-9423-714FA2EED89C}" destId="{CBBB1E57-E115-4302-9BDA-675EEB2C8D7A}" srcOrd="0" destOrd="0" presId="urn:microsoft.com/office/officeart/2016/7/layout/LinearArrowProcessNumbered"/>
    <dgm:cxn modelId="{5383FD07-C3E9-4E45-87F6-82301F4D1090}" type="presParOf" srcId="{3B24740B-9919-481A-9423-714FA2EED89C}" destId="{EC689037-18D4-491C-ABE0-0EBE75D9448A}" srcOrd="1" destOrd="0" presId="urn:microsoft.com/office/officeart/2016/7/layout/LinearArrowProcessNumbered"/>
    <dgm:cxn modelId="{4B7E741E-0800-48E2-830A-DD02C7CC0532}" type="presParOf" srcId="{3B24740B-9919-481A-9423-714FA2EED89C}" destId="{B8DF63F5-070B-4951-854A-4BDFB8B9A909}" srcOrd="2" destOrd="0" presId="urn:microsoft.com/office/officeart/2016/7/layout/LinearArrowProcessNumbered"/>
    <dgm:cxn modelId="{F6A94E6F-7C19-4D07-AC1D-B0492886A67C}" type="presParOf" srcId="{3B24740B-9919-481A-9423-714FA2EED89C}" destId="{1075D954-80B8-432B-A3BC-4CCDF774951E}" srcOrd="3" destOrd="0" presId="urn:microsoft.com/office/officeart/2016/7/layout/LinearArrowProcessNumbered"/>
    <dgm:cxn modelId="{7A5D3B6C-4C64-40F5-B00D-AD7CE2B6392A}" type="presParOf" srcId="{8F54F744-7E01-4307-B9CF-81DB53EEED83}" destId="{B2C25C39-E7B6-4864-9F53-4610D0517ABC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C207AD-F1EB-4DB8-A27C-B3DDDF5BF6E9}">
      <dsp:nvSpPr>
        <dsp:cNvPr id="0" name=""/>
        <dsp:cNvSpPr/>
      </dsp:nvSpPr>
      <dsp:spPr>
        <a:xfrm>
          <a:off x="0" y="0"/>
          <a:ext cx="10066156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A4A1724-D768-4B41-ADBB-3A8DB05FA36F}">
      <dsp:nvSpPr>
        <dsp:cNvPr id="0" name=""/>
        <dsp:cNvSpPr/>
      </dsp:nvSpPr>
      <dsp:spPr>
        <a:xfrm>
          <a:off x="0" y="0"/>
          <a:ext cx="10066156" cy="470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What is Bead 12?</a:t>
          </a:r>
        </a:p>
      </dsp:txBody>
      <dsp:txXfrm>
        <a:off x="0" y="0"/>
        <a:ext cx="10066156" cy="470982"/>
      </dsp:txXfrm>
    </dsp:sp>
    <dsp:sp modelId="{BF0AD05E-EA49-4357-9C77-B601DEAD2EB1}">
      <dsp:nvSpPr>
        <dsp:cNvPr id="0" name=""/>
        <dsp:cNvSpPr/>
      </dsp:nvSpPr>
      <dsp:spPr>
        <a:xfrm>
          <a:off x="0" y="470982"/>
          <a:ext cx="10066156" cy="0"/>
        </a:xfrm>
        <a:prstGeom prst="line">
          <a:avLst/>
        </a:prstGeom>
        <a:gradFill rotWithShape="0">
          <a:gsLst>
            <a:gs pos="0">
              <a:schemeClr val="accent2">
                <a:hueOff val="-2823674"/>
                <a:satOff val="129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2823674"/>
                <a:satOff val="129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2823674"/>
              <a:satOff val="129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6C1460C-6585-4180-8C48-632D9D00C81F}">
      <dsp:nvSpPr>
        <dsp:cNvPr id="0" name=""/>
        <dsp:cNvSpPr/>
      </dsp:nvSpPr>
      <dsp:spPr>
        <a:xfrm>
          <a:off x="0" y="470982"/>
          <a:ext cx="10066156" cy="470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           -A </a:t>
          </a:r>
          <a:r>
            <a:rPr lang="en-US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two-player board game involving strategic movement and bead capturing mechanics.</a:t>
          </a:r>
        </a:p>
      </dsp:txBody>
      <dsp:txXfrm>
        <a:off x="0" y="470982"/>
        <a:ext cx="10066156" cy="470982"/>
      </dsp:txXfrm>
    </dsp:sp>
    <dsp:sp modelId="{C52FAFE8-A084-47AE-A594-CB5B081C4999}">
      <dsp:nvSpPr>
        <dsp:cNvPr id="0" name=""/>
        <dsp:cNvSpPr/>
      </dsp:nvSpPr>
      <dsp:spPr>
        <a:xfrm>
          <a:off x="0" y="941964"/>
          <a:ext cx="10066156" cy="0"/>
        </a:xfrm>
        <a:prstGeom prst="line">
          <a:avLst/>
        </a:prstGeom>
        <a:gradFill rotWithShape="0">
          <a:gsLst>
            <a:gs pos="0">
              <a:schemeClr val="accent2">
                <a:hueOff val="-5647349"/>
                <a:satOff val="257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5647349"/>
                <a:satOff val="257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5647349"/>
              <a:satOff val="257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CFDBBEA-0BFC-4529-962D-DB8BEA5CB3EE}">
      <dsp:nvSpPr>
        <dsp:cNvPr id="0" name=""/>
        <dsp:cNvSpPr/>
      </dsp:nvSpPr>
      <dsp:spPr>
        <a:xfrm>
          <a:off x="0" y="941964"/>
          <a:ext cx="10066156" cy="470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/>
        </a:p>
      </dsp:txBody>
      <dsp:txXfrm>
        <a:off x="0" y="941964"/>
        <a:ext cx="10066156" cy="470982"/>
      </dsp:txXfrm>
    </dsp:sp>
    <dsp:sp modelId="{C92662C1-BF5A-45F4-AF83-597CAEBF34B8}">
      <dsp:nvSpPr>
        <dsp:cNvPr id="0" name=""/>
        <dsp:cNvSpPr/>
      </dsp:nvSpPr>
      <dsp:spPr>
        <a:xfrm>
          <a:off x="0" y="1412946"/>
          <a:ext cx="10066156" cy="0"/>
        </a:xfrm>
        <a:prstGeom prst="line">
          <a:avLst/>
        </a:prstGeom>
        <a:gradFill rotWithShape="0">
          <a:gsLst>
            <a:gs pos="0">
              <a:schemeClr val="accent2">
                <a:hueOff val="-8471023"/>
                <a:satOff val="386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8471023"/>
                <a:satOff val="386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8471023"/>
              <a:satOff val="386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D51DE9-1A11-4966-965E-E922EF9DD211}">
      <dsp:nvSpPr>
        <dsp:cNvPr id="0" name=""/>
        <dsp:cNvSpPr/>
      </dsp:nvSpPr>
      <dsp:spPr>
        <a:xfrm>
          <a:off x="0" y="1412946"/>
          <a:ext cx="10066156" cy="470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Objective of the </a:t>
          </a:r>
          <a:r>
            <a:rPr lang="en-US" sz="2800" b="1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Project</a:t>
          </a:r>
          <a:r>
            <a:rPr lang="en-US" sz="2400" b="1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</a:p>
      </dsp:txBody>
      <dsp:txXfrm>
        <a:off x="0" y="1412946"/>
        <a:ext cx="10066156" cy="470982"/>
      </dsp:txXfrm>
    </dsp:sp>
    <dsp:sp modelId="{0EC996CA-48CC-4A51-979E-1B4C3F1216AB}">
      <dsp:nvSpPr>
        <dsp:cNvPr id="0" name=""/>
        <dsp:cNvSpPr/>
      </dsp:nvSpPr>
      <dsp:spPr>
        <a:xfrm>
          <a:off x="0" y="1883929"/>
          <a:ext cx="10066156" cy="0"/>
        </a:xfrm>
        <a:prstGeom prst="line">
          <a:avLst/>
        </a:prstGeom>
        <a:gradFill rotWithShape="0">
          <a:gsLst>
            <a:gs pos="0">
              <a:schemeClr val="accent2">
                <a:hueOff val="-11294698"/>
                <a:satOff val="515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11294698"/>
                <a:satOff val="515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1294698"/>
              <a:satOff val="515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8741D0-5041-469C-A1E1-CCD9EBD7E792}">
      <dsp:nvSpPr>
        <dsp:cNvPr id="0" name=""/>
        <dsp:cNvSpPr/>
      </dsp:nvSpPr>
      <dsp:spPr>
        <a:xfrm>
          <a:off x="0" y="1883929"/>
          <a:ext cx="10066156" cy="470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tx1"/>
              </a:solidFill>
            </a:rPr>
            <a:t>            -</a:t>
          </a:r>
          <a:r>
            <a:rPr lang="en-US" sz="20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To </a:t>
          </a:r>
          <a:r>
            <a:rPr lang="en-US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design and implement a digital version of Bead 12 with:</a:t>
          </a:r>
        </a:p>
      </dsp:txBody>
      <dsp:txXfrm>
        <a:off x="0" y="1883929"/>
        <a:ext cx="10066156" cy="470982"/>
      </dsp:txXfrm>
    </dsp:sp>
    <dsp:sp modelId="{18888AE4-27B1-435C-B5A5-EEB737EE9FA9}">
      <dsp:nvSpPr>
        <dsp:cNvPr id="0" name=""/>
        <dsp:cNvSpPr/>
      </dsp:nvSpPr>
      <dsp:spPr>
        <a:xfrm>
          <a:off x="0" y="2354911"/>
          <a:ext cx="10066156" cy="0"/>
        </a:xfrm>
        <a:prstGeom prst="line">
          <a:avLst/>
        </a:prstGeom>
        <a:gradFill rotWithShape="0">
          <a:gsLst>
            <a:gs pos="0">
              <a:schemeClr val="accent2">
                <a:hueOff val="-14118373"/>
                <a:satOff val="644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14118373"/>
                <a:satOff val="644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4118373"/>
              <a:satOff val="644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82C5135-FE17-4896-88FD-00AD928581F1}">
      <dsp:nvSpPr>
        <dsp:cNvPr id="0" name=""/>
        <dsp:cNvSpPr/>
      </dsp:nvSpPr>
      <dsp:spPr>
        <a:xfrm>
          <a:off x="0" y="2354911"/>
          <a:ext cx="10066156" cy="470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tx1"/>
              </a:solidFill>
            </a:rPr>
            <a:t>            		 </a:t>
          </a:r>
          <a:r>
            <a:rPr lang="en-US" sz="21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</a:t>
          </a:r>
          <a:r>
            <a:rPr lang="en-US" sz="2100" kern="1200" dirty="0" smtClean="0">
              <a:solidFill>
                <a:schemeClr val="tx1"/>
              </a:solidFill>
            </a:rPr>
            <a:t> </a:t>
          </a:r>
          <a:r>
            <a:rPr lang="en-US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Core game mechanics</a:t>
          </a:r>
          <a:r>
            <a:rPr lang="en-US" sz="2100" kern="1200" dirty="0">
              <a:solidFill>
                <a:schemeClr val="tx1"/>
              </a:solidFill>
            </a:rPr>
            <a:t>.</a:t>
          </a:r>
        </a:p>
      </dsp:txBody>
      <dsp:txXfrm>
        <a:off x="0" y="2354911"/>
        <a:ext cx="10066156" cy="470982"/>
      </dsp:txXfrm>
    </dsp:sp>
    <dsp:sp modelId="{63BA5697-0D7D-4704-8021-CF77F966F212}">
      <dsp:nvSpPr>
        <dsp:cNvPr id="0" name=""/>
        <dsp:cNvSpPr/>
      </dsp:nvSpPr>
      <dsp:spPr>
        <a:xfrm>
          <a:off x="0" y="2825893"/>
          <a:ext cx="10066156" cy="0"/>
        </a:xfrm>
        <a:prstGeom prst="line">
          <a:avLst/>
        </a:prstGeom>
        <a:gradFill rotWithShape="0">
          <a:gsLst>
            <a:gs pos="0">
              <a:schemeClr val="accent2">
                <a:hueOff val="-16942046"/>
                <a:satOff val="772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16942046"/>
                <a:satOff val="772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6942046"/>
              <a:satOff val="772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61EA837-A9C6-48A4-8E88-D7F01BB2CDF4}">
      <dsp:nvSpPr>
        <dsp:cNvPr id="0" name=""/>
        <dsp:cNvSpPr/>
      </dsp:nvSpPr>
      <dsp:spPr>
        <a:xfrm>
          <a:off x="0" y="2825893"/>
          <a:ext cx="10066156" cy="470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tx1"/>
              </a:solidFill>
            </a:rPr>
            <a:t>           	             </a:t>
          </a:r>
          <a:r>
            <a:rPr lang="en-US" sz="20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 </a:t>
          </a:r>
          <a:r>
            <a:rPr lang="en-US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Player interaction through a simple interface.</a:t>
          </a:r>
        </a:p>
      </dsp:txBody>
      <dsp:txXfrm>
        <a:off x="0" y="2825893"/>
        <a:ext cx="10066156" cy="470982"/>
      </dsp:txXfrm>
    </dsp:sp>
    <dsp:sp modelId="{068FAB9E-8C32-4EEC-80B0-A8FBC6B61EB8}">
      <dsp:nvSpPr>
        <dsp:cNvPr id="0" name=""/>
        <dsp:cNvSpPr/>
      </dsp:nvSpPr>
      <dsp:spPr>
        <a:xfrm>
          <a:off x="0" y="3296875"/>
          <a:ext cx="10066156" cy="0"/>
        </a:xfrm>
        <a:prstGeom prst="line">
          <a:avLst/>
        </a:prstGeom>
        <a:gradFill rotWithShape="0">
          <a:gsLst>
            <a:gs pos="0">
              <a:schemeClr val="accent2">
                <a:hueOff val="-19765721"/>
                <a:satOff val="901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19765721"/>
                <a:satOff val="901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9765721"/>
              <a:satOff val="901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17598C7-078B-46B3-95AF-E81807665ABF}">
      <dsp:nvSpPr>
        <dsp:cNvPr id="0" name=""/>
        <dsp:cNvSpPr/>
      </dsp:nvSpPr>
      <dsp:spPr>
        <a:xfrm>
          <a:off x="0" y="3296875"/>
          <a:ext cx="10066156" cy="470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                          - </a:t>
          </a: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Save and load functionality.</a:t>
          </a:r>
        </a:p>
      </dsp:txBody>
      <dsp:txXfrm>
        <a:off x="0" y="3296875"/>
        <a:ext cx="10066156" cy="4709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B4C1EA-9518-4632-AAAD-18368BFA1DCF}">
      <dsp:nvSpPr>
        <dsp:cNvPr id="0" name=""/>
        <dsp:cNvSpPr/>
      </dsp:nvSpPr>
      <dsp:spPr>
        <a:xfrm>
          <a:off x="0" y="313"/>
          <a:ext cx="9708664" cy="419657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1. Game Mechanics</a:t>
          </a:r>
          <a:r>
            <a:rPr lang="en-US" sz="1600" b="1" i="1" kern="1200" dirty="0"/>
            <a:t>:</a:t>
          </a:r>
        </a:p>
      </dsp:txBody>
      <dsp:txXfrm>
        <a:off x="20486" y="20799"/>
        <a:ext cx="9667692" cy="378685"/>
      </dsp:txXfrm>
    </dsp:sp>
    <dsp:sp modelId="{EC033FC9-F19D-44B4-BC7C-30DF0F6E7AA0}">
      <dsp:nvSpPr>
        <dsp:cNvPr id="0" name=""/>
        <dsp:cNvSpPr/>
      </dsp:nvSpPr>
      <dsp:spPr>
        <a:xfrm>
          <a:off x="0" y="431755"/>
          <a:ext cx="9708664" cy="419657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4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              - 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Bead placement and 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movement 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rules.</a:t>
          </a:r>
        </a:p>
      </dsp:txBody>
      <dsp:txXfrm>
        <a:off x="20486" y="452241"/>
        <a:ext cx="9667692" cy="378685"/>
      </dsp:txXfrm>
    </dsp:sp>
    <dsp:sp modelId="{102726DD-0059-43F4-BF33-7BE5608E14EE}">
      <dsp:nvSpPr>
        <dsp:cNvPr id="0" name=""/>
        <dsp:cNvSpPr/>
      </dsp:nvSpPr>
      <dsp:spPr>
        <a:xfrm>
          <a:off x="0" y="861847"/>
          <a:ext cx="9708664" cy="419657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8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              - 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Validation for valid moves and bead 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capturing.</a:t>
          </a:r>
          <a:endParaRPr lang="en-US" sz="500" kern="1200" dirty="0"/>
        </a:p>
      </dsp:txBody>
      <dsp:txXfrm>
        <a:off x="20486" y="882333"/>
        <a:ext cx="9667692" cy="378685"/>
      </dsp:txXfrm>
    </dsp:sp>
    <dsp:sp modelId="{72C20615-BB3B-456C-AB88-1BCF2ACDE191}">
      <dsp:nvSpPr>
        <dsp:cNvPr id="0" name=""/>
        <dsp:cNvSpPr/>
      </dsp:nvSpPr>
      <dsp:spPr>
        <a:xfrm>
          <a:off x="0" y="1291939"/>
          <a:ext cx="9708664" cy="419657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12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2. Player </a:t>
          </a:r>
          <a:r>
            <a:rPr lang="en-US" sz="2400" b="1" i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Interaction:</a:t>
          </a:r>
          <a:endParaRPr lang="en-US" sz="500" b="1" i="1" kern="1200" dirty="0"/>
        </a:p>
      </dsp:txBody>
      <dsp:txXfrm>
        <a:off x="20486" y="1312425"/>
        <a:ext cx="9667692" cy="378685"/>
      </dsp:txXfrm>
    </dsp:sp>
    <dsp:sp modelId="{6327DCAA-9326-4D81-AFA0-15CDABA95158}">
      <dsp:nvSpPr>
        <dsp:cNvPr id="0" name=""/>
        <dsp:cNvSpPr/>
      </dsp:nvSpPr>
      <dsp:spPr>
        <a:xfrm>
          <a:off x="0" y="1722031"/>
          <a:ext cx="9708664" cy="419657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16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               			      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- 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Alternating turns between two 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players.</a:t>
          </a:r>
          <a:endParaRPr lang="en-US" sz="500" kern="1200" dirty="0"/>
        </a:p>
      </dsp:txBody>
      <dsp:txXfrm>
        <a:off x="20486" y="1742517"/>
        <a:ext cx="9667692" cy="378685"/>
      </dsp:txXfrm>
    </dsp:sp>
    <dsp:sp modelId="{14E5DAEA-CAAA-48BA-BB7C-294B47676546}">
      <dsp:nvSpPr>
        <dsp:cNvPr id="0" name=""/>
        <dsp:cNvSpPr/>
      </dsp:nvSpPr>
      <dsp:spPr>
        <a:xfrm>
          <a:off x="0" y="2152123"/>
          <a:ext cx="9708664" cy="419657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              - 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30-second timer per 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turn.</a:t>
          </a:r>
          <a:r>
            <a:rPr lang="en-US" sz="500" kern="1200" dirty="0" smtClean="0"/>
            <a:t>.</a:t>
          </a:r>
          <a:endParaRPr lang="en-US" sz="500" kern="1200" dirty="0"/>
        </a:p>
      </dsp:txBody>
      <dsp:txXfrm>
        <a:off x="20486" y="2172609"/>
        <a:ext cx="9667692" cy="378685"/>
      </dsp:txXfrm>
    </dsp:sp>
    <dsp:sp modelId="{9E1C85E4-CBB8-4538-B5A2-785789DDDECC}">
      <dsp:nvSpPr>
        <dsp:cNvPr id="0" name=""/>
        <dsp:cNvSpPr/>
      </dsp:nvSpPr>
      <dsp:spPr>
        <a:xfrm>
          <a:off x="0" y="2582215"/>
          <a:ext cx="9708664" cy="419657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24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3. Save/Load </a:t>
          </a:r>
          <a:r>
            <a:rPr lang="en-US" sz="2400" b="1" i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Feature:</a:t>
          </a:r>
          <a:endParaRPr lang="en-US" sz="500" b="1" i="1" kern="1200" dirty="0"/>
        </a:p>
      </dsp:txBody>
      <dsp:txXfrm>
        <a:off x="20486" y="2602701"/>
        <a:ext cx="9667692" cy="378685"/>
      </dsp:txXfrm>
    </dsp:sp>
    <dsp:sp modelId="{1B69971A-0AFD-4801-8CFA-AE41477A9786}">
      <dsp:nvSpPr>
        <dsp:cNvPr id="0" name=""/>
        <dsp:cNvSpPr/>
      </dsp:nvSpPr>
      <dsp:spPr>
        <a:xfrm>
          <a:off x="0" y="3012307"/>
          <a:ext cx="9708664" cy="419657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28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				      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- 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Save game progress to a 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file.</a:t>
          </a:r>
          <a:endParaRPr lang="en-US" sz="500" kern="1200" dirty="0"/>
        </a:p>
      </dsp:txBody>
      <dsp:txXfrm>
        <a:off x="20486" y="3032793"/>
        <a:ext cx="9667692" cy="378685"/>
      </dsp:txXfrm>
    </dsp:sp>
    <dsp:sp modelId="{1F9F0579-7106-4A97-83CC-F5C6744A8BFD}">
      <dsp:nvSpPr>
        <dsp:cNvPr id="0" name=""/>
        <dsp:cNvSpPr/>
      </dsp:nvSpPr>
      <dsp:spPr>
        <a:xfrm>
          <a:off x="0" y="3442398"/>
          <a:ext cx="9708664" cy="419657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32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              - 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Reload saved games for </a:t>
          </a: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continuation.</a:t>
          </a:r>
          <a:r>
            <a:rPr lang="en-US" sz="500" kern="1200" dirty="0" smtClean="0"/>
            <a:t>.</a:t>
          </a:r>
          <a:endParaRPr lang="en-US" sz="500" kern="1200" dirty="0"/>
        </a:p>
      </dsp:txBody>
      <dsp:txXfrm>
        <a:off x="20486" y="3462884"/>
        <a:ext cx="9667692" cy="378685"/>
      </dsp:txXfrm>
    </dsp:sp>
    <dsp:sp modelId="{9DE7390C-415A-4995-BD3F-57CEEF5E5721}">
      <dsp:nvSpPr>
        <dsp:cNvPr id="0" name=""/>
        <dsp:cNvSpPr/>
      </dsp:nvSpPr>
      <dsp:spPr>
        <a:xfrm>
          <a:off x="0" y="3872490"/>
          <a:ext cx="9708664" cy="419657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36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4. Basic Winning Conditions:</a:t>
          </a:r>
        </a:p>
      </dsp:txBody>
      <dsp:txXfrm>
        <a:off x="20486" y="3892976"/>
        <a:ext cx="9667692" cy="378685"/>
      </dsp:txXfrm>
    </dsp:sp>
    <dsp:sp modelId="{2DEF0578-8A8D-4FC0-B240-45433B156CA5}">
      <dsp:nvSpPr>
        <dsp:cNvPr id="0" name=""/>
        <dsp:cNvSpPr/>
      </dsp:nvSpPr>
      <dsp:spPr>
        <a:xfrm>
          <a:off x="0" y="4300686"/>
          <a:ext cx="9708664" cy="419657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              - 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 player wins if their opponent has no valid moves or beads left.</a:t>
          </a:r>
        </a:p>
      </dsp:txBody>
      <dsp:txXfrm>
        <a:off x="20486" y="4321172"/>
        <a:ext cx="9667692" cy="3786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=""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3668F-FEF7-4677-A4AF-6ECBF760B16A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BD15A-0DCD-47E7-914F-7B2C0D455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77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BD15A-0DCD-47E7-914F-7B2C0D4550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11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546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768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44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537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542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003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738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818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4430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214F7-E19A-4C11-B60A-F22221E8B5C9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C4EE-6DAE-4D13-933D-23B17E31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2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36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708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612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067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614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335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862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67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521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oshin-03/Software-Project-Lab-1/blob/main/BEAD12.cpp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9906" y="656491"/>
            <a:ext cx="4842431" cy="146631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Bead 12 Game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09447" y="2553026"/>
            <a:ext cx="6787661" cy="38101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en-US" sz="3200" b="1" dirty="0">
              <a:ea typeface="Calibri"/>
              <a:cs typeface="Calibri"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b="1" cap="non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  : </a:t>
            </a:r>
            <a:r>
              <a:rPr lang="en-US" sz="2400" b="1" cap="none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Noshin</a:t>
            </a:r>
            <a:r>
              <a:rPr lang="en-US" sz="2400" b="1" cap="non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cap="none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Tabassum</a:t>
            </a:r>
            <a:r>
              <a:rPr lang="en-US" sz="2400" b="1" cap="non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Dina</a:t>
            </a:r>
            <a:endParaRPr lang="en-US" sz="2400" b="1" cap="none" dirty="0" smtClean="0">
              <a:solidFill>
                <a:schemeClr val="bg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b="1" cap="non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                  : BSSE 1503</a:t>
            </a:r>
            <a:endParaRPr lang="en-US" sz="2400" b="1" cap="none" dirty="0" smtClean="0">
              <a:solidFill>
                <a:schemeClr val="bg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b="1" cap="non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 : Dr. </a:t>
            </a:r>
            <a:r>
              <a:rPr lang="en-US" sz="2400" b="1" cap="none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Emon</a:t>
            </a:r>
            <a:r>
              <a:rPr lang="en-US" sz="2400" b="1" cap="non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cap="none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Kumer</a:t>
            </a:r>
            <a:r>
              <a:rPr lang="en-US" sz="2400" b="1" cap="non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cap="none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Dey</a:t>
            </a:r>
            <a:endParaRPr lang="en-US" sz="2400" b="1" cap="none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b="1" cap="none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Github</a:t>
            </a:r>
            <a:r>
              <a:rPr lang="en-US" sz="2400" b="1" cap="none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Link    : </a:t>
            </a:r>
            <a:r>
              <a:rPr lang="en-US" sz="2400" b="1" cap="none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hlinkClick r:id="rId2"/>
              </a:rPr>
              <a:t>SPL - 1</a:t>
            </a:r>
            <a:endParaRPr lang="en-US" sz="2400" b="1" cap="none" dirty="0">
              <a:solidFill>
                <a:schemeClr val="bg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78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>
            <a:extLst>
              <a:ext uri="{FF2B5EF4-FFF2-40B4-BE49-F238E27FC236}">
                <a16:creationId xmlns="" xmlns:a16="http://schemas.microsoft.com/office/drawing/2014/main" id="{E5D4A15D-C852-47D7-A7E3-7F8FEE9FCA9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C06AA6A2-9E5B-46E6-82B0-8FC1CA7231C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="" xmlns:a16="http://schemas.microsoft.com/office/drawing/2014/main" id="{11E7C01A-5F5B-4E17-B91B-26FA9ADB546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>
              <a:extLst>
                <a:ext uri="{FF2B5EF4-FFF2-40B4-BE49-F238E27FC236}">
                  <a16:creationId xmlns="" xmlns:a16="http://schemas.microsoft.com/office/drawing/2014/main" id="{71DA43BF-6FE1-458D-A112-1687677B00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FAA5FF03-83FF-43B9-B66B-5FD05A9589C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>
              <a:extLst>
                <a:ext uri="{FF2B5EF4-FFF2-40B4-BE49-F238E27FC236}">
                  <a16:creationId xmlns="" xmlns:a16="http://schemas.microsoft.com/office/drawing/2014/main" id="{BC4D7AA7-0424-4C72-AE55-4B413DD4714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="" xmlns:a16="http://schemas.microsoft.com/office/drawing/2014/main" id="{BC2D80F1-5DC4-4396-B0E1-C774E82EC77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>
              <a:extLst>
                <a:ext uri="{FF2B5EF4-FFF2-40B4-BE49-F238E27FC236}">
                  <a16:creationId xmlns="" xmlns:a16="http://schemas.microsoft.com/office/drawing/2014/main" id="{48171057-920A-4188-A18E-97D710A3592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="" xmlns:a16="http://schemas.microsoft.com/office/drawing/2014/main" id="{1C871B74-1D69-47F0-A28D-8F345477963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9" name="Freeform 5">
              <a:extLst>
                <a:ext uri="{FF2B5EF4-FFF2-40B4-BE49-F238E27FC236}">
                  <a16:creationId xmlns="" xmlns:a16="http://schemas.microsoft.com/office/drawing/2014/main" id="{63001BDC-368C-49CC-9F3F-EAF38A0A49E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2" name="Rectangle 101">
            <a:extLst>
              <a:ext uri="{FF2B5EF4-FFF2-40B4-BE49-F238E27FC236}">
                <a16:creationId xmlns="" xmlns:a16="http://schemas.microsoft.com/office/drawing/2014/main" id="{6288FC2F-B192-42B2-90BE-517E1039BE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03" name="Group 102">
            <a:extLst>
              <a:ext uri="{FF2B5EF4-FFF2-40B4-BE49-F238E27FC236}">
                <a16:creationId xmlns="" xmlns:a16="http://schemas.microsoft.com/office/drawing/2014/main" id="{2F448CB3-7B4F-45D7-B7C0-DF553DF614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1" name="Rectangle 30">
              <a:extLst>
                <a:ext uri="{FF2B5EF4-FFF2-40B4-BE49-F238E27FC236}">
                  <a16:creationId xmlns="" xmlns:a16="http://schemas.microsoft.com/office/drawing/2014/main" id="{5C5305EA-7A88-413D-BE8A-47A02476F00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>
              <a:extLst>
                <a:ext uri="{FF2B5EF4-FFF2-40B4-BE49-F238E27FC236}">
                  <a16:creationId xmlns="" xmlns:a16="http://schemas.microsoft.com/office/drawing/2014/main" id="{FCA94DB5-FE56-4A3D-BC48-31B5595197F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u="sng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b="1" u="sng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="" xmlns:a16="http://schemas.microsoft.com/office/drawing/2014/main" id="{F9ED434F-8767-46CC-B26B-5AF62FF01E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Text Placeholder 2">
            <a:extLst>
              <a:ext uri="{FF2B5EF4-FFF2-40B4-BE49-F238E27FC236}">
                <a16:creationId xmlns="" xmlns:a16="http://schemas.microsoft.com/office/drawing/2014/main" id="{D5E39AB2-EB9F-137E-369C-3BC6EDA1D2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1136872"/>
              </p:ext>
            </p:extLst>
          </p:nvPr>
        </p:nvGraphicFramePr>
        <p:xfrm>
          <a:off x="846162" y="1978926"/>
          <a:ext cx="10066156" cy="37678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91773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="" xmlns:a16="http://schemas.microsoft.com/office/drawing/2014/main" id="{FAEF28A3-012D-4640-B8B8-1EF6EAF723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7" name="Rectangle 46">
              <a:extLst>
                <a:ext uri="{FF2B5EF4-FFF2-40B4-BE49-F238E27FC236}">
                  <a16:creationId xmlns="" xmlns:a16="http://schemas.microsoft.com/office/drawing/2014/main" id="{F3B2F1C2-14D3-4A53-B329-323795BCFD5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Oval 47">
              <a:extLst>
                <a:ext uri="{FF2B5EF4-FFF2-40B4-BE49-F238E27FC236}">
                  <a16:creationId xmlns="" xmlns:a16="http://schemas.microsoft.com/office/drawing/2014/main" id="{194E879E-1515-4211-8F1B-B68A92B2C20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>
              <a:extLst>
                <a:ext uri="{FF2B5EF4-FFF2-40B4-BE49-F238E27FC236}">
                  <a16:creationId xmlns="" xmlns:a16="http://schemas.microsoft.com/office/drawing/2014/main" id="{F7137E7D-1F4E-498A-97D1-0E1FE6FC6F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Oval 49">
              <a:extLst>
                <a:ext uri="{FF2B5EF4-FFF2-40B4-BE49-F238E27FC236}">
                  <a16:creationId xmlns="" xmlns:a16="http://schemas.microsoft.com/office/drawing/2014/main" id="{91375183-B6E5-43E0-B28F-39EC9083853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Oval 50">
              <a:extLst>
                <a:ext uri="{FF2B5EF4-FFF2-40B4-BE49-F238E27FC236}">
                  <a16:creationId xmlns="" xmlns:a16="http://schemas.microsoft.com/office/drawing/2014/main" id="{267F36BD-A8AF-4304-A662-1007CC1748D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Oval 51">
              <a:extLst>
                <a:ext uri="{FF2B5EF4-FFF2-40B4-BE49-F238E27FC236}">
                  <a16:creationId xmlns="" xmlns:a16="http://schemas.microsoft.com/office/drawing/2014/main" id="{15D9095F-2809-4A90-A032-250AC21C35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Freeform 5">
              <a:extLst>
                <a:ext uri="{FF2B5EF4-FFF2-40B4-BE49-F238E27FC236}">
                  <a16:creationId xmlns="" xmlns:a16="http://schemas.microsoft.com/office/drawing/2014/main" id="{9027D7BF-C282-4477-A406-245C3F2652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54" name="Freeform 5">
              <a:extLst>
                <a:ext uri="{FF2B5EF4-FFF2-40B4-BE49-F238E27FC236}">
                  <a16:creationId xmlns="" xmlns:a16="http://schemas.microsoft.com/office/drawing/2014/main" id="{AC3C43D8-426E-472E-A8E8-C41BF7A876B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55" name="Freeform 5">
              <a:extLst>
                <a:ext uri="{FF2B5EF4-FFF2-40B4-BE49-F238E27FC236}">
                  <a16:creationId xmlns="" xmlns:a16="http://schemas.microsoft.com/office/drawing/2014/main" id="{52DCAE0E-B8DE-4C42-A48F-FA0C8345AC9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57" name="Rectangle 56">
            <a:extLst>
              <a:ext uri="{FF2B5EF4-FFF2-40B4-BE49-F238E27FC236}">
                <a16:creationId xmlns="" xmlns:a16="http://schemas.microsoft.com/office/drawing/2014/main" id="{59647F54-801D-44AB-8284-EDDFF77631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Rectangle 58">
            <a:extLst>
              <a:ext uri="{FF2B5EF4-FFF2-40B4-BE49-F238E27FC236}">
                <a16:creationId xmlns="" xmlns:a16="http://schemas.microsoft.com/office/drawing/2014/main" id="{6DFBE54E-A701-4039-AC57-CF06B37CC62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Freeform 5">
            <a:extLst>
              <a:ext uri="{FF2B5EF4-FFF2-40B4-BE49-F238E27FC236}">
                <a16:creationId xmlns="" xmlns:a16="http://schemas.microsoft.com/office/drawing/2014/main" id="{D33A9890-FE1F-4F08-8EF4-FD2B439546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0" y="855136"/>
            <a:ext cx="8761413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u="sng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(Implemented So Far)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="" xmlns:a16="http://schemas.microsoft.com/office/drawing/2014/main" id="{92515798-C8A3-40E7-A830-82681C81A0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1" name="Text Placeholder 2">
            <a:extLst>
              <a:ext uri="{FF2B5EF4-FFF2-40B4-BE49-F238E27FC236}">
                <a16:creationId xmlns="" xmlns:a16="http://schemas.microsoft.com/office/drawing/2014/main" id="{AFA0D2AC-95DD-76B7-C679-44F4A70DA7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5528578"/>
              </p:ext>
            </p:extLst>
          </p:nvPr>
        </p:nvGraphicFramePr>
        <p:xfrm>
          <a:off x="1131070" y="1608293"/>
          <a:ext cx="9708664" cy="47239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419512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="" xmlns:a16="http://schemas.microsoft.com/office/drawing/2014/main" id="{E5D4A15D-C852-47D7-A7E3-7F8FEE9FCA9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3" name="Rectangle 32">
              <a:extLst>
                <a:ext uri="{FF2B5EF4-FFF2-40B4-BE49-F238E27FC236}">
                  <a16:creationId xmlns="" xmlns:a16="http://schemas.microsoft.com/office/drawing/2014/main" id="{C06AA6A2-9E5B-46E6-82B0-8FC1CA7231C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Oval 33">
              <a:extLst>
                <a:ext uri="{FF2B5EF4-FFF2-40B4-BE49-F238E27FC236}">
                  <a16:creationId xmlns="" xmlns:a16="http://schemas.microsoft.com/office/drawing/2014/main" id="{11E7C01A-5F5B-4E17-B91B-26FA9ADB546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Oval 34">
              <a:extLst>
                <a:ext uri="{FF2B5EF4-FFF2-40B4-BE49-F238E27FC236}">
                  <a16:creationId xmlns="" xmlns:a16="http://schemas.microsoft.com/office/drawing/2014/main" id="{71DA43BF-6FE1-458D-A112-1687677B00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Oval 35">
              <a:extLst>
                <a:ext uri="{FF2B5EF4-FFF2-40B4-BE49-F238E27FC236}">
                  <a16:creationId xmlns="" xmlns:a16="http://schemas.microsoft.com/office/drawing/2014/main" id="{FAA5FF03-83FF-43B9-B66B-5FD05A9589C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Oval 36">
              <a:extLst>
                <a:ext uri="{FF2B5EF4-FFF2-40B4-BE49-F238E27FC236}">
                  <a16:creationId xmlns="" xmlns:a16="http://schemas.microsoft.com/office/drawing/2014/main" id="{BC4D7AA7-0424-4C72-AE55-4B413DD4714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>
              <a:extLst>
                <a:ext uri="{FF2B5EF4-FFF2-40B4-BE49-F238E27FC236}">
                  <a16:creationId xmlns="" xmlns:a16="http://schemas.microsoft.com/office/drawing/2014/main" id="{BC2D80F1-5DC4-4396-B0E1-C774E82EC77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Freeform 5">
              <a:extLst>
                <a:ext uri="{FF2B5EF4-FFF2-40B4-BE49-F238E27FC236}">
                  <a16:creationId xmlns="" xmlns:a16="http://schemas.microsoft.com/office/drawing/2014/main" id="{48171057-920A-4188-A18E-97D710A3592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40" name="Freeform 5">
              <a:extLst>
                <a:ext uri="{FF2B5EF4-FFF2-40B4-BE49-F238E27FC236}">
                  <a16:creationId xmlns="" xmlns:a16="http://schemas.microsoft.com/office/drawing/2014/main" id="{1C871B74-1D69-47F0-A28D-8F345477963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41" name="Freeform 5">
              <a:extLst>
                <a:ext uri="{FF2B5EF4-FFF2-40B4-BE49-F238E27FC236}">
                  <a16:creationId xmlns="" xmlns:a16="http://schemas.microsoft.com/office/drawing/2014/main" id="{63001BDC-368C-49CC-9F3F-EAF38A0A49E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6288FC2F-B192-42B2-90BE-517E1039BE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2F448CB3-7B4F-45D7-B7C0-DF553DF614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6" name="Rectangle 45">
              <a:extLst>
                <a:ext uri="{FF2B5EF4-FFF2-40B4-BE49-F238E27FC236}">
                  <a16:creationId xmlns="" xmlns:a16="http://schemas.microsoft.com/office/drawing/2014/main" id="{5C5305EA-7A88-413D-BE8A-47A02476F00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Freeform 5">
              <a:extLst>
                <a:ext uri="{FF2B5EF4-FFF2-40B4-BE49-F238E27FC236}">
                  <a16:creationId xmlns="" xmlns:a16="http://schemas.microsoft.com/office/drawing/2014/main" id="{FCA94DB5-FE56-4A3D-BC48-31B5595197F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u="sng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Gameplay Flow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F9ED434F-8767-46CC-B26B-5AF62FF01E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7" name="Text Placeholder 2">
            <a:extLst>
              <a:ext uri="{FF2B5EF4-FFF2-40B4-BE49-F238E27FC236}">
                <a16:creationId xmlns="" xmlns:a16="http://schemas.microsoft.com/office/drawing/2014/main" id="{541667C8-CCAC-4B55-D1F5-D58CA9BF99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9202248"/>
              </p:ext>
            </p:extLst>
          </p:nvPr>
        </p:nvGraphicFramePr>
        <p:xfrm>
          <a:off x="668740" y="1377421"/>
          <a:ext cx="10959153" cy="46275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820988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939674"/>
            <a:ext cx="6692508" cy="629819"/>
          </a:xfrm>
        </p:spPr>
        <p:txBody>
          <a:bodyPr/>
          <a:lstStyle/>
          <a:p>
            <a:pPr algn="ctr"/>
            <a:r>
              <a:rPr lang="en-US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Highlights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797" y="1801503"/>
            <a:ext cx="10959152" cy="3848669"/>
          </a:xfrm>
        </p:spPr>
        <p:txBody>
          <a:bodyPr>
            <a:noAutofit/>
          </a:bodyPr>
          <a:lstStyle/>
          <a:p>
            <a:r>
              <a:rPr lang="en-US" sz="2400" b="1" i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i="1" cap="non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functions:</a:t>
            </a:r>
          </a:p>
          <a:p>
            <a:r>
              <a:rPr lang="en-US" cap="non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cap="non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u="sng" cap="none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u="sng" cap="none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reateboard</a:t>
            </a:r>
            <a:r>
              <a:rPr lang="en-US" sz="2000" u="sng" cap="non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2000" u="sng" cap="none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placebead</a:t>
            </a:r>
            <a:r>
              <a:rPr lang="en-US" sz="2000" u="sng" cap="non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cap="non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cap="non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etup functions for board initialization.</a:t>
            </a:r>
          </a:p>
          <a:p>
            <a:r>
              <a:rPr lang="en-US" sz="2000" cap="non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- </a:t>
            </a:r>
            <a:r>
              <a:rPr lang="en-US" sz="2000" u="sng" cap="none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u="sng" cap="none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akemove</a:t>
            </a:r>
            <a:r>
              <a:rPr lang="en-US" sz="2000" cap="non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Validates and executes player moves.</a:t>
            </a:r>
          </a:p>
          <a:p>
            <a:r>
              <a:rPr lang="en-US" sz="2000" cap="non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- </a:t>
            </a:r>
            <a:r>
              <a:rPr lang="en-US" sz="2000" u="sng" cap="none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savegame</a:t>
            </a:r>
            <a:r>
              <a:rPr lang="en-US" sz="2000" u="sng" cap="non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2000" u="sng" cap="none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loadgame</a:t>
            </a:r>
            <a:r>
              <a:rPr lang="en-US" sz="2000" u="sng" cap="non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cap="non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Handles game progress.</a:t>
            </a:r>
          </a:p>
          <a:p>
            <a:r>
              <a:rPr lang="en-US" sz="2000" cap="non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- </a:t>
            </a:r>
            <a:r>
              <a:rPr lang="en-US" sz="2000" u="sng" cap="none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u="sng" cap="none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smovable</a:t>
            </a:r>
            <a:r>
              <a:rPr lang="en-US" sz="2000" u="sng" cap="non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2000" u="sng" cap="none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isedible</a:t>
            </a:r>
            <a:r>
              <a:rPr lang="en-US" sz="2000" u="sng" cap="non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cap="non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000" cap="non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ogic for adjacent moves and bead capturing.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i="1" cap="non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Algorithmic focus:</a:t>
            </a:r>
          </a:p>
          <a:p>
            <a:r>
              <a:rPr lang="en-US" cap="non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cap="non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Movement validation.</a:t>
            </a:r>
          </a:p>
          <a:p>
            <a:r>
              <a:rPr lang="en-US" sz="2000" cap="non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- Blockage detection using </a:t>
            </a:r>
            <a:r>
              <a:rPr lang="en-US" sz="2000" cap="none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hasvalidmoves</a:t>
            </a:r>
            <a:r>
              <a:rPr lang="en-US" sz="2000" cap="non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1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5D4A15D-C852-47D7-A7E3-7F8FEE9FCA9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C06AA6A2-9E5B-46E6-82B0-8FC1CA7231C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="" xmlns:a16="http://schemas.microsoft.com/office/drawing/2014/main" id="{11E7C01A-5F5B-4E17-B91B-26FA9ADB546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>
              <a:extLst>
                <a:ext uri="{FF2B5EF4-FFF2-40B4-BE49-F238E27FC236}">
                  <a16:creationId xmlns="" xmlns:a16="http://schemas.microsoft.com/office/drawing/2014/main" id="{71DA43BF-6FE1-458D-A112-1687677B00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FAA5FF03-83FF-43B9-B66B-5FD05A9589C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BC4D7AA7-0424-4C72-AE55-4B413DD4714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="" xmlns:a16="http://schemas.microsoft.com/office/drawing/2014/main" id="{BC2D80F1-5DC4-4396-B0E1-C774E82EC77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="" xmlns:a16="http://schemas.microsoft.com/office/drawing/2014/main" id="{48171057-920A-4188-A18E-97D710A3592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="" xmlns:a16="http://schemas.microsoft.com/office/drawing/2014/main" id="{1C871B74-1D69-47F0-A28D-8F345477963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="" xmlns:a16="http://schemas.microsoft.com/office/drawing/2014/main" id="{63001BDC-368C-49CC-9F3F-EAF38A0A49E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6288FC2F-B192-42B2-90BE-517E1039BE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2F448CB3-7B4F-45D7-B7C0-DF553DF614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id="{5C5305EA-7A88-413D-BE8A-47A02476F00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5">
              <a:extLst>
                <a:ext uri="{FF2B5EF4-FFF2-40B4-BE49-F238E27FC236}">
                  <a16:creationId xmlns="" xmlns:a16="http://schemas.microsoft.com/office/drawing/2014/main" id="{FCA94DB5-FE56-4A3D-BC48-31B5595197F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u="sng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F9ED434F-8767-46CC-B26B-5AF62FF01E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extBox 4"/>
          <p:cNvSpPr txBox="1"/>
          <p:nvPr/>
        </p:nvSpPr>
        <p:spPr>
          <a:xfrm>
            <a:off x="956586" y="1983900"/>
            <a:ext cx="9119634" cy="377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25403" y="2083459"/>
            <a:ext cx="10188177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Challenges Faced:</a:t>
            </a:r>
          </a:p>
          <a:p>
            <a:pPr marL="1257300" lvl="2" indent="-342900">
              <a:buFont typeface="Wingdings" panose="05000000000000000000" pitchFamily="2" charset="2"/>
              <a:buChar char="v"/>
            </a:pP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Move Validation: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all moves follow the rules while maintaining 			            simplicity.</a:t>
            </a:r>
          </a:p>
          <a:p>
            <a:pPr marL="1257300" lvl="2" indent="-342900">
              <a:buFont typeface="Wingdings" panose="05000000000000000000" pitchFamily="2" charset="2"/>
              <a:buChar char="v"/>
            </a:pP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Limit Enforcement: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Accurately tracking and enforcing the limit per turn.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Wingdings" panose="05000000000000000000" pitchFamily="2" charset="2"/>
              <a:buChar char="v"/>
            </a:pP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Save/Load Functionality: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file I/O efficiently without data corruption.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Wingdings" panose="05000000000000000000" pitchFamily="2" charset="2"/>
              <a:buChar char="v"/>
            </a:pP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Edge Cases: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Managing scenarios such as blocked moves and incorrect inputs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257300" lvl="2" indent="-342900">
              <a:buFont typeface="Wingdings" panose="05000000000000000000" pitchFamily="2" charset="2"/>
              <a:buChar char="v"/>
            </a:pP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Player Experience: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clear and intuitive interface for smooth gameplay.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70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7084313B-C03D-4981-9786-879159A6039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9" name="Rectangle 28">
              <a:extLst>
                <a:ext uri="{FF2B5EF4-FFF2-40B4-BE49-F238E27FC236}">
                  <a16:creationId xmlns="" xmlns:a16="http://schemas.microsoft.com/office/drawing/2014/main" id="{A99190B9-52DD-45DC-BE21-AACE88FEC7F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Oval 29">
              <a:extLst>
                <a:ext uri="{FF2B5EF4-FFF2-40B4-BE49-F238E27FC236}">
                  <a16:creationId xmlns="" xmlns:a16="http://schemas.microsoft.com/office/drawing/2014/main" id="{D1EE260A-12FB-4D71-A318-71BED7FF314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="" xmlns:a16="http://schemas.microsoft.com/office/drawing/2014/main" id="{B52EC39A-8D44-4CEF-820F-A442CFA42DE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Oval 30">
              <a:extLst>
                <a:ext uri="{FF2B5EF4-FFF2-40B4-BE49-F238E27FC236}">
                  <a16:creationId xmlns="" xmlns:a16="http://schemas.microsoft.com/office/drawing/2014/main" id="{2D010773-529F-4A3D-A0AB-E7CE12DC617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D7582733-2D5B-4103-A63C-0D0D8178046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6D073C2A-0E86-458E-88D4-27124FDADCA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="" xmlns:a16="http://schemas.microsoft.com/office/drawing/2014/main" id="{01A64F04-7AF7-48B9-A1B0-956BBCEEFE5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="" xmlns:a16="http://schemas.microsoft.com/office/drawing/2014/main" id="{989ABE99-7694-4211-A627-459BE5422B6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="" xmlns:a16="http://schemas.microsoft.com/office/drawing/2014/main" id="{254B4214-6F53-497C-8322-9CE8158AA3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20E145FF-1D18-4246-A2BA-9F6B4D5336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B219AE65-9B94-44EA-BEF3-EF4BFA169C8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1FD9464E-E5B9-40C0-B738-67C266F517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6CCD7EA2-2557-4E49-9B59-9C028EF186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534656" y="473746"/>
            <a:ext cx="4168684" cy="5902828"/>
          </a:xfrm>
          <a:prstGeom prst="rect">
            <a:avLst/>
          </a:prstGeom>
          <a:solidFill>
            <a:srgbClr val="262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4084" y="1175809"/>
            <a:ext cx="2409602" cy="45063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u="sng" dirty="0">
                <a:solidFill>
                  <a:srgbClr val="EBEBEB"/>
                </a:solidFill>
              </a:rPr>
              <a:t>Features to Be Added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F0C81A57-9CD5-461B-8FFE-4A8CB6CFBE0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017540" y="473747"/>
            <a:ext cx="685800" cy="590282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2291" y="571500"/>
            <a:ext cx="7237418" cy="5878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Dynamic Board Size:</a:t>
            </a:r>
            <a:endParaRPr kumimoji="0" lang="en-US" sz="2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Allow users to specify the board size at the start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Update logic to accommodate different grid sizes.</a:t>
            </a:r>
          </a:p>
          <a:p>
            <a:pPr marL="80010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Win Conditions:</a:t>
            </a:r>
            <a:endParaRPr kumimoji="0" lang="en-US" sz="2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 more winning conditions, such as aligning beads in a row (similar to tic-tac-toe).</a:t>
            </a:r>
          </a:p>
          <a:p>
            <a:pPr marL="80010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Player Instructions:</a:t>
            </a:r>
            <a:endParaRPr kumimoji="0" lang="en-US" sz="2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 more detailed guidance or examples for entering coordinates and understanding moves.</a:t>
            </a:r>
          </a:p>
          <a:p>
            <a:pPr marL="80010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Interface:</a:t>
            </a:r>
            <a:endParaRPr kumimoji="0" lang="en-US" sz="2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a better display format for the board (e.g., with coordinates).</a:t>
            </a:r>
          </a:p>
          <a:p>
            <a:pPr marL="80010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Highlight valid moves during a player's turn.</a:t>
            </a:r>
          </a:p>
          <a:p>
            <a:pPr marL="80010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 Integration:</a:t>
            </a:r>
            <a:endParaRPr kumimoji="0" lang="en-US" sz="2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 a simple AI to allow single-player mode.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190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124000"/>
                <a:satMod val="148000"/>
                <a:lumMod val="124000"/>
              </a:schemeClr>
            </a:gs>
            <a:gs pos="100000">
              <a:schemeClr val="bg1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="" xmlns:a16="http://schemas.microsoft.com/office/drawing/2014/main" id="{7084313B-C03D-4981-9786-879159A6039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8" name="Rectangle 27">
              <a:extLst>
                <a:ext uri="{FF2B5EF4-FFF2-40B4-BE49-F238E27FC236}">
                  <a16:creationId xmlns="" xmlns:a16="http://schemas.microsoft.com/office/drawing/2014/main" id="{A99190B9-52DD-45DC-BE21-AACE88FEC7F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Oval 28">
              <a:extLst>
                <a:ext uri="{FF2B5EF4-FFF2-40B4-BE49-F238E27FC236}">
                  <a16:creationId xmlns="" xmlns:a16="http://schemas.microsoft.com/office/drawing/2014/main" id="{D1EE260A-12FB-4D71-A318-71BED7FF314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Oval 29">
              <a:extLst>
                <a:ext uri="{FF2B5EF4-FFF2-40B4-BE49-F238E27FC236}">
                  <a16:creationId xmlns="" xmlns:a16="http://schemas.microsoft.com/office/drawing/2014/main" id="{B52EC39A-8D44-4CEF-820F-A442CFA42DE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Oval 30">
              <a:extLst>
                <a:ext uri="{FF2B5EF4-FFF2-40B4-BE49-F238E27FC236}">
                  <a16:creationId xmlns="" xmlns:a16="http://schemas.microsoft.com/office/drawing/2014/main" id="{2D010773-529F-4A3D-A0AB-E7CE12DC617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Oval 31">
              <a:extLst>
                <a:ext uri="{FF2B5EF4-FFF2-40B4-BE49-F238E27FC236}">
                  <a16:creationId xmlns="" xmlns:a16="http://schemas.microsoft.com/office/drawing/2014/main" id="{D7582733-2D5B-4103-A63C-0D0D8178046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Oval 32">
              <a:extLst>
                <a:ext uri="{FF2B5EF4-FFF2-40B4-BE49-F238E27FC236}">
                  <a16:creationId xmlns="" xmlns:a16="http://schemas.microsoft.com/office/drawing/2014/main" id="{6D073C2A-0E86-458E-88D4-27124FDADCA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>
              <a:extLst>
                <a:ext uri="{FF2B5EF4-FFF2-40B4-BE49-F238E27FC236}">
                  <a16:creationId xmlns="" xmlns:a16="http://schemas.microsoft.com/office/drawing/2014/main" id="{01A64F04-7AF7-48B9-A1B0-956BBCEEFE5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5" name="Freeform 5">
              <a:extLst>
                <a:ext uri="{FF2B5EF4-FFF2-40B4-BE49-F238E27FC236}">
                  <a16:creationId xmlns="" xmlns:a16="http://schemas.microsoft.com/office/drawing/2014/main" id="{989ABE99-7694-4211-A627-459BE5422B6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6" name="Freeform 5">
              <a:extLst>
                <a:ext uri="{FF2B5EF4-FFF2-40B4-BE49-F238E27FC236}">
                  <a16:creationId xmlns="" xmlns:a16="http://schemas.microsoft.com/office/drawing/2014/main" id="{254B4214-6F53-497C-8322-9CE8158AA3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20E145FF-1D18-4246-A2BA-9F6B4D5336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0" name="Rectangle 49">
            <a:extLst>
              <a:ext uri="{FF2B5EF4-FFF2-40B4-BE49-F238E27FC236}">
                <a16:creationId xmlns="" xmlns:a16="http://schemas.microsoft.com/office/drawing/2014/main" id="{B219AE65-9B94-44EA-BEF3-EF4BFA169C8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="" xmlns:a16="http://schemas.microsoft.com/office/drawing/2014/main" id="{F0C81A57-9CD5-461B-8FFE-4A8CB6CFBE0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44" name="Group 43">
            <a:extLst>
              <a:ext uri="{FF2B5EF4-FFF2-40B4-BE49-F238E27FC236}">
                <a16:creationId xmlns="" xmlns:a16="http://schemas.microsoft.com/office/drawing/2014/main" id="{3086C462-37F4-494D-8292-CCB95221CC1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noFill/>
        </p:grpSpPr>
        <p:sp>
          <p:nvSpPr>
            <p:cNvPr id="45" name="Rectangle 44">
              <a:extLst>
                <a:ext uri="{FF2B5EF4-FFF2-40B4-BE49-F238E27FC236}">
                  <a16:creationId xmlns="" xmlns:a16="http://schemas.microsoft.com/office/drawing/2014/main" id="{2C7D2D64-353F-4802-AA48-A70CE6020B9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Freeform 5">
              <a:extLst>
                <a:ext uri="{FF2B5EF4-FFF2-40B4-BE49-F238E27FC236}">
                  <a16:creationId xmlns="" xmlns:a16="http://schemas.microsoft.com/office/drawing/2014/main" id="{30A6328F-CAA3-4052-BF4C-14BD47706E6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166" y="821095"/>
            <a:ext cx="9230185" cy="10699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 Placeholder 2"/>
          <p:cNvSpPr>
            <a:spLocks noGrp="1"/>
          </p:cNvSpPr>
          <p:nvPr>
            <p:ph type="body" idx="1"/>
          </p:nvPr>
        </p:nvSpPr>
        <p:spPr>
          <a:xfrm>
            <a:off x="1128166" y="1809116"/>
            <a:ext cx="8471446" cy="381933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-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mplemented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game mechanics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functionalities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-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Focused on completing advanced features for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submission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Acknowledgment: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-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 to the supervisor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 and guidance.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3871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124000"/>
                <a:satMod val="148000"/>
                <a:lumMod val="124000"/>
              </a:schemeClr>
            </a:gs>
            <a:gs pos="100000">
              <a:schemeClr val="bg1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="" xmlns:a16="http://schemas.microsoft.com/office/drawing/2014/main" id="{7084313B-C03D-4981-9786-879159A6039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8" name="Rectangle 27">
              <a:extLst>
                <a:ext uri="{FF2B5EF4-FFF2-40B4-BE49-F238E27FC236}">
                  <a16:creationId xmlns="" xmlns:a16="http://schemas.microsoft.com/office/drawing/2014/main" id="{A99190B9-52DD-45DC-BE21-AACE88FEC7F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Oval 28">
              <a:extLst>
                <a:ext uri="{FF2B5EF4-FFF2-40B4-BE49-F238E27FC236}">
                  <a16:creationId xmlns="" xmlns:a16="http://schemas.microsoft.com/office/drawing/2014/main" id="{D1EE260A-12FB-4D71-A318-71BED7FF314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Oval 29">
              <a:extLst>
                <a:ext uri="{FF2B5EF4-FFF2-40B4-BE49-F238E27FC236}">
                  <a16:creationId xmlns="" xmlns:a16="http://schemas.microsoft.com/office/drawing/2014/main" id="{B52EC39A-8D44-4CEF-820F-A442CFA42DE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Oval 30">
              <a:extLst>
                <a:ext uri="{FF2B5EF4-FFF2-40B4-BE49-F238E27FC236}">
                  <a16:creationId xmlns="" xmlns:a16="http://schemas.microsoft.com/office/drawing/2014/main" id="{2D010773-529F-4A3D-A0AB-E7CE12DC617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Oval 31">
              <a:extLst>
                <a:ext uri="{FF2B5EF4-FFF2-40B4-BE49-F238E27FC236}">
                  <a16:creationId xmlns="" xmlns:a16="http://schemas.microsoft.com/office/drawing/2014/main" id="{D7582733-2D5B-4103-A63C-0D0D8178046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Oval 32">
              <a:extLst>
                <a:ext uri="{FF2B5EF4-FFF2-40B4-BE49-F238E27FC236}">
                  <a16:creationId xmlns="" xmlns:a16="http://schemas.microsoft.com/office/drawing/2014/main" id="{6D073C2A-0E86-458E-88D4-27124FDADCA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>
              <a:extLst>
                <a:ext uri="{FF2B5EF4-FFF2-40B4-BE49-F238E27FC236}">
                  <a16:creationId xmlns="" xmlns:a16="http://schemas.microsoft.com/office/drawing/2014/main" id="{01A64F04-7AF7-48B9-A1B0-956BBCEEFE5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5" name="Freeform 5">
              <a:extLst>
                <a:ext uri="{FF2B5EF4-FFF2-40B4-BE49-F238E27FC236}">
                  <a16:creationId xmlns="" xmlns:a16="http://schemas.microsoft.com/office/drawing/2014/main" id="{989ABE99-7694-4211-A627-459BE5422B6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6" name="Freeform 5">
              <a:extLst>
                <a:ext uri="{FF2B5EF4-FFF2-40B4-BE49-F238E27FC236}">
                  <a16:creationId xmlns="" xmlns:a16="http://schemas.microsoft.com/office/drawing/2014/main" id="{254B4214-6F53-497C-8322-9CE8158AA3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20E145FF-1D18-4246-A2BA-9F6B4D5336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0" name="Rectangle 49">
            <a:extLst>
              <a:ext uri="{FF2B5EF4-FFF2-40B4-BE49-F238E27FC236}">
                <a16:creationId xmlns="" xmlns:a16="http://schemas.microsoft.com/office/drawing/2014/main" id="{B219AE65-9B94-44EA-BEF3-EF4BFA169C8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="" xmlns:a16="http://schemas.microsoft.com/office/drawing/2014/main" id="{F0C81A57-9CD5-461B-8FFE-4A8CB6CFBE0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44" name="Group 43">
            <a:extLst>
              <a:ext uri="{FF2B5EF4-FFF2-40B4-BE49-F238E27FC236}">
                <a16:creationId xmlns="" xmlns:a16="http://schemas.microsoft.com/office/drawing/2014/main" id="{3086C462-37F4-494D-8292-CCB95221CC1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noFill/>
        </p:grpSpPr>
        <p:sp>
          <p:nvSpPr>
            <p:cNvPr id="45" name="Rectangle 44">
              <a:extLst>
                <a:ext uri="{FF2B5EF4-FFF2-40B4-BE49-F238E27FC236}">
                  <a16:creationId xmlns="" xmlns:a16="http://schemas.microsoft.com/office/drawing/2014/main" id="{2C7D2D64-353F-4802-AA48-A70CE6020B9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Freeform 5">
              <a:extLst>
                <a:ext uri="{FF2B5EF4-FFF2-40B4-BE49-F238E27FC236}">
                  <a16:creationId xmlns="" xmlns:a16="http://schemas.microsoft.com/office/drawing/2014/main" id="{30A6328F-CAA3-4052-BF4C-14BD47706E6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166" y="821095"/>
            <a:ext cx="9230185" cy="10699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endParaRPr lang="en-US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 Placeholder 2"/>
          <p:cNvSpPr>
            <a:spLocks noGrp="1"/>
          </p:cNvSpPr>
          <p:nvPr>
            <p:ph type="body" idx="1"/>
          </p:nvPr>
        </p:nvSpPr>
        <p:spPr>
          <a:xfrm>
            <a:off x="1373204" y="2632227"/>
            <a:ext cx="8471446" cy="38193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sz="88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4303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364</Words>
  <Application>Microsoft Office PowerPoint</Application>
  <PresentationFormat>Widescreen</PresentationFormat>
  <Paragraphs>82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Century Gothic</vt:lpstr>
      <vt:lpstr>Times New Roman</vt:lpstr>
      <vt:lpstr>Wingdings</vt:lpstr>
      <vt:lpstr>Wingdings 3</vt:lpstr>
      <vt:lpstr>Ion Boardroom</vt:lpstr>
      <vt:lpstr>Bead 12 Game Project</vt:lpstr>
      <vt:lpstr>Introduction</vt:lpstr>
      <vt:lpstr>Key Features (Implemented So Far)</vt:lpstr>
      <vt:lpstr>Gameplay Flow</vt:lpstr>
      <vt:lpstr>Code Highlights</vt:lpstr>
      <vt:lpstr>Challenges Faced</vt:lpstr>
      <vt:lpstr>Features to Be Added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Bead 12 Game Project</dc:title>
  <dc:creator>User</dc:creator>
  <cp:lastModifiedBy>User</cp:lastModifiedBy>
  <cp:revision>102</cp:revision>
  <dcterms:created xsi:type="dcterms:W3CDTF">2025-01-21T05:13:49Z</dcterms:created>
  <dcterms:modified xsi:type="dcterms:W3CDTF">2025-01-22T03:35:46Z</dcterms:modified>
</cp:coreProperties>
</file>