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7E8A9B-5FED-4DAA-AE70-FE955CB3C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0474C7A-A7AB-4667-8074-62B87809E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2E4CC2-F7E1-4073-9C83-3B328C31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6CA0-0219-4FD0-9E18-CC08A9308D78}" type="datetimeFigureOut">
              <a:rPr kumimoji="1" lang="ja-JP" altLang="en-US" smtClean="0"/>
              <a:t>2018/10/16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B72F51-B94A-4048-BDC0-8C984F9D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017CBC-FA79-44AF-B30A-1BF4833C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4674-2326-407A-AC9C-A737FB177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62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950C4-5A7F-4DFC-A9AE-FE85946B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BB5429-A9F7-4562-88BC-2588C9147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D8C8C3-828E-476F-B44A-0CD4A206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6CA0-0219-4FD0-9E18-CC08A9308D78}" type="datetimeFigureOut">
              <a:rPr kumimoji="1" lang="ja-JP" altLang="en-US" smtClean="0"/>
              <a:t>2018/10/16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6DE1C4-408D-4D20-BC34-5731F3310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CFB7A2-4FE6-4B0F-84D4-8F2C5744A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4674-2326-407A-AC9C-A737FB177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00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1D7A6C3-CE1C-4118-8D5F-1D2C62F27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52C421-86FC-475F-B681-6A4581361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5756F8-C079-4404-A27F-DD170C45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6CA0-0219-4FD0-9E18-CC08A9308D78}" type="datetimeFigureOut">
              <a:rPr kumimoji="1" lang="ja-JP" altLang="en-US" smtClean="0"/>
              <a:t>2018/10/16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B42BBC-ED49-46CD-A742-3D7B1140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3E1123-3C3A-464D-AB5D-9B4CB788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4674-2326-407A-AC9C-A737FB177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64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E16F0-661F-4BC7-9BB5-BB91AC5F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D0E33B-F28B-4679-9C93-ADEF1BF67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30C6F3-1CA4-44C1-A091-C811CEDC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6CA0-0219-4FD0-9E18-CC08A9308D78}" type="datetimeFigureOut">
              <a:rPr kumimoji="1" lang="ja-JP" altLang="en-US" smtClean="0"/>
              <a:t>2018/10/16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A217D7-CA65-406F-B729-D573A33E1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AFBDA6-699D-42E5-8C7C-9B14925B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4674-2326-407A-AC9C-A737FB177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21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73BF1A-15F0-433C-86CA-5A953C66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B9A93B-E756-4AA3-89A9-B37A644D0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4CD9DB-D4E9-456F-8F6D-9DFB9DB1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6CA0-0219-4FD0-9E18-CC08A9308D78}" type="datetimeFigureOut">
              <a:rPr kumimoji="1" lang="ja-JP" altLang="en-US" smtClean="0"/>
              <a:t>2018/10/16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A7C00A-43C6-4DF5-9E9F-21ED5386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450458-AB1A-4012-BFD5-8F1197737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4674-2326-407A-AC9C-A737FB177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69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65553C-F94C-4F6D-9863-F759F81E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49411D-B844-4EDB-AD74-AEB2D8B03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2658E0-DEF3-40CF-9337-2AE1F9A63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77C043-D3DA-4BB5-8726-AEA4828F8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6CA0-0219-4FD0-9E18-CC08A9308D78}" type="datetimeFigureOut">
              <a:rPr kumimoji="1" lang="ja-JP" altLang="en-US" smtClean="0"/>
              <a:t>2018/10/16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77EE85-A9FF-4B49-847B-5E02FCFE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747B33-334D-4558-B070-CE64459E9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4674-2326-407A-AC9C-A737FB177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11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7AC81C-709E-423E-B6A0-5DDCC5AAA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28F181-74AB-4A87-95FA-781F40712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B9878E-10CF-4CD4-980B-255BF7E96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E3FA102-29F3-40CC-B5AD-DC25D5888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2A6948D-B8AC-43AA-91DC-CB62BEAEA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E449BE8-C6BC-47C4-A8A8-7F0B8F2A3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6CA0-0219-4FD0-9E18-CC08A9308D78}" type="datetimeFigureOut">
              <a:rPr kumimoji="1" lang="ja-JP" altLang="en-US" smtClean="0"/>
              <a:t>2018/10/16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0EFD101-82C4-4897-B9CC-E9E7D3AF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2ABF7AA-F37F-4982-9EA5-C4C3A041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4674-2326-407A-AC9C-A737FB177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19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B9F81F-A455-40D5-B8B3-62AC4C8D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A0C436-C97D-4BBC-A10E-B24B0EC4C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6CA0-0219-4FD0-9E18-CC08A9308D78}" type="datetimeFigureOut">
              <a:rPr kumimoji="1" lang="ja-JP" altLang="en-US" smtClean="0"/>
              <a:t>2018/10/16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586318-3BFC-45DF-9E4B-653975395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949528-C63D-4F04-9984-E63D2B34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4674-2326-407A-AC9C-A737FB177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84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671160E-A0C4-4A42-BA99-9598B990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6CA0-0219-4FD0-9E18-CC08A9308D78}" type="datetimeFigureOut">
              <a:rPr kumimoji="1" lang="ja-JP" altLang="en-US" smtClean="0"/>
              <a:t>2018/10/16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E5229DE-4EB2-4EBA-86D4-40124385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746B24-6C3F-4EFD-93C4-58B89573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4674-2326-407A-AC9C-A737FB177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02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083E9-2EA1-44DE-AF5B-F3265292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C21093-3263-461F-9249-0BD2115A7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6DDFA7-E423-4460-8605-32EAA8E3E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1A5498-BCE7-44FE-B454-A00AD9D1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6CA0-0219-4FD0-9E18-CC08A9308D78}" type="datetimeFigureOut">
              <a:rPr kumimoji="1" lang="ja-JP" altLang="en-US" smtClean="0"/>
              <a:t>2018/10/16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7E706B-EFE0-4D6A-8030-F07A4EEC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612115-EDBA-4805-AF42-488E45D6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4674-2326-407A-AC9C-A737FB177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83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A76C7D-51D9-49A3-B8E2-29542F6C5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9922C58-1FFD-4B7B-86B6-D80468B62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144BB0D-FFEC-4E74-B30F-EF659891B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7F1E4F-DC3B-4A8A-B0D9-3E3B8251D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6CA0-0219-4FD0-9E18-CC08A9308D78}" type="datetimeFigureOut">
              <a:rPr kumimoji="1" lang="ja-JP" altLang="en-US" smtClean="0"/>
              <a:t>2018/10/16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981FC7-B1C2-4D29-AF33-22E56C19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8B7F4C-C9CB-4689-89DC-5C024F6D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4674-2326-407A-AC9C-A737FB177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28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391B702-5D11-425B-AE2D-74B1132A5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998229-D0B3-4A63-AEFE-DE5D6F3FD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114C01-2803-489D-82D9-D4EDE19162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D6CA0-0219-4FD0-9E18-CC08A9308D78}" type="datetimeFigureOut">
              <a:rPr kumimoji="1" lang="ja-JP" altLang="en-US" smtClean="0"/>
              <a:t>2018/10/16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185698-136E-4E09-B5B0-9AA8BD77A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718392-B469-4D4C-B66F-031C682D7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A4674-2326-407A-AC9C-A737FB177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8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48DEC3-F9B3-49FF-9483-F57CF6A20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北山</a:t>
            </a:r>
            <a:r>
              <a:rPr lang="ja-JP" altLang="en-US" dirty="0"/>
              <a:t>祭</a:t>
            </a:r>
            <a:r>
              <a:rPr kumimoji="1" lang="en-US" altLang="ja-JP" dirty="0"/>
              <a:t>2018</a:t>
            </a:r>
            <a:r>
              <a:rPr kumimoji="1" lang="ja-JP" altLang="en-US" dirty="0"/>
              <a:t> 島野研</a:t>
            </a:r>
            <a:br>
              <a:rPr kumimoji="1" lang="en-US" altLang="ja-JP" dirty="0"/>
            </a:br>
            <a:r>
              <a:rPr kumimoji="1" lang="ja-JP" altLang="en-US" dirty="0"/>
              <a:t>出し物デモ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308B9A-AD58-478E-829B-689ACC545A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新野　島袋</a:t>
            </a:r>
          </a:p>
        </p:txBody>
      </p:sp>
    </p:spTree>
    <p:extLst>
      <p:ext uri="{BB962C8B-B14F-4D97-AF65-F5344CB8AC3E}">
        <p14:creationId xmlns:p14="http://schemas.microsoft.com/office/powerpoint/2010/main" val="98306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5E724F-6E7A-4993-9866-4F38850B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次世代型見守りシステム（仮）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C859DD-A2A6-41C0-9189-98BA4E2CE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ja-JP" altLang="en-US" dirty="0"/>
              <a:t>温湿度をラズベリーパイで計測し暑さ指数を算出</a:t>
            </a:r>
            <a:endParaRPr kumimoji="1" lang="en-US" altLang="ja-JP" dirty="0"/>
          </a:p>
          <a:p>
            <a:pPr marL="0" indent="0">
              <a:lnSpc>
                <a:spcPct val="200000"/>
              </a:lnSpc>
              <a:buNone/>
            </a:pPr>
            <a:r>
              <a:rPr lang="ja-JP" altLang="en-US" dirty="0"/>
              <a:t>（キャラは</a:t>
            </a:r>
            <a:r>
              <a:rPr lang="ja-JP" altLang="en-US" dirty="0" err="1"/>
              <a:t>おん</a:t>
            </a:r>
            <a:r>
              <a:rPr lang="ja-JP" altLang="en-US" dirty="0"/>
              <a:t>たんとしっつん）</a:t>
            </a:r>
            <a:endParaRPr kumimoji="1" lang="en-US" altLang="ja-JP" dirty="0"/>
          </a:p>
          <a:p>
            <a:pPr>
              <a:lnSpc>
                <a:spcPct val="200000"/>
              </a:lnSpc>
            </a:pPr>
            <a:r>
              <a:rPr lang="ja-JP" altLang="en-US" dirty="0"/>
              <a:t>温湿度と暑さ指数をサーバへ送信し</a:t>
            </a:r>
            <a:r>
              <a:rPr lang="en-US" altLang="ja-JP" dirty="0"/>
              <a:t>WEB</a:t>
            </a:r>
            <a:r>
              <a:rPr lang="ja-JP" altLang="en-US" dirty="0"/>
              <a:t>ページで確認できる</a:t>
            </a:r>
            <a:endParaRPr lang="en-US" altLang="ja-JP" dirty="0"/>
          </a:p>
          <a:p>
            <a:pPr>
              <a:lnSpc>
                <a:spcPct val="200000"/>
              </a:lnSpc>
            </a:pPr>
            <a:r>
              <a:rPr kumimoji="1" lang="ja-JP" altLang="en-US" dirty="0"/>
              <a:t>暑さ指数が</a:t>
            </a:r>
            <a:r>
              <a:rPr kumimoji="1" lang="en-US" altLang="ja-JP" dirty="0"/>
              <a:t>31</a:t>
            </a:r>
            <a:r>
              <a:rPr kumimoji="1" lang="ja-JP" altLang="en-US" dirty="0"/>
              <a:t>を超えるとアラートを出す</a:t>
            </a:r>
          </a:p>
        </p:txBody>
      </p:sp>
    </p:spTree>
    <p:extLst>
      <p:ext uri="{BB962C8B-B14F-4D97-AF65-F5344CB8AC3E}">
        <p14:creationId xmlns:p14="http://schemas.microsoft.com/office/powerpoint/2010/main" val="41511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61A107A-A870-46B0-BCD5-0E63AD521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-247522"/>
            <a:ext cx="9438640" cy="7191345"/>
          </a:xfrm>
        </p:spPr>
      </p:pic>
    </p:spTree>
    <p:extLst>
      <p:ext uri="{BB962C8B-B14F-4D97-AF65-F5344CB8AC3E}">
        <p14:creationId xmlns:p14="http://schemas.microsoft.com/office/powerpoint/2010/main" val="325554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241C7B-493C-4773-82CE-7DA87B2B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ラズパイ班</a:t>
            </a:r>
            <a:r>
              <a:rPr lang="ja-JP" altLang="en-US" dirty="0"/>
              <a:t>　進捗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666FAA-BBB9-4685-B5F1-EA22CD8E1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1" dirty="0">
                <a:solidFill>
                  <a:srgbClr val="C00000"/>
                </a:solidFill>
              </a:rPr>
              <a:t>実装したこと</a:t>
            </a:r>
            <a:endParaRPr lang="en-US" altLang="ja-JP" b="1" dirty="0">
              <a:solidFill>
                <a:srgbClr val="C00000"/>
              </a:solidFill>
            </a:endParaRPr>
          </a:p>
          <a:p>
            <a:pPr>
              <a:lnSpc>
                <a:spcPct val="250000"/>
              </a:lnSpc>
            </a:pPr>
            <a:r>
              <a:rPr lang="ja-JP" altLang="en-US" dirty="0"/>
              <a:t>温湿度の測定</a:t>
            </a:r>
            <a:endParaRPr lang="en-US" altLang="ja-JP" dirty="0"/>
          </a:p>
          <a:p>
            <a:pPr>
              <a:lnSpc>
                <a:spcPct val="250000"/>
              </a:lnSpc>
            </a:pPr>
            <a:r>
              <a:rPr kumimoji="1" lang="ja-JP" altLang="en-US" dirty="0"/>
              <a:t>暑さ指数の算出</a:t>
            </a:r>
            <a:endParaRPr kumimoji="1" lang="en-US" altLang="ja-JP" dirty="0"/>
          </a:p>
          <a:p>
            <a:pPr>
              <a:lnSpc>
                <a:spcPct val="250000"/>
              </a:lnSpc>
            </a:pPr>
            <a:r>
              <a:rPr lang="ja-JP" altLang="en-US" dirty="0"/>
              <a:t>ソケット通信による値の送信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41114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241C7B-493C-4773-82CE-7DA87B2B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ラズパイ班</a:t>
            </a:r>
            <a:r>
              <a:rPr lang="ja-JP" altLang="en-US" dirty="0"/>
              <a:t>　進捗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666FAA-BBB9-4685-B5F1-EA22CD8E1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1" dirty="0">
                <a:solidFill>
                  <a:srgbClr val="0070C0"/>
                </a:solidFill>
              </a:rPr>
              <a:t>取り組んでいること</a:t>
            </a:r>
            <a:endParaRPr lang="en-US" altLang="ja-JP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kumimoji="1" lang="ja-JP" altLang="en-US" dirty="0"/>
              <a:t>バイナリで取得した値を</a:t>
            </a:r>
            <a:r>
              <a:rPr kumimoji="1" lang="en-US" altLang="ja-JP" dirty="0"/>
              <a:t>10</a:t>
            </a:r>
            <a:r>
              <a:rPr lang="ja-JP" altLang="en-US" dirty="0"/>
              <a:t>進数に</a:t>
            </a:r>
            <a:r>
              <a:rPr kumimoji="1" lang="ja-JP" altLang="en-US" dirty="0"/>
              <a:t>変換すること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675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241C7B-493C-4773-82CE-7DA87B2B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サーバー班</a:t>
            </a:r>
            <a:r>
              <a:rPr lang="ja-JP" altLang="en-US" dirty="0"/>
              <a:t>　進捗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666FAA-BBB9-4685-B5F1-EA22CD8E1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1" dirty="0">
                <a:solidFill>
                  <a:srgbClr val="C00000"/>
                </a:solidFill>
              </a:rPr>
              <a:t>実装したこと</a:t>
            </a:r>
            <a:endParaRPr lang="en-US" altLang="ja-JP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ja-JP" dirty="0" err="1"/>
              <a:t>BootStrap</a:t>
            </a:r>
            <a:r>
              <a:rPr lang="ja-JP" altLang="en-US" dirty="0"/>
              <a:t>（</a:t>
            </a:r>
            <a:r>
              <a:rPr lang="en-US" altLang="ja-JP" dirty="0"/>
              <a:t>CSS</a:t>
            </a:r>
            <a:r>
              <a:rPr lang="ja-JP" altLang="en-US" dirty="0"/>
              <a:t>のフレームワーク）の導入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NodeJS</a:t>
            </a:r>
            <a:r>
              <a:rPr lang="ja-JP" altLang="en-US" dirty="0"/>
              <a:t>（リアルタイム</a:t>
            </a:r>
            <a:r>
              <a:rPr lang="en-US" altLang="ja-JP" dirty="0"/>
              <a:t>Web</a:t>
            </a:r>
            <a:r>
              <a:rPr lang="ja-JP" altLang="en-US" dirty="0"/>
              <a:t>などの分野に強い）の導入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Chart.JS</a:t>
            </a:r>
            <a:r>
              <a:rPr lang="ja-JP" altLang="en-US" dirty="0"/>
              <a:t>（</a:t>
            </a:r>
            <a:r>
              <a:rPr lang="en-US" altLang="ja-JP" dirty="0"/>
              <a:t>JavaScript</a:t>
            </a:r>
            <a:r>
              <a:rPr lang="ja-JP" altLang="en-US" dirty="0"/>
              <a:t>のチャートライブラリー）の導入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PHP</a:t>
            </a:r>
            <a:r>
              <a:rPr lang="ja-JP" altLang="en-US" dirty="0"/>
              <a:t>で</a:t>
            </a:r>
            <a:r>
              <a:rPr lang="en-US" altLang="ja-JP" dirty="0"/>
              <a:t>DB</a:t>
            </a:r>
            <a:r>
              <a:rPr lang="ja-JP" altLang="en-US" dirty="0"/>
              <a:t>へ値を読み書きの成功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リダイレクトの成功（ただしテスト段階のため停止中）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5575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241C7B-493C-4773-82CE-7DA87B2B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サーバー班</a:t>
            </a:r>
            <a:r>
              <a:rPr lang="ja-JP" altLang="en-US" dirty="0"/>
              <a:t>　進捗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666FAA-BBB9-4685-B5F1-EA22CD8E1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1" dirty="0">
                <a:solidFill>
                  <a:srgbClr val="0070C0"/>
                </a:solidFill>
              </a:rPr>
              <a:t>取り組んでいること</a:t>
            </a:r>
            <a:endParaRPr lang="en-US" altLang="ja-JP" b="1" dirty="0">
              <a:solidFill>
                <a:srgbClr val="0070C0"/>
              </a:solidFill>
            </a:endParaRPr>
          </a:p>
          <a:p>
            <a:pPr>
              <a:lnSpc>
                <a:spcPct val="250000"/>
              </a:lnSpc>
            </a:pPr>
            <a:r>
              <a:rPr kumimoji="1" lang="en-US" altLang="ja-JP" dirty="0" err="1"/>
              <a:t>Index.php</a:t>
            </a:r>
            <a:r>
              <a:rPr kumimoji="1" lang="ja-JP" altLang="en-US" dirty="0"/>
              <a:t>のデザインをよくする（</a:t>
            </a:r>
            <a:r>
              <a:rPr lang="en-US" altLang="ja-JP" dirty="0" err="1"/>
              <a:t>BootStrap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>
              <a:lnSpc>
                <a:spcPct val="250000"/>
              </a:lnSpc>
            </a:pPr>
            <a:r>
              <a:rPr lang="en-US" altLang="ja-JP" dirty="0"/>
              <a:t>WebSocket</a:t>
            </a:r>
            <a:r>
              <a:rPr lang="ja-JP" altLang="en-US" dirty="0"/>
              <a:t>で</a:t>
            </a:r>
            <a:r>
              <a:rPr lang="en-US" altLang="ja-JP" dirty="0"/>
              <a:t>DB</a:t>
            </a:r>
            <a:r>
              <a:rPr lang="ja-JP" altLang="en-US" dirty="0"/>
              <a:t>に値が代入された場合グラフに反映させる</a:t>
            </a:r>
            <a:endParaRPr lang="en-US" altLang="ja-JP" dirty="0"/>
          </a:p>
          <a:p>
            <a:pPr>
              <a:lnSpc>
                <a:spcPct val="250000"/>
              </a:lnSpc>
            </a:pPr>
            <a:r>
              <a:rPr lang="ja-JP" altLang="en-US" dirty="0"/>
              <a:t>ラズパイから値を受け取った際</a:t>
            </a:r>
            <a:r>
              <a:rPr lang="en-US" altLang="ja-JP" dirty="0"/>
              <a:t>DB</a:t>
            </a:r>
            <a:r>
              <a:rPr lang="ja-JP" altLang="en-US" dirty="0"/>
              <a:t>に書き込む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8137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187</Words>
  <Application>Microsoft Office PowerPoint</Application>
  <PresentationFormat>ワイド画面</PresentationFormat>
  <Paragraphs>28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北山祭2018 島野研 出し物デモ</vt:lpstr>
      <vt:lpstr>次世代型見守りシステム（仮）</vt:lpstr>
      <vt:lpstr>PowerPoint プレゼンテーション</vt:lpstr>
      <vt:lpstr>ラズパイ班　進捗</vt:lpstr>
      <vt:lpstr>ラズパイ班　進捗</vt:lpstr>
      <vt:lpstr>サーバー班　進捗</vt:lpstr>
      <vt:lpstr>サーバー班　進捗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北山祭2018 島野研 出し物デモ</dc:title>
  <dc:creator>颯 島袋</dc:creator>
  <cp:lastModifiedBy>颯 島袋</cp:lastModifiedBy>
  <cp:revision>13</cp:revision>
  <dcterms:created xsi:type="dcterms:W3CDTF">2018-10-15T23:37:45Z</dcterms:created>
  <dcterms:modified xsi:type="dcterms:W3CDTF">2018-10-16T00:59:47Z</dcterms:modified>
</cp:coreProperties>
</file>