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Lst>
  <p:notesMasterIdLst>
    <p:notesMasterId r:id="rId7"/>
  </p:notesMasterIdLst>
  <p:sldIdLst>
    <p:sldId id="256" r:id="rId5"/>
    <p:sldId id="257" r:id="rId6"/>
  </p:sldIdLst>
  <p:sldSz cx="30275213" cy="42803763"/>
  <p:notesSz cx="9931400" cy="14351000"/>
  <p:defaultTextStyle>
    <a:defPPr lvl="0">
      <a:defRPr lang="en-US"/>
    </a:defPPr>
    <a:lvl1pPr lvl="0" algn="l" rtl="0" eaLnBrk="0" fontAlgn="base" hangingPunct="0">
      <a:spcBef>
        <a:spcPct val="0"/>
      </a:spcBef>
      <a:spcAft>
        <a:spcPct val="0"/>
      </a:spcAft>
      <a:defRPr sz="3255" kern="1200">
        <a:solidFill>
          <a:schemeClr val="tx1"/>
        </a:solidFill>
        <a:latin typeface="Times" pitchFamily="18" charset="0"/>
        <a:ea typeface="+mn-ea"/>
        <a:cs typeface="+mn-cs"/>
      </a:defRPr>
    </a:lvl1pPr>
    <a:lvl2pPr marL="646908" lvl="1" algn="l" rtl="0" eaLnBrk="0" fontAlgn="base" hangingPunct="0">
      <a:spcBef>
        <a:spcPct val="0"/>
      </a:spcBef>
      <a:spcAft>
        <a:spcPct val="0"/>
      </a:spcAft>
      <a:defRPr sz="3255" kern="1200">
        <a:solidFill>
          <a:schemeClr val="tx1"/>
        </a:solidFill>
        <a:latin typeface="Times" pitchFamily="18" charset="0"/>
        <a:ea typeface="+mn-ea"/>
        <a:cs typeface="+mn-cs"/>
      </a:defRPr>
    </a:lvl2pPr>
    <a:lvl3pPr marL="1293824" lvl="2" algn="l" rtl="0" eaLnBrk="0" fontAlgn="base" hangingPunct="0">
      <a:spcBef>
        <a:spcPct val="0"/>
      </a:spcBef>
      <a:spcAft>
        <a:spcPct val="0"/>
      </a:spcAft>
      <a:defRPr sz="3255" kern="1200">
        <a:solidFill>
          <a:schemeClr val="tx1"/>
        </a:solidFill>
        <a:latin typeface="Times" pitchFamily="18" charset="0"/>
        <a:ea typeface="+mn-ea"/>
        <a:cs typeface="+mn-cs"/>
      </a:defRPr>
    </a:lvl3pPr>
    <a:lvl4pPr marL="1940740" lvl="3" algn="l" rtl="0" eaLnBrk="0" fontAlgn="base" hangingPunct="0">
      <a:spcBef>
        <a:spcPct val="0"/>
      </a:spcBef>
      <a:spcAft>
        <a:spcPct val="0"/>
      </a:spcAft>
      <a:defRPr sz="3255" kern="1200">
        <a:solidFill>
          <a:schemeClr val="tx1"/>
        </a:solidFill>
        <a:latin typeface="Times" pitchFamily="18" charset="0"/>
        <a:ea typeface="+mn-ea"/>
        <a:cs typeface="+mn-cs"/>
      </a:defRPr>
    </a:lvl4pPr>
    <a:lvl5pPr marL="2587642" lvl="4" algn="l" rtl="0" eaLnBrk="0" fontAlgn="base" hangingPunct="0">
      <a:spcBef>
        <a:spcPct val="0"/>
      </a:spcBef>
      <a:spcAft>
        <a:spcPct val="0"/>
      </a:spcAft>
      <a:defRPr sz="3255" kern="1200">
        <a:solidFill>
          <a:schemeClr val="tx1"/>
        </a:solidFill>
        <a:latin typeface="Times" pitchFamily="18" charset="0"/>
        <a:ea typeface="+mn-ea"/>
        <a:cs typeface="+mn-cs"/>
      </a:defRPr>
    </a:lvl5pPr>
    <a:lvl6pPr marL="3234560" lvl="5" algn="l" defTabSz="1293824" rtl="0" eaLnBrk="1" latinLnBrk="0" hangingPunct="1">
      <a:defRPr sz="3255" kern="1200">
        <a:solidFill>
          <a:schemeClr val="tx1"/>
        </a:solidFill>
        <a:latin typeface="Times" pitchFamily="18" charset="0"/>
        <a:ea typeface="+mn-ea"/>
        <a:cs typeface="+mn-cs"/>
      </a:defRPr>
    </a:lvl6pPr>
    <a:lvl7pPr marL="3881466" lvl="6" algn="l" defTabSz="1293824" rtl="0" eaLnBrk="1" latinLnBrk="0" hangingPunct="1">
      <a:defRPr sz="3255" kern="1200">
        <a:solidFill>
          <a:schemeClr val="tx1"/>
        </a:solidFill>
        <a:latin typeface="Times" pitchFamily="18" charset="0"/>
        <a:ea typeface="+mn-ea"/>
        <a:cs typeface="+mn-cs"/>
      </a:defRPr>
    </a:lvl7pPr>
    <a:lvl8pPr marL="4528382" lvl="7" algn="l" defTabSz="1293824" rtl="0" eaLnBrk="1" latinLnBrk="0" hangingPunct="1">
      <a:defRPr sz="3255" kern="1200">
        <a:solidFill>
          <a:schemeClr val="tx1"/>
        </a:solidFill>
        <a:latin typeface="Times" pitchFamily="18" charset="0"/>
        <a:ea typeface="+mn-ea"/>
        <a:cs typeface="+mn-cs"/>
      </a:defRPr>
    </a:lvl8pPr>
    <a:lvl9pPr marL="5175286" lvl="8" algn="l" defTabSz="1293824" rtl="0" eaLnBrk="1" latinLnBrk="0" hangingPunct="1">
      <a:defRPr sz="3255" kern="1200">
        <a:solidFill>
          <a:schemeClr val="tx1"/>
        </a:solidFill>
        <a:latin typeface="Times" pitchFamily="18" charset="0"/>
        <a:ea typeface="+mn-ea"/>
        <a:cs typeface="+mn-cs"/>
      </a:defRPr>
    </a:lvl9pPr>
  </p:defaultTextStyle>
  <p:extLst>
    <p:ext uri="{EFAFB233-063F-42B5-8137-9DF3F51BA10A}">
      <p15:sldGuideLst xmlns="" xmlns:p15="http://schemas.microsoft.com/office/powerpoint/2012/main">
        <p15:guide id="1" orient="horz" pos="13482"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EA56F52F-66E2-43C4-A6CB-D4EF43059EFF}">
  <a:tblStyle styleId="{EA56F52F-66E2-43C4-A6CB-D4EF43059EFF}"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E7E0570B-D29E-4DCF-AF29-EFF56B453CC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5" d="100"/>
          <a:sy n="35" d="100"/>
        </p:scale>
        <p:origin x="-792" y="5010"/>
      </p:cViewPr>
      <p:guideLst>
        <p:guide orient="horz" pos="13482"/>
        <p:guide pos="9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713" cy="717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6100" y="0"/>
            <a:ext cx="4303713" cy="717550"/>
          </a:xfrm>
          <a:prstGeom prst="rect">
            <a:avLst/>
          </a:prstGeom>
        </p:spPr>
        <p:txBody>
          <a:bodyPr vert="horz" lIns="91440" tIns="45720" rIns="91440" bIns="45720" rtlCol="0"/>
          <a:lstStyle>
            <a:lvl1pPr algn="r">
              <a:defRPr sz="1200"/>
            </a:lvl1pPr>
          </a:lstStyle>
          <a:p>
            <a:fld id="{FE7B4BFE-419C-45E8-8054-88751EE3643D}" type="datetimeFigureOut">
              <a:rPr lang="en-US" smtClean="0"/>
              <a:pPr/>
              <a:t>1/20/2021</a:t>
            </a:fld>
            <a:endParaRPr lang="en-US"/>
          </a:p>
        </p:txBody>
      </p:sp>
      <p:sp>
        <p:nvSpPr>
          <p:cNvPr id="4" name="Slide Image Placeholder 3"/>
          <p:cNvSpPr>
            <a:spLocks noGrp="1" noRot="1" noChangeAspect="1"/>
          </p:cNvSpPr>
          <p:nvPr>
            <p:ph type="sldImg" idx="2"/>
          </p:nvPr>
        </p:nvSpPr>
        <p:spPr>
          <a:xfrm>
            <a:off x="3062288" y="1076325"/>
            <a:ext cx="3806825" cy="5381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3775" y="6816725"/>
            <a:ext cx="7943850" cy="6457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630275"/>
            <a:ext cx="4303713" cy="717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6100" y="13630275"/>
            <a:ext cx="4303713" cy="717550"/>
          </a:xfrm>
          <a:prstGeom prst="rect">
            <a:avLst/>
          </a:prstGeom>
        </p:spPr>
        <p:txBody>
          <a:bodyPr vert="horz" lIns="91440" tIns="45720" rIns="91440" bIns="45720" rtlCol="0" anchor="b"/>
          <a:lstStyle>
            <a:lvl1pPr algn="r">
              <a:defRPr sz="1200"/>
            </a:lvl1pPr>
          </a:lstStyle>
          <a:p>
            <a:fld id="{02505000-C125-43DE-939C-0C524B6BE36D}" type="slidenum">
              <a:rPr lang="en-US" smtClean="0"/>
              <a:pPr/>
              <a:t>‹#›</a:t>
            </a:fld>
            <a:endParaRPr lang="en-US"/>
          </a:p>
        </p:txBody>
      </p:sp>
    </p:spTree>
    <p:extLst>
      <p:ext uri="{BB962C8B-B14F-4D97-AF65-F5344CB8AC3E}">
        <p14:creationId xmlns:p14="http://schemas.microsoft.com/office/powerpoint/2010/main" val="2050226289"/>
      </p:ext>
    </p:extLst>
  </p:cSld>
  <p:clrMap bg1="lt1" tx1="dk1" bg2="lt2" tx2="dk2" accent1="accent1" accent2="accent2" accent3="accent3" accent4="accent4" accent5="accent5" accent6="accent6" hlink="hlink" folHlink="folHlink"/>
  <p:notesStyle>
    <a:lvl1pPr marL="0" algn="l" defTabSz="1293824" rtl="0" eaLnBrk="1" latinLnBrk="0" hangingPunct="1">
      <a:defRPr sz="1840" kern="1200">
        <a:solidFill>
          <a:schemeClr val="tx1"/>
        </a:solidFill>
        <a:latin typeface="+mn-lt"/>
        <a:ea typeface="+mn-ea"/>
        <a:cs typeface="+mn-cs"/>
      </a:defRPr>
    </a:lvl1pPr>
    <a:lvl2pPr marL="646908" algn="l" defTabSz="1293824" rtl="0" eaLnBrk="1" latinLnBrk="0" hangingPunct="1">
      <a:defRPr sz="1840" kern="1200">
        <a:solidFill>
          <a:schemeClr val="tx1"/>
        </a:solidFill>
        <a:latin typeface="+mn-lt"/>
        <a:ea typeface="+mn-ea"/>
        <a:cs typeface="+mn-cs"/>
      </a:defRPr>
    </a:lvl2pPr>
    <a:lvl3pPr marL="1293824" algn="l" defTabSz="1293824" rtl="0" eaLnBrk="1" latinLnBrk="0" hangingPunct="1">
      <a:defRPr sz="1840" kern="1200">
        <a:solidFill>
          <a:schemeClr val="tx1"/>
        </a:solidFill>
        <a:latin typeface="+mn-lt"/>
        <a:ea typeface="+mn-ea"/>
        <a:cs typeface="+mn-cs"/>
      </a:defRPr>
    </a:lvl3pPr>
    <a:lvl4pPr marL="1940740" algn="l" defTabSz="1293824" rtl="0" eaLnBrk="1" latinLnBrk="0" hangingPunct="1">
      <a:defRPr sz="1840" kern="1200">
        <a:solidFill>
          <a:schemeClr val="tx1"/>
        </a:solidFill>
        <a:latin typeface="+mn-lt"/>
        <a:ea typeface="+mn-ea"/>
        <a:cs typeface="+mn-cs"/>
      </a:defRPr>
    </a:lvl4pPr>
    <a:lvl5pPr marL="2587642" algn="l" defTabSz="1293824" rtl="0" eaLnBrk="1" latinLnBrk="0" hangingPunct="1">
      <a:defRPr sz="1840" kern="1200">
        <a:solidFill>
          <a:schemeClr val="tx1"/>
        </a:solidFill>
        <a:latin typeface="+mn-lt"/>
        <a:ea typeface="+mn-ea"/>
        <a:cs typeface="+mn-cs"/>
      </a:defRPr>
    </a:lvl5pPr>
    <a:lvl6pPr marL="3234560" algn="l" defTabSz="1293824" rtl="0" eaLnBrk="1" latinLnBrk="0" hangingPunct="1">
      <a:defRPr sz="1840" kern="1200">
        <a:solidFill>
          <a:schemeClr val="tx1"/>
        </a:solidFill>
        <a:latin typeface="+mn-lt"/>
        <a:ea typeface="+mn-ea"/>
        <a:cs typeface="+mn-cs"/>
      </a:defRPr>
    </a:lvl6pPr>
    <a:lvl7pPr marL="3881466" algn="l" defTabSz="1293824" rtl="0" eaLnBrk="1" latinLnBrk="0" hangingPunct="1">
      <a:defRPr sz="1840" kern="1200">
        <a:solidFill>
          <a:schemeClr val="tx1"/>
        </a:solidFill>
        <a:latin typeface="+mn-lt"/>
        <a:ea typeface="+mn-ea"/>
        <a:cs typeface="+mn-cs"/>
      </a:defRPr>
    </a:lvl7pPr>
    <a:lvl8pPr marL="4528382" algn="l" defTabSz="1293824" rtl="0" eaLnBrk="1" latinLnBrk="0" hangingPunct="1">
      <a:defRPr sz="1840" kern="1200">
        <a:solidFill>
          <a:schemeClr val="tx1"/>
        </a:solidFill>
        <a:latin typeface="+mn-lt"/>
        <a:ea typeface="+mn-ea"/>
        <a:cs typeface="+mn-cs"/>
      </a:defRPr>
    </a:lvl8pPr>
    <a:lvl9pPr marL="5175286" algn="l" defTabSz="1293824" rtl="0" eaLnBrk="1" latinLnBrk="0" hangingPunct="1">
      <a:defRPr sz="18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2288" y="1076325"/>
            <a:ext cx="3806825" cy="5381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2505000-C125-43DE-939C-0C524B6BE36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3" y="13296913"/>
            <a:ext cx="25733931" cy="9175066"/>
          </a:xfrm>
        </p:spPr>
        <p:txBody>
          <a:bodyPr/>
          <a:lstStyle/>
          <a:p>
            <a:r>
              <a:rPr lang="en-US"/>
              <a:t>Click to edit Master title style</a:t>
            </a:r>
          </a:p>
        </p:txBody>
      </p:sp>
      <p:sp>
        <p:nvSpPr>
          <p:cNvPr id="3" name="Subtitle 2"/>
          <p:cNvSpPr>
            <a:spLocks noGrp="1"/>
          </p:cNvSpPr>
          <p:nvPr>
            <p:ph type="subTitle" idx="1"/>
          </p:nvPr>
        </p:nvSpPr>
        <p:spPr>
          <a:xfrm>
            <a:off x="4541283" y="24255466"/>
            <a:ext cx="21192649" cy="10938739"/>
          </a:xfrm>
        </p:spPr>
        <p:txBody>
          <a:bodyPr/>
          <a:lstStyle>
            <a:lvl1pPr marL="0" indent="0" algn="ctr">
              <a:buNone/>
              <a:defRPr>
                <a:solidFill>
                  <a:schemeClr val="tx1">
                    <a:tint val="75000"/>
                  </a:schemeClr>
                </a:solidFill>
              </a:defRPr>
            </a:lvl1pPr>
            <a:lvl2pPr marL="1475174" indent="0" algn="ctr">
              <a:buNone/>
              <a:defRPr>
                <a:solidFill>
                  <a:schemeClr val="tx1">
                    <a:tint val="75000"/>
                  </a:schemeClr>
                </a:solidFill>
              </a:defRPr>
            </a:lvl2pPr>
            <a:lvl3pPr marL="2950350" indent="0" algn="ctr">
              <a:buNone/>
              <a:defRPr>
                <a:solidFill>
                  <a:schemeClr val="tx1">
                    <a:tint val="75000"/>
                  </a:schemeClr>
                </a:solidFill>
              </a:defRPr>
            </a:lvl3pPr>
            <a:lvl4pPr marL="4425524" indent="0" algn="ctr">
              <a:buNone/>
              <a:defRPr>
                <a:solidFill>
                  <a:schemeClr val="tx1">
                    <a:tint val="75000"/>
                  </a:schemeClr>
                </a:solidFill>
              </a:defRPr>
            </a:lvl4pPr>
            <a:lvl5pPr marL="5900698" indent="0" algn="ctr">
              <a:buNone/>
              <a:defRPr>
                <a:solidFill>
                  <a:schemeClr val="tx1">
                    <a:tint val="75000"/>
                  </a:schemeClr>
                </a:solidFill>
              </a:defRPr>
            </a:lvl5pPr>
            <a:lvl6pPr marL="7375877" indent="0" algn="ctr">
              <a:buNone/>
              <a:defRPr>
                <a:solidFill>
                  <a:schemeClr val="tx1">
                    <a:tint val="75000"/>
                  </a:schemeClr>
                </a:solidFill>
              </a:defRPr>
            </a:lvl6pPr>
            <a:lvl7pPr marL="8851051" indent="0" algn="ctr">
              <a:buNone/>
              <a:defRPr>
                <a:solidFill>
                  <a:schemeClr val="tx1">
                    <a:tint val="75000"/>
                  </a:schemeClr>
                </a:solidFill>
              </a:defRPr>
            </a:lvl7pPr>
            <a:lvl8pPr marL="10326225" indent="0" algn="ctr">
              <a:buNone/>
              <a:defRPr>
                <a:solidFill>
                  <a:schemeClr val="tx1">
                    <a:tint val="75000"/>
                  </a:schemeClr>
                </a:solidFill>
              </a:defRPr>
            </a:lvl8pPr>
            <a:lvl9pPr marL="1180139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4BCED6-C307-43BA-A13C-B28E22DE7308}"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4BCED6-C307-43BA-A13C-B28E22DE730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1714146"/>
            <a:ext cx="6811923" cy="3652191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13761" y="1714146"/>
            <a:ext cx="19931182" cy="365219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4BCED6-C307-43BA-A13C-B28E22DE730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C6DF08A-3CDD-4BFD-8917-C6B61351497B}" type="slidenum">
              <a:rPr lang="en-US"/>
              <a:pPr>
                <a:defRPr/>
              </a:pPr>
              <a:t>‹#›</a:t>
            </a:fld>
            <a:endParaRPr lang="en-US"/>
          </a:p>
        </p:txBody>
      </p:sp>
    </p:spTree>
    <p:extLst>
      <p:ext uri="{BB962C8B-B14F-4D97-AF65-F5344CB8AC3E}">
        <p14:creationId xmlns:p14="http://schemas.microsoft.com/office/powerpoint/2010/main" val="3949745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271292" y="12365060"/>
            <a:ext cx="12790036" cy="25682576"/>
          </a:xfrm>
        </p:spPr>
        <p:txBody>
          <a:bodyPr/>
          <a:lstStyle>
            <a:lvl1pPr>
              <a:defRPr sz="2899"/>
            </a:lvl1pPr>
            <a:lvl2pPr>
              <a:defRPr sz="2300"/>
            </a:lvl2pPr>
            <a:lvl3pPr>
              <a:defRPr sz="1901"/>
            </a:lvl3pPr>
            <a:lvl4pPr>
              <a:defRPr sz="1901"/>
            </a:lvl4pPr>
            <a:lvl5pPr>
              <a:defRPr sz="1901"/>
            </a:lvl5pPr>
            <a:lvl6pPr>
              <a:defRPr sz="1901"/>
            </a:lvl6pPr>
            <a:lvl7pPr>
              <a:defRPr sz="1901"/>
            </a:lvl7pPr>
            <a:lvl8pPr>
              <a:defRPr sz="1901"/>
            </a:lvl8pPr>
            <a:lvl9pPr>
              <a:defRPr sz="190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15213899" y="12365060"/>
            <a:ext cx="12790039" cy="25682576"/>
          </a:xfrm>
        </p:spPr>
        <p:txBody>
          <a:bodyPr/>
          <a:lstStyle>
            <a:lvl1pPr>
              <a:defRPr sz="2899"/>
            </a:lvl1pPr>
            <a:lvl2pPr>
              <a:defRPr sz="2300"/>
            </a:lvl2pPr>
            <a:lvl3pPr>
              <a:defRPr sz="1901"/>
            </a:lvl3pPr>
            <a:lvl4pPr>
              <a:defRPr sz="1901"/>
            </a:lvl4pPr>
            <a:lvl5pPr>
              <a:defRPr sz="1901"/>
            </a:lvl5pPr>
            <a:lvl6pPr>
              <a:defRPr sz="1901"/>
            </a:lvl6pPr>
            <a:lvl7pPr>
              <a:defRPr sz="1901"/>
            </a:lvl7pPr>
            <a:lvl8pPr>
              <a:defRPr sz="1901"/>
            </a:lvl8pPr>
            <a:lvl9pPr>
              <a:defRPr sz="19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EE3D5F-0115-4148-AD77-1E3E4779AE56}" type="slidenum">
              <a:rPr lang="en-US"/>
              <a:pPr>
                <a:defRPr/>
              </a:pPr>
              <a:t>‹#›</a:t>
            </a:fld>
            <a:endParaRPr lang="en-US"/>
          </a:p>
        </p:txBody>
      </p:sp>
    </p:spTree>
    <p:extLst>
      <p:ext uri="{BB962C8B-B14F-4D97-AF65-F5344CB8AC3E}">
        <p14:creationId xmlns:p14="http://schemas.microsoft.com/office/powerpoint/2010/main" val="3903248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126" y="3837708"/>
            <a:ext cx="27248963" cy="7134222"/>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126" y="11686338"/>
            <a:ext cx="13378121" cy="3994152"/>
          </a:xfrm>
        </p:spPr>
        <p:txBody>
          <a:bodyPr anchor="b"/>
          <a:lstStyle>
            <a:lvl1pPr marL="0" indent="0">
              <a:buNone/>
              <a:defRPr sz="2300" b="1"/>
            </a:lvl1pPr>
            <a:lvl2pPr marL="457112" indent="0">
              <a:buNone/>
              <a:defRPr sz="1901" b="1"/>
            </a:lvl2pPr>
            <a:lvl3pPr marL="914231" indent="0">
              <a:buNone/>
              <a:defRPr sz="1901" b="1"/>
            </a:lvl3pPr>
            <a:lvl4pPr marL="1371349" indent="0">
              <a:buNone/>
              <a:defRPr sz="1601" b="1"/>
            </a:lvl4pPr>
            <a:lvl5pPr marL="1828457" indent="0">
              <a:buNone/>
              <a:defRPr sz="1601" b="1"/>
            </a:lvl5pPr>
            <a:lvl6pPr marL="2285577" indent="0">
              <a:buNone/>
              <a:defRPr sz="1601" b="1"/>
            </a:lvl6pPr>
            <a:lvl7pPr marL="2742688" indent="0">
              <a:buNone/>
              <a:defRPr sz="1601" b="1"/>
            </a:lvl7pPr>
            <a:lvl8pPr marL="3199808" indent="0">
              <a:buNone/>
              <a:defRPr sz="1601" b="1"/>
            </a:lvl8pPr>
            <a:lvl9pPr marL="3656918" indent="0">
              <a:buNone/>
              <a:defRPr sz="1601" b="1"/>
            </a:lvl9pPr>
          </a:lstStyle>
          <a:p>
            <a:pPr lvl="0"/>
            <a:r>
              <a:rPr lang="en-US"/>
              <a:t>Click to edit Master text styles</a:t>
            </a:r>
          </a:p>
        </p:txBody>
      </p:sp>
      <p:sp>
        <p:nvSpPr>
          <p:cNvPr id="4" name="Content Placeholder 3"/>
          <p:cNvSpPr>
            <a:spLocks noGrp="1"/>
          </p:cNvSpPr>
          <p:nvPr>
            <p:ph sz="half" idx="2"/>
          </p:nvPr>
        </p:nvSpPr>
        <p:spPr>
          <a:xfrm>
            <a:off x="1513126" y="15686845"/>
            <a:ext cx="13378121" cy="22549680"/>
          </a:xfrm>
        </p:spPr>
        <p:txBody>
          <a:bodyPr/>
          <a:lstStyle>
            <a:lvl1pPr>
              <a:defRPr sz="2300"/>
            </a:lvl1pPr>
            <a:lvl2pPr>
              <a:defRPr sz="1901"/>
            </a:lvl2pPr>
            <a:lvl3pPr>
              <a:defRPr sz="1901"/>
            </a:lvl3pPr>
            <a:lvl4pPr>
              <a:defRPr sz="1601"/>
            </a:lvl4pPr>
            <a:lvl5pPr>
              <a:defRPr sz="1601"/>
            </a:lvl5pPr>
            <a:lvl6pPr>
              <a:defRPr sz="1601"/>
            </a:lvl6pPr>
            <a:lvl7pPr>
              <a:defRPr sz="1601"/>
            </a:lvl7pPr>
            <a:lvl8pPr>
              <a:defRPr sz="1601"/>
            </a:lvl8pPr>
            <a:lvl9pPr>
              <a:defRPr sz="160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15379200" y="11686338"/>
            <a:ext cx="13382889" cy="3994152"/>
          </a:xfrm>
        </p:spPr>
        <p:txBody>
          <a:bodyPr anchor="b"/>
          <a:lstStyle>
            <a:lvl1pPr marL="0" indent="0">
              <a:buNone/>
              <a:defRPr sz="2300" b="1"/>
            </a:lvl1pPr>
            <a:lvl2pPr marL="457112" indent="0">
              <a:buNone/>
              <a:defRPr sz="1901" b="1"/>
            </a:lvl2pPr>
            <a:lvl3pPr marL="914231" indent="0">
              <a:buNone/>
              <a:defRPr sz="1901" b="1"/>
            </a:lvl3pPr>
            <a:lvl4pPr marL="1371349" indent="0">
              <a:buNone/>
              <a:defRPr sz="1601" b="1"/>
            </a:lvl4pPr>
            <a:lvl5pPr marL="1828457" indent="0">
              <a:buNone/>
              <a:defRPr sz="1601" b="1"/>
            </a:lvl5pPr>
            <a:lvl6pPr marL="2285577" indent="0">
              <a:buNone/>
              <a:defRPr sz="1601" b="1"/>
            </a:lvl6pPr>
            <a:lvl7pPr marL="2742688" indent="0">
              <a:buNone/>
              <a:defRPr sz="1601" b="1"/>
            </a:lvl7pPr>
            <a:lvl8pPr marL="3199808" indent="0">
              <a:buNone/>
              <a:defRPr sz="1601" b="1"/>
            </a:lvl8pPr>
            <a:lvl9pPr marL="3656918" indent="0">
              <a:buNone/>
              <a:defRPr sz="1601" b="1"/>
            </a:lvl9pPr>
          </a:lstStyle>
          <a:p>
            <a:pPr lvl="0"/>
            <a:r>
              <a:rPr lang="en-US"/>
              <a:t>Click to edit Master text styles</a:t>
            </a:r>
          </a:p>
        </p:txBody>
      </p:sp>
      <p:sp>
        <p:nvSpPr>
          <p:cNvPr id="6" name="Content Placeholder 5"/>
          <p:cNvSpPr>
            <a:spLocks noGrp="1"/>
          </p:cNvSpPr>
          <p:nvPr>
            <p:ph sz="quarter" idx="4"/>
          </p:nvPr>
        </p:nvSpPr>
        <p:spPr>
          <a:xfrm>
            <a:off x="15379200" y="15686845"/>
            <a:ext cx="13382889" cy="22549680"/>
          </a:xfrm>
        </p:spPr>
        <p:txBody>
          <a:bodyPr/>
          <a:lstStyle>
            <a:lvl1pPr>
              <a:defRPr sz="2300"/>
            </a:lvl1pPr>
            <a:lvl2pPr>
              <a:defRPr sz="1901"/>
            </a:lvl2pPr>
            <a:lvl3pPr>
              <a:defRPr sz="1901"/>
            </a:lvl3pPr>
            <a:lvl4pPr>
              <a:defRPr sz="1601"/>
            </a:lvl4pPr>
            <a:lvl5pPr>
              <a:defRPr sz="1601"/>
            </a:lvl5pPr>
            <a:lvl6pPr>
              <a:defRPr sz="1601"/>
            </a:lvl6pPr>
            <a:lvl7pPr>
              <a:defRPr sz="1601"/>
            </a:lvl7pPr>
            <a:lvl8pPr>
              <a:defRPr sz="1601"/>
            </a:lvl8pPr>
            <a:lvl9pPr>
              <a:defRPr sz="16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FB02DAD-1812-4F41-87A2-511ED3FEB160}" type="slidenum">
              <a:rPr lang="en-US"/>
              <a:pPr>
                <a:defRPr/>
              </a:pPr>
              <a:t>‹#›</a:t>
            </a:fld>
            <a:endParaRPr lang="en-US"/>
          </a:p>
        </p:txBody>
      </p:sp>
    </p:spTree>
    <p:extLst>
      <p:ext uri="{BB962C8B-B14F-4D97-AF65-F5344CB8AC3E}">
        <p14:creationId xmlns:p14="http://schemas.microsoft.com/office/powerpoint/2010/main" val="2577129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D9050169-AE2D-4E3D-9C35-CFA0C0191E58}" type="slidenum">
              <a:rPr lang="en-US"/>
              <a:pPr>
                <a:defRPr/>
              </a:pPr>
              <a:t>‹#›</a:t>
            </a:fld>
            <a:endParaRPr lang="en-US" dirty="0"/>
          </a:p>
        </p:txBody>
      </p:sp>
    </p:spTree>
    <p:extLst>
      <p:ext uri="{BB962C8B-B14F-4D97-AF65-F5344CB8AC3E}">
        <p14:creationId xmlns:p14="http://schemas.microsoft.com/office/powerpoint/2010/main" val="3410266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125" y="4971147"/>
            <a:ext cx="9960876" cy="3985531"/>
          </a:xfrm>
        </p:spPr>
        <p:txBody>
          <a:bodyPr anchor="b"/>
          <a:lstStyle>
            <a:lvl1pPr algn="l">
              <a:defRPr sz="1901" b="1">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11836398" y="5042603"/>
            <a:ext cx="16925701" cy="33193944"/>
          </a:xfrm>
        </p:spPr>
        <p:txBody>
          <a:bodyPr/>
          <a:lstStyle>
            <a:lvl1pPr>
              <a:defRPr sz="3200">
                <a:latin typeface="Arial" pitchFamily="34" charset="0"/>
                <a:cs typeface="Arial" pitchFamily="34" charset="0"/>
              </a:defRPr>
            </a:lvl1pPr>
            <a:lvl2pPr>
              <a:defRPr sz="2899">
                <a:latin typeface="Arial" pitchFamily="34" charset="0"/>
                <a:cs typeface="Arial" pitchFamily="34" charset="0"/>
              </a:defRPr>
            </a:lvl2pPr>
            <a:lvl3pPr>
              <a:defRPr sz="2300">
                <a:latin typeface="Arial" pitchFamily="34" charset="0"/>
                <a:cs typeface="Arial" pitchFamily="34" charset="0"/>
              </a:defRPr>
            </a:lvl3pPr>
            <a:lvl4pPr>
              <a:defRPr sz="1901">
                <a:latin typeface="Arial" pitchFamily="34" charset="0"/>
                <a:cs typeface="Arial" pitchFamily="34" charset="0"/>
              </a:defRPr>
            </a:lvl4pPr>
            <a:lvl5pPr>
              <a:defRPr sz="1901">
                <a:latin typeface="Arial" pitchFamily="34" charset="0"/>
                <a:cs typeface="Arial" pitchFamily="34" charset="0"/>
              </a:defRPr>
            </a:lvl5pPr>
            <a:lvl6pPr>
              <a:defRPr sz="1901"/>
            </a:lvl6pPr>
            <a:lvl7pPr>
              <a:defRPr sz="1901"/>
            </a:lvl7pPr>
            <a:lvl8pPr>
              <a:defRPr sz="1901"/>
            </a:lvl8pPr>
            <a:lvl9pPr>
              <a:defRPr sz="19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125" y="8956701"/>
            <a:ext cx="9960876" cy="29279852"/>
          </a:xfrm>
        </p:spPr>
        <p:txBody>
          <a:bodyPr/>
          <a:lstStyle>
            <a:lvl1pPr marL="0" indent="0">
              <a:buNone/>
              <a:defRPr sz="1300">
                <a:latin typeface="Arial" pitchFamily="34" charset="0"/>
                <a:cs typeface="Arial" pitchFamily="34" charset="0"/>
              </a:defRPr>
            </a:lvl1pPr>
            <a:lvl2pPr marL="457112" indent="0">
              <a:buNone/>
              <a:defRPr sz="1300"/>
            </a:lvl2pPr>
            <a:lvl3pPr marL="914231" indent="0">
              <a:buNone/>
              <a:defRPr sz="1000"/>
            </a:lvl3pPr>
            <a:lvl4pPr marL="1371349" indent="0">
              <a:buNone/>
              <a:defRPr sz="1000"/>
            </a:lvl4pPr>
            <a:lvl5pPr marL="1828457" indent="0">
              <a:buNone/>
              <a:defRPr sz="1000"/>
            </a:lvl5pPr>
            <a:lvl6pPr marL="2285577" indent="0">
              <a:buNone/>
              <a:defRPr sz="1000"/>
            </a:lvl6pPr>
            <a:lvl7pPr marL="2742688" indent="0">
              <a:buNone/>
              <a:defRPr sz="1000"/>
            </a:lvl7pPr>
            <a:lvl8pPr marL="3199808" indent="0">
              <a:buNone/>
              <a:defRPr sz="1000"/>
            </a:lvl8pPr>
            <a:lvl9pPr marL="3656918"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290C5F-A907-46B1-BED0-BFEC5A56FCE5}" type="slidenum">
              <a:rPr lang="en-US"/>
              <a:pPr>
                <a:defRPr/>
              </a:pPr>
              <a:t>‹#›</a:t>
            </a:fld>
            <a:endParaRPr lang="en-US"/>
          </a:p>
        </p:txBody>
      </p:sp>
    </p:spTree>
    <p:extLst>
      <p:ext uri="{BB962C8B-B14F-4D97-AF65-F5344CB8AC3E}">
        <p14:creationId xmlns:p14="http://schemas.microsoft.com/office/powerpoint/2010/main" val="708065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882" y="29962502"/>
            <a:ext cx="18163856" cy="3536952"/>
          </a:xfrm>
        </p:spPr>
        <p:txBody>
          <a:bodyPr anchor="b"/>
          <a:lstStyle>
            <a:lvl1pPr algn="l">
              <a:defRPr sz="1901" b="1">
                <a:latin typeface="Arial" pitchFamily="34" charset="0"/>
                <a:cs typeface="Arial" pitchFamily="34" charset="0"/>
              </a:defRPr>
            </a:lvl1pPr>
          </a:lstStyle>
          <a:p>
            <a:r>
              <a:rPr lang="en-US"/>
              <a:t>Click to edit Master title style</a:t>
            </a:r>
            <a:endParaRPr lang="en-GB"/>
          </a:p>
        </p:txBody>
      </p:sp>
      <p:sp>
        <p:nvSpPr>
          <p:cNvPr id="3" name="Picture Placeholder 2"/>
          <p:cNvSpPr>
            <a:spLocks noGrp="1"/>
          </p:cNvSpPr>
          <p:nvPr>
            <p:ph type="pic" idx="1"/>
          </p:nvPr>
        </p:nvSpPr>
        <p:spPr>
          <a:xfrm>
            <a:off x="5934882" y="4399662"/>
            <a:ext cx="18163856" cy="25107228"/>
          </a:xfrm>
        </p:spPr>
        <p:txBody>
          <a:bodyPr/>
          <a:lstStyle>
            <a:lvl1pPr marL="0" indent="0">
              <a:buNone/>
              <a:defRPr sz="3200">
                <a:latin typeface="Arial" pitchFamily="34" charset="0"/>
                <a:cs typeface="Arial" pitchFamily="34" charset="0"/>
              </a:defRPr>
            </a:lvl1pPr>
            <a:lvl2pPr marL="457112" indent="0">
              <a:buNone/>
              <a:defRPr sz="2899"/>
            </a:lvl2pPr>
            <a:lvl3pPr marL="914231" indent="0">
              <a:buNone/>
              <a:defRPr sz="2300"/>
            </a:lvl3pPr>
            <a:lvl4pPr marL="1371349" indent="0">
              <a:buNone/>
              <a:defRPr sz="1901"/>
            </a:lvl4pPr>
            <a:lvl5pPr marL="1828457" indent="0">
              <a:buNone/>
              <a:defRPr sz="1901"/>
            </a:lvl5pPr>
            <a:lvl6pPr marL="2285577" indent="0">
              <a:buNone/>
              <a:defRPr sz="1901"/>
            </a:lvl6pPr>
            <a:lvl7pPr marL="2742688" indent="0">
              <a:buNone/>
              <a:defRPr sz="1901"/>
            </a:lvl7pPr>
            <a:lvl8pPr marL="3199808" indent="0">
              <a:buNone/>
              <a:defRPr sz="1901"/>
            </a:lvl8pPr>
            <a:lvl9pPr marL="3656918" indent="0">
              <a:buNone/>
              <a:defRPr sz="1901"/>
            </a:lvl9pPr>
          </a:lstStyle>
          <a:p>
            <a:pPr lvl="0"/>
            <a:endParaRPr lang="en-GB" noProof="0"/>
          </a:p>
        </p:txBody>
      </p:sp>
      <p:sp>
        <p:nvSpPr>
          <p:cNvPr id="4" name="Text Placeholder 3"/>
          <p:cNvSpPr>
            <a:spLocks noGrp="1"/>
          </p:cNvSpPr>
          <p:nvPr>
            <p:ph type="body" sz="half" idx="2"/>
          </p:nvPr>
        </p:nvSpPr>
        <p:spPr>
          <a:xfrm>
            <a:off x="5934882" y="33499428"/>
            <a:ext cx="18163856" cy="5024436"/>
          </a:xfrm>
        </p:spPr>
        <p:txBody>
          <a:bodyPr/>
          <a:lstStyle>
            <a:lvl1pPr marL="0" indent="0">
              <a:buNone/>
              <a:defRPr sz="1300">
                <a:latin typeface="Arial" pitchFamily="34" charset="0"/>
                <a:cs typeface="Arial" pitchFamily="34" charset="0"/>
              </a:defRPr>
            </a:lvl1pPr>
            <a:lvl2pPr marL="457112" indent="0">
              <a:buNone/>
              <a:defRPr sz="1300"/>
            </a:lvl2pPr>
            <a:lvl3pPr marL="914231" indent="0">
              <a:buNone/>
              <a:defRPr sz="1000"/>
            </a:lvl3pPr>
            <a:lvl4pPr marL="1371349" indent="0">
              <a:buNone/>
              <a:defRPr sz="1000"/>
            </a:lvl4pPr>
            <a:lvl5pPr marL="1828457" indent="0">
              <a:buNone/>
              <a:defRPr sz="1000"/>
            </a:lvl5pPr>
            <a:lvl6pPr marL="2285577" indent="0">
              <a:buNone/>
              <a:defRPr sz="1000"/>
            </a:lvl6pPr>
            <a:lvl7pPr marL="2742688" indent="0">
              <a:buNone/>
              <a:defRPr sz="1000"/>
            </a:lvl7pPr>
            <a:lvl8pPr marL="3199808" indent="0">
              <a:buNone/>
              <a:defRPr sz="1000"/>
            </a:lvl8pPr>
            <a:lvl9pPr marL="3656918"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5CAB69-AEBA-470C-A43F-17C07A0ACACB}" type="slidenum">
              <a:rPr lang="en-US"/>
              <a:pPr>
                <a:defRPr/>
              </a:pPr>
              <a:t>‹#›</a:t>
            </a:fld>
            <a:endParaRPr lang="en-US"/>
          </a:p>
        </p:txBody>
      </p:sp>
    </p:spTree>
    <p:extLst>
      <p:ext uri="{BB962C8B-B14F-4D97-AF65-F5344CB8AC3E}">
        <p14:creationId xmlns:p14="http://schemas.microsoft.com/office/powerpoint/2010/main" val="44816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C6DF08A-3CDD-4BFD-8917-C6B61351497B}" type="slidenum">
              <a:rPr lang="en-US" smtClean="0"/>
              <a:pPr>
                <a:defRPr/>
              </a:pPr>
              <a:t>‹#›</a:t>
            </a:fld>
            <a:endParaRPr lang="en-US"/>
          </a:p>
        </p:txBody>
      </p:sp>
    </p:spTree>
    <p:extLst>
      <p:ext uri="{BB962C8B-B14F-4D97-AF65-F5344CB8AC3E}">
        <p14:creationId xmlns:p14="http://schemas.microsoft.com/office/powerpoint/2010/main" val="3949745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271292" y="12365060"/>
            <a:ext cx="12790036" cy="25682576"/>
          </a:xfrm>
        </p:spPr>
        <p:txBody>
          <a:bodyPr/>
          <a:lstStyle>
            <a:lvl1pPr>
              <a:defRPr sz="2899"/>
            </a:lvl1pPr>
            <a:lvl2pPr>
              <a:defRPr sz="2300"/>
            </a:lvl2pPr>
            <a:lvl3pPr>
              <a:defRPr sz="1901"/>
            </a:lvl3pPr>
            <a:lvl4pPr>
              <a:defRPr sz="1901"/>
            </a:lvl4pPr>
            <a:lvl5pPr>
              <a:defRPr sz="1901"/>
            </a:lvl5pPr>
            <a:lvl6pPr>
              <a:defRPr sz="1901"/>
            </a:lvl6pPr>
            <a:lvl7pPr>
              <a:defRPr sz="1901"/>
            </a:lvl7pPr>
            <a:lvl8pPr>
              <a:defRPr sz="1901"/>
            </a:lvl8pPr>
            <a:lvl9pPr>
              <a:defRPr sz="19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15213899" y="12365060"/>
            <a:ext cx="12790039" cy="25682576"/>
          </a:xfrm>
        </p:spPr>
        <p:txBody>
          <a:bodyPr/>
          <a:lstStyle>
            <a:lvl1pPr>
              <a:defRPr sz="2899"/>
            </a:lvl1pPr>
            <a:lvl2pPr>
              <a:defRPr sz="2300"/>
            </a:lvl2pPr>
            <a:lvl3pPr>
              <a:defRPr sz="1901"/>
            </a:lvl3pPr>
            <a:lvl4pPr>
              <a:defRPr sz="1901"/>
            </a:lvl4pPr>
            <a:lvl5pPr>
              <a:defRPr sz="1901"/>
            </a:lvl5pPr>
            <a:lvl6pPr>
              <a:defRPr sz="1901"/>
            </a:lvl6pPr>
            <a:lvl7pPr>
              <a:defRPr sz="1901"/>
            </a:lvl7pPr>
            <a:lvl8pPr>
              <a:defRPr sz="1901"/>
            </a:lvl8pPr>
            <a:lvl9pPr>
              <a:defRPr sz="19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EE3D5F-0115-4148-AD77-1E3E4779AE56}" type="slidenum">
              <a:rPr lang="en-US" smtClean="0"/>
              <a:pPr>
                <a:defRPr/>
              </a:pPr>
              <a:t>‹#›</a:t>
            </a:fld>
            <a:endParaRPr lang="en-US"/>
          </a:p>
        </p:txBody>
      </p:sp>
    </p:spTree>
    <p:extLst>
      <p:ext uri="{BB962C8B-B14F-4D97-AF65-F5344CB8AC3E}">
        <p14:creationId xmlns:p14="http://schemas.microsoft.com/office/powerpoint/2010/main" val="390324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C6DF08A-3CDD-4BFD-8917-C6B61351497B}"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126" y="3837708"/>
            <a:ext cx="27248963" cy="7134222"/>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126" y="11686338"/>
            <a:ext cx="13378121" cy="3994152"/>
          </a:xfrm>
        </p:spPr>
        <p:txBody>
          <a:bodyPr anchor="b"/>
          <a:lstStyle>
            <a:lvl1pPr marL="0" indent="0">
              <a:buNone/>
              <a:defRPr sz="2300" b="1"/>
            </a:lvl1pPr>
            <a:lvl2pPr marL="457112" indent="0">
              <a:buNone/>
              <a:defRPr sz="1901" b="1"/>
            </a:lvl2pPr>
            <a:lvl3pPr marL="914231" indent="0">
              <a:buNone/>
              <a:defRPr sz="1901" b="1"/>
            </a:lvl3pPr>
            <a:lvl4pPr marL="1371349" indent="0">
              <a:buNone/>
              <a:defRPr sz="1601" b="1"/>
            </a:lvl4pPr>
            <a:lvl5pPr marL="1828457" indent="0">
              <a:buNone/>
              <a:defRPr sz="1601" b="1"/>
            </a:lvl5pPr>
            <a:lvl6pPr marL="2285577" indent="0">
              <a:buNone/>
              <a:defRPr sz="1601" b="1"/>
            </a:lvl6pPr>
            <a:lvl7pPr marL="2742688" indent="0">
              <a:buNone/>
              <a:defRPr sz="1601" b="1"/>
            </a:lvl7pPr>
            <a:lvl8pPr marL="3199808" indent="0">
              <a:buNone/>
              <a:defRPr sz="1601" b="1"/>
            </a:lvl8pPr>
            <a:lvl9pPr marL="3656918" indent="0">
              <a:buNone/>
              <a:defRPr sz="1601" b="1"/>
            </a:lvl9pPr>
          </a:lstStyle>
          <a:p>
            <a:pPr lvl="0"/>
            <a:r>
              <a:rPr lang="en-US"/>
              <a:t>Click to edit Master text styles</a:t>
            </a:r>
          </a:p>
        </p:txBody>
      </p:sp>
      <p:sp>
        <p:nvSpPr>
          <p:cNvPr id="4" name="Content Placeholder 3"/>
          <p:cNvSpPr>
            <a:spLocks noGrp="1"/>
          </p:cNvSpPr>
          <p:nvPr>
            <p:ph sz="half" idx="2"/>
          </p:nvPr>
        </p:nvSpPr>
        <p:spPr>
          <a:xfrm>
            <a:off x="1513126" y="15686845"/>
            <a:ext cx="13378121" cy="22549680"/>
          </a:xfrm>
        </p:spPr>
        <p:txBody>
          <a:bodyPr/>
          <a:lstStyle>
            <a:lvl1pPr>
              <a:defRPr sz="2300"/>
            </a:lvl1pPr>
            <a:lvl2pPr>
              <a:defRPr sz="1901"/>
            </a:lvl2pPr>
            <a:lvl3pPr>
              <a:defRPr sz="1901"/>
            </a:lvl3pPr>
            <a:lvl4pPr>
              <a:defRPr sz="1601"/>
            </a:lvl4pPr>
            <a:lvl5pPr>
              <a:defRPr sz="1601"/>
            </a:lvl5pPr>
            <a:lvl6pPr>
              <a:defRPr sz="1601"/>
            </a:lvl6pPr>
            <a:lvl7pPr>
              <a:defRPr sz="1601"/>
            </a:lvl7pPr>
            <a:lvl8pPr>
              <a:defRPr sz="1601"/>
            </a:lvl8pPr>
            <a:lvl9pPr>
              <a:defRPr sz="16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15379200" y="11686338"/>
            <a:ext cx="13382889" cy="3994152"/>
          </a:xfrm>
        </p:spPr>
        <p:txBody>
          <a:bodyPr anchor="b"/>
          <a:lstStyle>
            <a:lvl1pPr marL="0" indent="0">
              <a:buNone/>
              <a:defRPr sz="2300" b="1"/>
            </a:lvl1pPr>
            <a:lvl2pPr marL="457112" indent="0">
              <a:buNone/>
              <a:defRPr sz="1901" b="1"/>
            </a:lvl2pPr>
            <a:lvl3pPr marL="914231" indent="0">
              <a:buNone/>
              <a:defRPr sz="1901" b="1"/>
            </a:lvl3pPr>
            <a:lvl4pPr marL="1371349" indent="0">
              <a:buNone/>
              <a:defRPr sz="1601" b="1"/>
            </a:lvl4pPr>
            <a:lvl5pPr marL="1828457" indent="0">
              <a:buNone/>
              <a:defRPr sz="1601" b="1"/>
            </a:lvl5pPr>
            <a:lvl6pPr marL="2285577" indent="0">
              <a:buNone/>
              <a:defRPr sz="1601" b="1"/>
            </a:lvl6pPr>
            <a:lvl7pPr marL="2742688" indent="0">
              <a:buNone/>
              <a:defRPr sz="1601" b="1"/>
            </a:lvl7pPr>
            <a:lvl8pPr marL="3199808" indent="0">
              <a:buNone/>
              <a:defRPr sz="1601" b="1"/>
            </a:lvl8pPr>
            <a:lvl9pPr marL="3656918" indent="0">
              <a:buNone/>
              <a:defRPr sz="1601" b="1"/>
            </a:lvl9pPr>
          </a:lstStyle>
          <a:p>
            <a:pPr lvl="0"/>
            <a:r>
              <a:rPr lang="en-US"/>
              <a:t>Click to edit Master text styles</a:t>
            </a:r>
          </a:p>
        </p:txBody>
      </p:sp>
      <p:sp>
        <p:nvSpPr>
          <p:cNvPr id="6" name="Content Placeholder 5"/>
          <p:cNvSpPr>
            <a:spLocks noGrp="1"/>
          </p:cNvSpPr>
          <p:nvPr>
            <p:ph sz="quarter" idx="4"/>
          </p:nvPr>
        </p:nvSpPr>
        <p:spPr>
          <a:xfrm>
            <a:off x="15379200" y="15686845"/>
            <a:ext cx="13382889" cy="22549680"/>
          </a:xfrm>
        </p:spPr>
        <p:txBody>
          <a:bodyPr/>
          <a:lstStyle>
            <a:lvl1pPr>
              <a:defRPr sz="2300"/>
            </a:lvl1pPr>
            <a:lvl2pPr>
              <a:defRPr sz="1901"/>
            </a:lvl2pPr>
            <a:lvl3pPr>
              <a:defRPr sz="1901"/>
            </a:lvl3pPr>
            <a:lvl4pPr>
              <a:defRPr sz="1601"/>
            </a:lvl4pPr>
            <a:lvl5pPr>
              <a:defRPr sz="1601"/>
            </a:lvl5pPr>
            <a:lvl6pPr>
              <a:defRPr sz="1601"/>
            </a:lvl6pPr>
            <a:lvl7pPr>
              <a:defRPr sz="1601"/>
            </a:lvl7pPr>
            <a:lvl8pPr>
              <a:defRPr sz="1601"/>
            </a:lvl8pPr>
            <a:lvl9pPr>
              <a:defRPr sz="16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FB02DAD-1812-4F41-87A2-511ED3FEB160}" type="slidenum">
              <a:rPr lang="en-US" smtClean="0"/>
              <a:pPr>
                <a:defRPr/>
              </a:pPr>
              <a:t>‹#›</a:t>
            </a:fld>
            <a:endParaRPr lang="en-US"/>
          </a:p>
        </p:txBody>
      </p:sp>
    </p:spTree>
    <p:extLst>
      <p:ext uri="{BB962C8B-B14F-4D97-AF65-F5344CB8AC3E}">
        <p14:creationId xmlns:p14="http://schemas.microsoft.com/office/powerpoint/2010/main" val="2577129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D9050169-AE2D-4E3D-9C35-CFA0C0191E58}" type="slidenum">
              <a:rPr lang="en-US" smtClean="0"/>
              <a:pPr>
                <a:defRPr/>
              </a:pPr>
              <a:t>‹#›</a:t>
            </a:fld>
            <a:endParaRPr lang="en-US" dirty="0"/>
          </a:p>
        </p:txBody>
      </p:sp>
    </p:spTree>
    <p:extLst>
      <p:ext uri="{BB962C8B-B14F-4D97-AF65-F5344CB8AC3E}">
        <p14:creationId xmlns:p14="http://schemas.microsoft.com/office/powerpoint/2010/main" val="3410266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125" y="4971147"/>
            <a:ext cx="9960876" cy="3985531"/>
          </a:xfrm>
        </p:spPr>
        <p:txBody>
          <a:bodyPr anchor="b"/>
          <a:lstStyle>
            <a:lvl1pPr algn="l">
              <a:defRPr sz="1901" b="1">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11836398" y="5042603"/>
            <a:ext cx="16925701" cy="33193944"/>
          </a:xfrm>
        </p:spPr>
        <p:txBody>
          <a:bodyPr/>
          <a:lstStyle>
            <a:lvl1pPr>
              <a:defRPr sz="3200">
                <a:latin typeface="Arial" pitchFamily="34" charset="0"/>
                <a:cs typeface="Arial" pitchFamily="34" charset="0"/>
              </a:defRPr>
            </a:lvl1pPr>
            <a:lvl2pPr>
              <a:defRPr sz="2899">
                <a:latin typeface="Arial" pitchFamily="34" charset="0"/>
                <a:cs typeface="Arial" pitchFamily="34" charset="0"/>
              </a:defRPr>
            </a:lvl2pPr>
            <a:lvl3pPr>
              <a:defRPr sz="2300">
                <a:latin typeface="Arial" pitchFamily="34" charset="0"/>
                <a:cs typeface="Arial" pitchFamily="34" charset="0"/>
              </a:defRPr>
            </a:lvl3pPr>
            <a:lvl4pPr>
              <a:defRPr sz="1901">
                <a:latin typeface="Arial" pitchFamily="34" charset="0"/>
                <a:cs typeface="Arial" pitchFamily="34" charset="0"/>
              </a:defRPr>
            </a:lvl4pPr>
            <a:lvl5pPr>
              <a:defRPr sz="1901">
                <a:latin typeface="Arial" pitchFamily="34" charset="0"/>
                <a:cs typeface="Arial" pitchFamily="34" charset="0"/>
              </a:defRPr>
            </a:lvl5pPr>
            <a:lvl6pPr>
              <a:defRPr sz="1901"/>
            </a:lvl6pPr>
            <a:lvl7pPr>
              <a:defRPr sz="1901"/>
            </a:lvl7pPr>
            <a:lvl8pPr>
              <a:defRPr sz="1901"/>
            </a:lvl8pPr>
            <a:lvl9pPr>
              <a:defRPr sz="19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125" y="8956701"/>
            <a:ext cx="9960876" cy="29279852"/>
          </a:xfrm>
        </p:spPr>
        <p:txBody>
          <a:bodyPr/>
          <a:lstStyle>
            <a:lvl1pPr marL="0" indent="0">
              <a:buNone/>
              <a:defRPr sz="1300">
                <a:latin typeface="Arial" pitchFamily="34" charset="0"/>
                <a:cs typeface="Arial" pitchFamily="34" charset="0"/>
              </a:defRPr>
            </a:lvl1pPr>
            <a:lvl2pPr marL="457112" indent="0">
              <a:buNone/>
              <a:defRPr sz="1300"/>
            </a:lvl2pPr>
            <a:lvl3pPr marL="914231" indent="0">
              <a:buNone/>
              <a:defRPr sz="1000"/>
            </a:lvl3pPr>
            <a:lvl4pPr marL="1371349" indent="0">
              <a:buNone/>
              <a:defRPr sz="1000"/>
            </a:lvl4pPr>
            <a:lvl5pPr marL="1828457" indent="0">
              <a:buNone/>
              <a:defRPr sz="1000"/>
            </a:lvl5pPr>
            <a:lvl6pPr marL="2285577" indent="0">
              <a:buNone/>
              <a:defRPr sz="1000"/>
            </a:lvl6pPr>
            <a:lvl7pPr marL="2742688" indent="0">
              <a:buNone/>
              <a:defRPr sz="1000"/>
            </a:lvl7pPr>
            <a:lvl8pPr marL="3199808" indent="0">
              <a:buNone/>
              <a:defRPr sz="1000"/>
            </a:lvl8pPr>
            <a:lvl9pPr marL="3656918"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290C5F-A907-46B1-BED0-BFEC5A56FCE5}" type="slidenum">
              <a:rPr lang="en-US" smtClean="0"/>
              <a:pPr>
                <a:defRPr/>
              </a:pPr>
              <a:t>‹#›</a:t>
            </a:fld>
            <a:endParaRPr lang="en-US"/>
          </a:p>
        </p:txBody>
      </p:sp>
    </p:spTree>
    <p:extLst>
      <p:ext uri="{BB962C8B-B14F-4D97-AF65-F5344CB8AC3E}">
        <p14:creationId xmlns:p14="http://schemas.microsoft.com/office/powerpoint/2010/main" val="708065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882" y="29962502"/>
            <a:ext cx="18163856" cy="3536952"/>
          </a:xfrm>
        </p:spPr>
        <p:txBody>
          <a:bodyPr anchor="b"/>
          <a:lstStyle>
            <a:lvl1pPr algn="l">
              <a:defRPr sz="1901" b="1">
                <a:latin typeface="Arial" pitchFamily="34" charset="0"/>
                <a:cs typeface="Arial" pitchFamily="34" charset="0"/>
              </a:defRPr>
            </a:lvl1pPr>
          </a:lstStyle>
          <a:p>
            <a:r>
              <a:rPr lang="en-US"/>
              <a:t>Click to edit Master title style</a:t>
            </a:r>
            <a:endParaRPr lang="en-GB"/>
          </a:p>
        </p:txBody>
      </p:sp>
      <p:sp>
        <p:nvSpPr>
          <p:cNvPr id="3" name="Picture Placeholder 2"/>
          <p:cNvSpPr>
            <a:spLocks noGrp="1"/>
          </p:cNvSpPr>
          <p:nvPr>
            <p:ph type="pic" idx="1"/>
          </p:nvPr>
        </p:nvSpPr>
        <p:spPr>
          <a:xfrm>
            <a:off x="5934882" y="4399662"/>
            <a:ext cx="18163856" cy="25107228"/>
          </a:xfrm>
        </p:spPr>
        <p:txBody>
          <a:bodyPr/>
          <a:lstStyle>
            <a:lvl1pPr marL="0" indent="0">
              <a:buNone/>
              <a:defRPr sz="3200">
                <a:latin typeface="Arial" pitchFamily="34" charset="0"/>
                <a:cs typeface="Arial" pitchFamily="34" charset="0"/>
              </a:defRPr>
            </a:lvl1pPr>
            <a:lvl2pPr marL="457112" indent="0">
              <a:buNone/>
              <a:defRPr sz="2899"/>
            </a:lvl2pPr>
            <a:lvl3pPr marL="914231" indent="0">
              <a:buNone/>
              <a:defRPr sz="2300"/>
            </a:lvl3pPr>
            <a:lvl4pPr marL="1371349" indent="0">
              <a:buNone/>
              <a:defRPr sz="1901"/>
            </a:lvl4pPr>
            <a:lvl5pPr marL="1828457" indent="0">
              <a:buNone/>
              <a:defRPr sz="1901"/>
            </a:lvl5pPr>
            <a:lvl6pPr marL="2285577" indent="0">
              <a:buNone/>
              <a:defRPr sz="1901"/>
            </a:lvl6pPr>
            <a:lvl7pPr marL="2742688" indent="0">
              <a:buNone/>
              <a:defRPr sz="1901"/>
            </a:lvl7pPr>
            <a:lvl8pPr marL="3199808" indent="0">
              <a:buNone/>
              <a:defRPr sz="1901"/>
            </a:lvl8pPr>
            <a:lvl9pPr marL="3656918" indent="0">
              <a:buNone/>
              <a:defRPr sz="1901"/>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5934882" y="33499428"/>
            <a:ext cx="18163856" cy="5024436"/>
          </a:xfrm>
        </p:spPr>
        <p:txBody>
          <a:bodyPr/>
          <a:lstStyle>
            <a:lvl1pPr marL="0" indent="0">
              <a:buNone/>
              <a:defRPr sz="1300">
                <a:latin typeface="Arial" pitchFamily="34" charset="0"/>
                <a:cs typeface="Arial" pitchFamily="34" charset="0"/>
              </a:defRPr>
            </a:lvl1pPr>
            <a:lvl2pPr marL="457112" indent="0">
              <a:buNone/>
              <a:defRPr sz="1300"/>
            </a:lvl2pPr>
            <a:lvl3pPr marL="914231" indent="0">
              <a:buNone/>
              <a:defRPr sz="1000"/>
            </a:lvl3pPr>
            <a:lvl4pPr marL="1371349" indent="0">
              <a:buNone/>
              <a:defRPr sz="1000"/>
            </a:lvl4pPr>
            <a:lvl5pPr marL="1828457" indent="0">
              <a:buNone/>
              <a:defRPr sz="1000"/>
            </a:lvl5pPr>
            <a:lvl6pPr marL="2285577" indent="0">
              <a:buNone/>
              <a:defRPr sz="1000"/>
            </a:lvl6pPr>
            <a:lvl7pPr marL="2742688" indent="0">
              <a:buNone/>
              <a:defRPr sz="1000"/>
            </a:lvl7pPr>
            <a:lvl8pPr marL="3199808" indent="0">
              <a:buNone/>
              <a:defRPr sz="1000"/>
            </a:lvl8pPr>
            <a:lvl9pPr marL="3656918"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5CAB69-AEBA-470C-A43F-17C07A0ACACB}" type="slidenum">
              <a:rPr lang="en-US" smtClean="0"/>
              <a:pPr>
                <a:defRPr/>
              </a:pPr>
              <a:t>‹#›</a:t>
            </a:fld>
            <a:endParaRPr lang="en-US"/>
          </a:p>
        </p:txBody>
      </p:sp>
    </p:spTree>
    <p:extLst>
      <p:ext uri="{BB962C8B-B14F-4D97-AF65-F5344CB8AC3E}">
        <p14:creationId xmlns:p14="http://schemas.microsoft.com/office/powerpoint/2010/main" val="4481636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C6DF08A-3CDD-4BFD-8917-C6B61351497B}" type="slidenum">
              <a:rPr lang="en-US" smtClean="0"/>
              <a:pPr>
                <a:defRPr/>
              </a:pPr>
              <a:t>‹#›</a:t>
            </a:fld>
            <a:endParaRPr lang="en-US"/>
          </a:p>
        </p:txBody>
      </p:sp>
    </p:spTree>
    <p:extLst>
      <p:ext uri="{BB962C8B-B14F-4D97-AF65-F5344CB8AC3E}">
        <p14:creationId xmlns:p14="http://schemas.microsoft.com/office/powerpoint/2010/main" val="39497459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271292" y="12365060"/>
            <a:ext cx="12790036" cy="25682576"/>
          </a:xfrm>
        </p:spPr>
        <p:txBody>
          <a:bodyPr/>
          <a:lstStyle>
            <a:lvl1pPr>
              <a:defRPr sz="2899"/>
            </a:lvl1pPr>
            <a:lvl2pPr>
              <a:defRPr sz="2300"/>
            </a:lvl2pPr>
            <a:lvl3pPr>
              <a:defRPr sz="1901"/>
            </a:lvl3pPr>
            <a:lvl4pPr>
              <a:defRPr sz="1901"/>
            </a:lvl4pPr>
            <a:lvl5pPr>
              <a:defRPr sz="1901"/>
            </a:lvl5pPr>
            <a:lvl6pPr>
              <a:defRPr sz="1901"/>
            </a:lvl6pPr>
            <a:lvl7pPr>
              <a:defRPr sz="1901"/>
            </a:lvl7pPr>
            <a:lvl8pPr>
              <a:defRPr sz="1901"/>
            </a:lvl8pPr>
            <a:lvl9pPr>
              <a:defRPr sz="19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15213899" y="12365060"/>
            <a:ext cx="12790039" cy="25682576"/>
          </a:xfrm>
        </p:spPr>
        <p:txBody>
          <a:bodyPr/>
          <a:lstStyle>
            <a:lvl1pPr>
              <a:defRPr sz="2899"/>
            </a:lvl1pPr>
            <a:lvl2pPr>
              <a:defRPr sz="2300"/>
            </a:lvl2pPr>
            <a:lvl3pPr>
              <a:defRPr sz="1901"/>
            </a:lvl3pPr>
            <a:lvl4pPr>
              <a:defRPr sz="1901"/>
            </a:lvl4pPr>
            <a:lvl5pPr>
              <a:defRPr sz="1901"/>
            </a:lvl5pPr>
            <a:lvl6pPr>
              <a:defRPr sz="1901"/>
            </a:lvl6pPr>
            <a:lvl7pPr>
              <a:defRPr sz="1901"/>
            </a:lvl7pPr>
            <a:lvl8pPr>
              <a:defRPr sz="1901"/>
            </a:lvl8pPr>
            <a:lvl9pPr>
              <a:defRPr sz="19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EE3D5F-0115-4148-AD77-1E3E4779AE56}" type="slidenum">
              <a:rPr lang="en-US" smtClean="0"/>
              <a:pPr>
                <a:defRPr/>
              </a:pPr>
              <a:t>‹#›</a:t>
            </a:fld>
            <a:endParaRPr lang="en-US"/>
          </a:p>
        </p:txBody>
      </p:sp>
    </p:spTree>
    <p:extLst>
      <p:ext uri="{BB962C8B-B14F-4D97-AF65-F5344CB8AC3E}">
        <p14:creationId xmlns:p14="http://schemas.microsoft.com/office/powerpoint/2010/main" val="39032486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126" y="3837708"/>
            <a:ext cx="27248963" cy="7134222"/>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126" y="11686338"/>
            <a:ext cx="13378121" cy="3994152"/>
          </a:xfrm>
        </p:spPr>
        <p:txBody>
          <a:bodyPr anchor="b"/>
          <a:lstStyle>
            <a:lvl1pPr marL="0" indent="0">
              <a:buNone/>
              <a:defRPr sz="2300" b="1"/>
            </a:lvl1pPr>
            <a:lvl2pPr marL="457112" indent="0">
              <a:buNone/>
              <a:defRPr sz="1901" b="1"/>
            </a:lvl2pPr>
            <a:lvl3pPr marL="914231" indent="0">
              <a:buNone/>
              <a:defRPr sz="1901" b="1"/>
            </a:lvl3pPr>
            <a:lvl4pPr marL="1371349" indent="0">
              <a:buNone/>
              <a:defRPr sz="1601" b="1"/>
            </a:lvl4pPr>
            <a:lvl5pPr marL="1828457" indent="0">
              <a:buNone/>
              <a:defRPr sz="1601" b="1"/>
            </a:lvl5pPr>
            <a:lvl6pPr marL="2285577" indent="0">
              <a:buNone/>
              <a:defRPr sz="1601" b="1"/>
            </a:lvl6pPr>
            <a:lvl7pPr marL="2742688" indent="0">
              <a:buNone/>
              <a:defRPr sz="1601" b="1"/>
            </a:lvl7pPr>
            <a:lvl8pPr marL="3199808" indent="0">
              <a:buNone/>
              <a:defRPr sz="1601" b="1"/>
            </a:lvl8pPr>
            <a:lvl9pPr marL="3656918" indent="0">
              <a:buNone/>
              <a:defRPr sz="1601" b="1"/>
            </a:lvl9pPr>
          </a:lstStyle>
          <a:p>
            <a:pPr lvl="0"/>
            <a:r>
              <a:rPr lang="en-US"/>
              <a:t>Click to edit Master text styles</a:t>
            </a:r>
          </a:p>
        </p:txBody>
      </p:sp>
      <p:sp>
        <p:nvSpPr>
          <p:cNvPr id="4" name="Content Placeholder 3"/>
          <p:cNvSpPr>
            <a:spLocks noGrp="1"/>
          </p:cNvSpPr>
          <p:nvPr>
            <p:ph sz="half" idx="2"/>
          </p:nvPr>
        </p:nvSpPr>
        <p:spPr>
          <a:xfrm>
            <a:off x="1513126" y="15686845"/>
            <a:ext cx="13378121" cy="22549680"/>
          </a:xfrm>
        </p:spPr>
        <p:txBody>
          <a:bodyPr/>
          <a:lstStyle>
            <a:lvl1pPr>
              <a:defRPr sz="2300"/>
            </a:lvl1pPr>
            <a:lvl2pPr>
              <a:defRPr sz="1901"/>
            </a:lvl2pPr>
            <a:lvl3pPr>
              <a:defRPr sz="1901"/>
            </a:lvl3pPr>
            <a:lvl4pPr>
              <a:defRPr sz="1601"/>
            </a:lvl4pPr>
            <a:lvl5pPr>
              <a:defRPr sz="1601"/>
            </a:lvl5pPr>
            <a:lvl6pPr>
              <a:defRPr sz="1601"/>
            </a:lvl6pPr>
            <a:lvl7pPr>
              <a:defRPr sz="1601"/>
            </a:lvl7pPr>
            <a:lvl8pPr>
              <a:defRPr sz="1601"/>
            </a:lvl8pPr>
            <a:lvl9pPr>
              <a:defRPr sz="16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15379200" y="11686338"/>
            <a:ext cx="13382889" cy="3994152"/>
          </a:xfrm>
        </p:spPr>
        <p:txBody>
          <a:bodyPr anchor="b"/>
          <a:lstStyle>
            <a:lvl1pPr marL="0" indent="0">
              <a:buNone/>
              <a:defRPr sz="2300" b="1"/>
            </a:lvl1pPr>
            <a:lvl2pPr marL="457112" indent="0">
              <a:buNone/>
              <a:defRPr sz="1901" b="1"/>
            </a:lvl2pPr>
            <a:lvl3pPr marL="914231" indent="0">
              <a:buNone/>
              <a:defRPr sz="1901" b="1"/>
            </a:lvl3pPr>
            <a:lvl4pPr marL="1371349" indent="0">
              <a:buNone/>
              <a:defRPr sz="1601" b="1"/>
            </a:lvl4pPr>
            <a:lvl5pPr marL="1828457" indent="0">
              <a:buNone/>
              <a:defRPr sz="1601" b="1"/>
            </a:lvl5pPr>
            <a:lvl6pPr marL="2285577" indent="0">
              <a:buNone/>
              <a:defRPr sz="1601" b="1"/>
            </a:lvl6pPr>
            <a:lvl7pPr marL="2742688" indent="0">
              <a:buNone/>
              <a:defRPr sz="1601" b="1"/>
            </a:lvl7pPr>
            <a:lvl8pPr marL="3199808" indent="0">
              <a:buNone/>
              <a:defRPr sz="1601" b="1"/>
            </a:lvl8pPr>
            <a:lvl9pPr marL="3656918" indent="0">
              <a:buNone/>
              <a:defRPr sz="1601" b="1"/>
            </a:lvl9pPr>
          </a:lstStyle>
          <a:p>
            <a:pPr lvl="0"/>
            <a:r>
              <a:rPr lang="en-US"/>
              <a:t>Click to edit Master text styles</a:t>
            </a:r>
          </a:p>
        </p:txBody>
      </p:sp>
      <p:sp>
        <p:nvSpPr>
          <p:cNvPr id="6" name="Content Placeholder 5"/>
          <p:cNvSpPr>
            <a:spLocks noGrp="1"/>
          </p:cNvSpPr>
          <p:nvPr>
            <p:ph sz="quarter" idx="4"/>
          </p:nvPr>
        </p:nvSpPr>
        <p:spPr>
          <a:xfrm>
            <a:off x="15379200" y="15686845"/>
            <a:ext cx="13382889" cy="22549680"/>
          </a:xfrm>
        </p:spPr>
        <p:txBody>
          <a:bodyPr/>
          <a:lstStyle>
            <a:lvl1pPr>
              <a:defRPr sz="2300"/>
            </a:lvl1pPr>
            <a:lvl2pPr>
              <a:defRPr sz="1901"/>
            </a:lvl2pPr>
            <a:lvl3pPr>
              <a:defRPr sz="1901"/>
            </a:lvl3pPr>
            <a:lvl4pPr>
              <a:defRPr sz="1601"/>
            </a:lvl4pPr>
            <a:lvl5pPr>
              <a:defRPr sz="1601"/>
            </a:lvl5pPr>
            <a:lvl6pPr>
              <a:defRPr sz="1601"/>
            </a:lvl6pPr>
            <a:lvl7pPr>
              <a:defRPr sz="1601"/>
            </a:lvl7pPr>
            <a:lvl8pPr>
              <a:defRPr sz="1601"/>
            </a:lvl8pPr>
            <a:lvl9pPr>
              <a:defRPr sz="16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FB02DAD-1812-4F41-87A2-511ED3FEB160}" type="slidenum">
              <a:rPr lang="en-US" smtClean="0"/>
              <a:pPr>
                <a:defRPr/>
              </a:pPr>
              <a:t>‹#›</a:t>
            </a:fld>
            <a:endParaRPr lang="en-US"/>
          </a:p>
        </p:txBody>
      </p:sp>
    </p:spTree>
    <p:extLst>
      <p:ext uri="{BB962C8B-B14F-4D97-AF65-F5344CB8AC3E}">
        <p14:creationId xmlns:p14="http://schemas.microsoft.com/office/powerpoint/2010/main" val="25771293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D9050169-AE2D-4E3D-9C35-CFA0C0191E58}" type="slidenum">
              <a:rPr lang="en-US" smtClean="0"/>
              <a:pPr>
                <a:defRPr/>
              </a:pPr>
              <a:t>‹#›</a:t>
            </a:fld>
            <a:endParaRPr lang="en-US" dirty="0"/>
          </a:p>
        </p:txBody>
      </p:sp>
    </p:spTree>
    <p:extLst>
      <p:ext uri="{BB962C8B-B14F-4D97-AF65-F5344CB8AC3E}">
        <p14:creationId xmlns:p14="http://schemas.microsoft.com/office/powerpoint/2010/main" val="34102663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125" y="4971147"/>
            <a:ext cx="9960876" cy="3985531"/>
          </a:xfrm>
        </p:spPr>
        <p:txBody>
          <a:bodyPr anchor="b"/>
          <a:lstStyle>
            <a:lvl1pPr algn="l">
              <a:defRPr sz="1901" b="1">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11836398" y="5042603"/>
            <a:ext cx="16925701" cy="33193944"/>
          </a:xfrm>
        </p:spPr>
        <p:txBody>
          <a:bodyPr/>
          <a:lstStyle>
            <a:lvl1pPr>
              <a:defRPr sz="3200">
                <a:latin typeface="Arial" pitchFamily="34" charset="0"/>
                <a:cs typeface="Arial" pitchFamily="34" charset="0"/>
              </a:defRPr>
            </a:lvl1pPr>
            <a:lvl2pPr>
              <a:defRPr sz="2899">
                <a:latin typeface="Arial" pitchFamily="34" charset="0"/>
                <a:cs typeface="Arial" pitchFamily="34" charset="0"/>
              </a:defRPr>
            </a:lvl2pPr>
            <a:lvl3pPr>
              <a:defRPr sz="2300">
                <a:latin typeface="Arial" pitchFamily="34" charset="0"/>
                <a:cs typeface="Arial" pitchFamily="34" charset="0"/>
              </a:defRPr>
            </a:lvl3pPr>
            <a:lvl4pPr>
              <a:defRPr sz="1901">
                <a:latin typeface="Arial" pitchFamily="34" charset="0"/>
                <a:cs typeface="Arial" pitchFamily="34" charset="0"/>
              </a:defRPr>
            </a:lvl4pPr>
            <a:lvl5pPr>
              <a:defRPr sz="1901">
                <a:latin typeface="Arial" pitchFamily="34" charset="0"/>
                <a:cs typeface="Arial" pitchFamily="34" charset="0"/>
              </a:defRPr>
            </a:lvl5pPr>
            <a:lvl6pPr>
              <a:defRPr sz="1901"/>
            </a:lvl6pPr>
            <a:lvl7pPr>
              <a:defRPr sz="1901"/>
            </a:lvl7pPr>
            <a:lvl8pPr>
              <a:defRPr sz="1901"/>
            </a:lvl8pPr>
            <a:lvl9pPr>
              <a:defRPr sz="19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125" y="8956701"/>
            <a:ext cx="9960876" cy="29279852"/>
          </a:xfrm>
        </p:spPr>
        <p:txBody>
          <a:bodyPr/>
          <a:lstStyle>
            <a:lvl1pPr marL="0" indent="0">
              <a:buNone/>
              <a:defRPr sz="1300">
                <a:latin typeface="Arial" pitchFamily="34" charset="0"/>
                <a:cs typeface="Arial" pitchFamily="34" charset="0"/>
              </a:defRPr>
            </a:lvl1pPr>
            <a:lvl2pPr marL="457112" indent="0">
              <a:buNone/>
              <a:defRPr sz="1300"/>
            </a:lvl2pPr>
            <a:lvl3pPr marL="914231" indent="0">
              <a:buNone/>
              <a:defRPr sz="1000"/>
            </a:lvl3pPr>
            <a:lvl4pPr marL="1371349" indent="0">
              <a:buNone/>
              <a:defRPr sz="1000"/>
            </a:lvl4pPr>
            <a:lvl5pPr marL="1828457" indent="0">
              <a:buNone/>
              <a:defRPr sz="1000"/>
            </a:lvl5pPr>
            <a:lvl6pPr marL="2285577" indent="0">
              <a:buNone/>
              <a:defRPr sz="1000"/>
            </a:lvl6pPr>
            <a:lvl7pPr marL="2742688" indent="0">
              <a:buNone/>
              <a:defRPr sz="1000"/>
            </a:lvl7pPr>
            <a:lvl8pPr marL="3199808" indent="0">
              <a:buNone/>
              <a:defRPr sz="1000"/>
            </a:lvl8pPr>
            <a:lvl9pPr marL="3656918"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290C5F-A907-46B1-BED0-BFEC5A56FCE5}" type="slidenum">
              <a:rPr lang="en-US" smtClean="0"/>
              <a:pPr>
                <a:defRPr/>
              </a:pPr>
              <a:t>‹#›</a:t>
            </a:fld>
            <a:endParaRPr lang="en-US"/>
          </a:p>
        </p:txBody>
      </p:sp>
    </p:spTree>
    <p:extLst>
      <p:ext uri="{BB962C8B-B14F-4D97-AF65-F5344CB8AC3E}">
        <p14:creationId xmlns:p14="http://schemas.microsoft.com/office/powerpoint/2010/main" val="7080654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882" y="29962502"/>
            <a:ext cx="18163856" cy="3536952"/>
          </a:xfrm>
        </p:spPr>
        <p:txBody>
          <a:bodyPr anchor="b"/>
          <a:lstStyle>
            <a:lvl1pPr algn="l">
              <a:defRPr sz="1901" b="1">
                <a:latin typeface="Arial" pitchFamily="34" charset="0"/>
                <a:cs typeface="Arial" pitchFamily="34" charset="0"/>
              </a:defRPr>
            </a:lvl1pPr>
          </a:lstStyle>
          <a:p>
            <a:r>
              <a:rPr lang="en-US"/>
              <a:t>Click to edit Master title style</a:t>
            </a:r>
            <a:endParaRPr lang="en-GB"/>
          </a:p>
        </p:txBody>
      </p:sp>
      <p:sp>
        <p:nvSpPr>
          <p:cNvPr id="3" name="Picture Placeholder 2"/>
          <p:cNvSpPr>
            <a:spLocks noGrp="1"/>
          </p:cNvSpPr>
          <p:nvPr>
            <p:ph type="pic" idx="1"/>
          </p:nvPr>
        </p:nvSpPr>
        <p:spPr>
          <a:xfrm>
            <a:off x="5934882" y="4399662"/>
            <a:ext cx="18163856" cy="25107228"/>
          </a:xfrm>
        </p:spPr>
        <p:txBody>
          <a:bodyPr/>
          <a:lstStyle>
            <a:lvl1pPr marL="0" indent="0">
              <a:buNone/>
              <a:defRPr sz="3200">
                <a:latin typeface="Arial" pitchFamily="34" charset="0"/>
                <a:cs typeface="Arial" pitchFamily="34" charset="0"/>
              </a:defRPr>
            </a:lvl1pPr>
            <a:lvl2pPr marL="457112" indent="0">
              <a:buNone/>
              <a:defRPr sz="2899"/>
            </a:lvl2pPr>
            <a:lvl3pPr marL="914231" indent="0">
              <a:buNone/>
              <a:defRPr sz="2300"/>
            </a:lvl3pPr>
            <a:lvl4pPr marL="1371349" indent="0">
              <a:buNone/>
              <a:defRPr sz="1901"/>
            </a:lvl4pPr>
            <a:lvl5pPr marL="1828457" indent="0">
              <a:buNone/>
              <a:defRPr sz="1901"/>
            </a:lvl5pPr>
            <a:lvl6pPr marL="2285577" indent="0">
              <a:buNone/>
              <a:defRPr sz="1901"/>
            </a:lvl6pPr>
            <a:lvl7pPr marL="2742688" indent="0">
              <a:buNone/>
              <a:defRPr sz="1901"/>
            </a:lvl7pPr>
            <a:lvl8pPr marL="3199808" indent="0">
              <a:buNone/>
              <a:defRPr sz="1901"/>
            </a:lvl8pPr>
            <a:lvl9pPr marL="3656918" indent="0">
              <a:buNone/>
              <a:defRPr sz="1901"/>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5934882" y="33499428"/>
            <a:ext cx="18163856" cy="5024436"/>
          </a:xfrm>
        </p:spPr>
        <p:txBody>
          <a:bodyPr/>
          <a:lstStyle>
            <a:lvl1pPr marL="0" indent="0">
              <a:buNone/>
              <a:defRPr sz="1300">
                <a:latin typeface="Arial" pitchFamily="34" charset="0"/>
                <a:cs typeface="Arial" pitchFamily="34" charset="0"/>
              </a:defRPr>
            </a:lvl1pPr>
            <a:lvl2pPr marL="457112" indent="0">
              <a:buNone/>
              <a:defRPr sz="1300"/>
            </a:lvl2pPr>
            <a:lvl3pPr marL="914231" indent="0">
              <a:buNone/>
              <a:defRPr sz="1000"/>
            </a:lvl3pPr>
            <a:lvl4pPr marL="1371349" indent="0">
              <a:buNone/>
              <a:defRPr sz="1000"/>
            </a:lvl4pPr>
            <a:lvl5pPr marL="1828457" indent="0">
              <a:buNone/>
              <a:defRPr sz="1000"/>
            </a:lvl5pPr>
            <a:lvl6pPr marL="2285577" indent="0">
              <a:buNone/>
              <a:defRPr sz="1000"/>
            </a:lvl6pPr>
            <a:lvl7pPr marL="2742688" indent="0">
              <a:buNone/>
              <a:defRPr sz="1000"/>
            </a:lvl7pPr>
            <a:lvl8pPr marL="3199808" indent="0">
              <a:buNone/>
              <a:defRPr sz="1000"/>
            </a:lvl8pPr>
            <a:lvl9pPr marL="3656918"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5CAB69-AEBA-470C-A43F-17C07A0ACACB}" type="slidenum">
              <a:rPr lang="en-US" smtClean="0"/>
              <a:pPr>
                <a:defRPr/>
              </a:pPr>
              <a:t>‹#›</a:t>
            </a:fld>
            <a:endParaRPr lang="en-US"/>
          </a:p>
        </p:txBody>
      </p:sp>
    </p:spTree>
    <p:extLst>
      <p:ext uri="{BB962C8B-B14F-4D97-AF65-F5344CB8AC3E}">
        <p14:creationId xmlns:p14="http://schemas.microsoft.com/office/powerpoint/2010/main" val="44816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5" y="27505385"/>
            <a:ext cx="25733931" cy="8501303"/>
          </a:xfrm>
        </p:spPr>
        <p:txBody>
          <a:bodyPr anchor="t"/>
          <a:lstStyle>
            <a:lvl1pPr algn="l">
              <a:defRPr sz="12899" b="1" cap="all"/>
            </a:lvl1pPr>
          </a:lstStyle>
          <a:p>
            <a:r>
              <a:rPr lang="en-US"/>
              <a:t>Click to edit Master title style</a:t>
            </a:r>
          </a:p>
        </p:txBody>
      </p:sp>
      <p:sp>
        <p:nvSpPr>
          <p:cNvPr id="3" name="Text Placeholder 2"/>
          <p:cNvSpPr>
            <a:spLocks noGrp="1"/>
          </p:cNvSpPr>
          <p:nvPr>
            <p:ph type="body" idx="1"/>
          </p:nvPr>
        </p:nvSpPr>
        <p:spPr>
          <a:xfrm>
            <a:off x="2391535" y="18142072"/>
            <a:ext cx="25733931" cy="9363321"/>
          </a:xfrm>
        </p:spPr>
        <p:txBody>
          <a:bodyPr anchor="b"/>
          <a:lstStyle>
            <a:lvl1pPr marL="0" indent="0">
              <a:buNone/>
              <a:defRPr sz="6500">
                <a:solidFill>
                  <a:schemeClr val="tx1">
                    <a:tint val="75000"/>
                  </a:schemeClr>
                </a:solidFill>
              </a:defRPr>
            </a:lvl1pPr>
            <a:lvl2pPr marL="1475174" indent="0">
              <a:buNone/>
              <a:defRPr sz="5800">
                <a:solidFill>
                  <a:schemeClr val="tx1">
                    <a:tint val="75000"/>
                  </a:schemeClr>
                </a:solidFill>
              </a:defRPr>
            </a:lvl2pPr>
            <a:lvl3pPr marL="2950350" indent="0">
              <a:buNone/>
              <a:defRPr sz="5200">
                <a:solidFill>
                  <a:schemeClr val="tx1">
                    <a:tint val="75000"/>
                  </a:schemeClr>
                </a:solidFill>
              </a:defRPr>
            </a:lvl3pPr>
            <a:lvl4pPr marL="4425524" indent="0">
              <a:buNone/>
              <a:defRPr sz="4500">
                <a:solidFill>
                  <a:schemeClr val="tx1">
                    <a:tint val="75000"/>
                  </a:schemeClr>
                </a:solidFill>
              </a:defRPr>
            </a:lvl4pPr>
            <a:lvl5pPr marL="5900698" indent="0">
              <a:buNone/>
              <a:defRPr sz="4500">
                <a:solidFill>
                  <a:schemeClr val="tx1">
                    <a:tint val="75000"/>
                  </a:schemeClr>
                </a:solidFill>
              </a:defRPr>
            </a:lvl5pPr>
            <a:lvl6pPr marL="7375877" indent="0">
              <a:buNone/>
              <a:defRPr sz="4500">
                <a:solidFill>
                  <a:schemeClr val="tx1">
                    <a:tint val="75000"/>
                  </a:schemeClr>
                </a:solidFill>
              </a:defRPr>
            </a:lvl6pPr>
            <a:lvl7pPr marL="8851051" indent="0">
              <a:buNone/>
              <a:defRPr sz="4500">
                <a:solidFill>
                  <a:schemeClr val="tx1">
                    <a:tint val="75000"/>
                  </a:schemeClr>
                </a:solidFill>
              </a:defRPr>
            </a:lvl7pPr>
            <a:lvl8pPr marL="10326225" indent="0">
              <a:buNone/>
              <a:defRPr sz="4500">
                <a:solidFill>
                  <a:schemeClr val="tx1">
                    <a:tint val="75000"/>
                  </a:schemeClr>
                </a:solidFill>
              </a:defRPr>
            </a:lvl8pPr>
            <a:lvl9pPr marL="11801399"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4BCED6-C307-43BA-A13C-B28E22DE7308}"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3761" y="9987557"/>
            <a:ext cx="13371553" cy="28248504"/>
          </a:xfrm>
        </p:spPr>
        <p:txBody>
          <a:bodyPr/>
          <a:lstStyle>
            <a:lvl1pPr>
              <a:defRPr sz="9000"/>
            </a:lvl1pPr>
            <a:lvl2pPr>
              <a:defRPr sz="7699"/>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89901" y="9987557"/>
            <a:ext cx="13371553" cy="28248504"/>
          </a:xfrm>
        </p:spPr>
        <p:txBody>
          <a:bodyPr/>
          <a:lstStyle>
            <a:lvl1pPr>
              <a:defRPr sz="9000"/>
            </a:lvl1pPr>
            <a:lvl2pPr>
              <a:defRPr sz="7699"/>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EEE3D5F-0115-4148-AD77-1E3E4779AE5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761" y="9581310"/>
            <a:ext cx="13376810" cy="3993033"/>
          </a:xfrm>
        </p:spPr>
        <p:txBody>
          <a:bodyPr anchor="b"/>
          <a:lstStyle>
            <a:lvl1pPr marL="0" indent="0">
              <a:buNone/>
              <a:defRPr sz="7699" b="1"/>
            </a:lvl1pPr>
            <a:lvl2pPr marL="1475174" indent="0">
              <a:buNone/>
              <a:defRPr sz="6500" b="1"/>
            </a:lvl2pPr>
            <a:lvl3pPr marL="2950350" indent="0">
              <a:buNone/>
              <a:defRPr sz="5800" b="1"/>
            </a:lvl3pPr>
            <a:lvl4pPr marL="4425524" indent="0">
              <a:buNone/>
              <a:defRPr sz="5200" b="1"/>
            </a:lvl4pPr>
            <a:lvl5pPr marL="5900698" indent="0">
              <a:buNone/>
              <a:defRPr sz="5200" b="1"/>
            </a:lvl5pPr>
            <a:lvl6pPr marL="7375877" indent="0">
              <a:buNone/>
              <a:defRPr sz="5200" b="1"/>
            </a:lvl6pPr>
            <a:lvl7pPr marL="8851051" indent="0">
              <a:buNone/>
              <a:defRPr sz="5200" b="1"/>
            </a:lvl7pPr>
            <a:lvl8pPr marL="10326225" indent="0">
              <a:buNone/>
              <a:defRPr sz="5200" b="1"/>
            </a:lvl8pPr>
            <a:lvl9pPr marL="11801399" indent="0">
              <a:buNone/>
              <a:defRPr sz="5200" b="1"/>
            </a:lvl9pPr>
          </a:lstStyle>
          <a:p>
            <a:pPr lvl="0"/>
            <a:r>
              <a:rPr lang="en-US"/>
              <a:t>Click to edit Master text styles</a:t>
            </a:r>
          </a:p>
        </p:txBody>
      </p:sp>
      <p:sp>
        <p:nvSpPr>
          <p:cNvPr id="4" name="Content Placeholder 3"/>
          <p:cNvSpPr>
            <a:spLocks noGrp="1"/>
          </p:cNvSpPr>
          <p:nvPr>
            <p:ph sz="half" idx="2"/>
          </p:nvPr>
        </p:nvSpPr>
        <p:spPr>
          <a:xfrm>
            <a:off x="1513761" y="13574341"/>
            <a:ext cx="13376810" cy="24661709"/>
          </a:xfrm>
        </p:spPr>
        <p:txBody>
          <a:bodyPr/>
          <a:lstStyle>
            <a:lvl1pPr>
              <a:defRPr sz="7699"/>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395" y="9581310"/>
            <a:ext cx="13382064" cy="3993033"/>
          </a:xfrm>
        </p:spPr>
        <p:txBody>
          <a:bodyPr anchor="b"/>
          <a:lstStyle>
            <a:lvl1pPr marL="0" indent="0">
              <a:buNone/>
              <a:defRPr sz="7699" b="1"/>
            </a:lvl1pPr>
            <a:lvl2pPr marL="1475174" indent="0">
              <a:buNone/>
              <a:defRPr sz="6500" b="1"/>
            </a:lvl2pPr>
            <a:lvl3pPr marL="2950350" indent="0">
              <a:buNone/>
              <a:defRPr sz="5800" b="1"/>
            </a:lvl3pPr>
            <a:lvl4pPr marL="4425524" indent="0">
              <a:buNone/>
              <a:defRPr sz="5200" b="1"/>
            </a:lvl4pPr>
            <a:lvl5pPr marL="5900698" indent="0">
              <a:buNone/>
              <a:defRPr sz="5200" b="1"/>
            </a:lvl5pPr>
            <a:lvl6pPr marL="7375877" indent="0">
              <a:buNone/>
              <a:defRPr sz="5200" b="1"/>
            </a:lvl6pPr>
            <a:lvl7pPr marL="8851051" indent="0">
              <a:buNone/>
              <a:defRPr sz="5200" b="1"/>
            </a:lvl7pPr>
            <a:lvl8pPr marL="10326225" indent="0">
              <a:buNone/>
              <a:defRPr sz="5200" b="1"/>
            </a:lvl8pPr>
            <a:lvl9pPr marL="11801399"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5379395" y="13574341"/>
            <a:ext cx="13382064" cy="24661709"/>
          </a:xfrm>
        </p:spPr>
        <p:txBody>
          <a:bodyPr/>
          <a:lstStyle>
            <a:lvl1pPr>
              <a:defRPr sz="7699"/>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FB02DAD-1812-4F41-87A2-511ED3FEB160}"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34BCED6-C307-43BA-A13C-B28E22DE7308}"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9050169-AE2D-4E3D-9C35-CFA0C0191E5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5" y="1704226"/>
            <a:ext cx="9960337" cy="7252858"/>
          </a:xfrm>
        </p:spPr>
        <p:txBody>
          <a:bodyPr anchor="b"/>
          <a:lstStyle>
            <a:lvl1pPr algn="l">
              <a:defRPr sz="6500" b="1"/>
            </a:lvl1pPr>
          </a:lstStyle>
          <a:p>
            <a:r>
              <a:rPr lang="en-US"/>
              <a:t>Click to edit Master title style</a:t>
            </a:r>
          </a:p>
        </p:txBody>
      </p:sp>
      <p:sp>
        <p:nvSpPr>
          <p:cNvPr id="3" name="Content Placeholder 2"/>
          <p:cNvSpPr>
            <a:spLocks noGrp="1"/>
          </p:cNvSpPr>
          <p:nvPr>
            <p:ph idx="1"/>
          </p:nvPr>
        </p:nvSpPr>
        <p:spPr>
          <a:xfrm>
            <a:off x="11836769" y="1704235"/>
            <a:ext cx="16924685" cy="36531826"/>
          </a:xfrm>
        </p:spPr>
        <p:txBody>
          <a:bodyPr/>
          <a:lstStyle>
            <a:lvl1pPr>
              <a:defRPr sz="10300"/>
            </a:lvl1pPr>
            <a:lvl2pPr>
              <a:defRPr sz="9000"/>
            </a:lvl2pPr>
            <a:lvl3pPr>
              <a:defRPr sz="7699"/>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765" y="8957093"/>
            <a:ext cx="9960337" cy="29278967"/>
          </a:xfrm>
        </p:spPr>
        <p:txBody>
          <a:bodyPr/>
          <a:lstStyle>
            <a:lvl1pPr marL="0" indent="0">
              <a:buNone/>
              <a:defRPr sz="4500"/>
            </a:lvl1pPr>
            <a:lvl2pPr marL="1475174" indent="0">
              <a:buNone/>
              <a:defRPr sz="3900"/>
            </a:lvl2pPr>
            <a:lvl3pPr marL="2950350" indent="0">
              <a:buNone/>
              <a:defRPr sz="3200"/>
            </a:lvl3pPr>
            <a:lvl4pPr marL="4425524" indent="0">
              <a:buNone/>
              <a:defRPr sz="2899"/>
            </a:lvl4pPr>
            <a:lvl5pPr marL="5900698" indent="0">
              <a:buNone/>
              <a:defRPr sz="2899"/>
            </a:lvl5pPr>
            <a:lvl6pPr marL="7375877" indent="0">
              <a:buNone/>
              <a:defRPr sz="2899"/>
            </a:lvl6pPr>
            <a:lvl7pPr marL="8851051" indent="0">
              <a:buNone/>
              <a:defRPr sz="2899"/>
            </a:lvl7pPr>
            <a:lvl8pPr marL="10326225" indent="0">
              <a:buNone/>
              <a:defRPr sz="2899"/>
            </a:lvl8pPr>
            <a:lvl9pPr marL="11801399" indent="0">
              <a:buNone/>
              <a:defRPr sz="2899"/>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290C5F-A907-46B1-BED0-BFEC5A56FCE5}"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2636"/>
            <a:ext cx="18165128" cy="3537258"/>
          </a:xfrm>
        </p:spPr>
        <p:txBody>
          <a:bodyPr anchor="b"/>
          <a:lstStyle>
            <a:lvl1pPr algn="l">
              <a:defRPr sz="6500" b="1"/>
            </a:lvl1pPr>
          </a:lstStyle>
          <a:p>
            <a:r>
              <a:rPr lang="en-US"/>
              <a:t>Click to edit Master title style</a:t>
            </a:r>
          </a:p>
        </p:txBody>
      </p:sp>
      <p:sp>
        <p:nvSpPr>
          <p:cNvPr id="3" name="Picture Placeholder 2"/>
          <p:cNvSpPr>
            <a:spLocks noGrp="1"/>
          </p:cNvSpPr>
          <p:nvPr>
            <p:ph type="pic" idx="1"/>
          </p:nvPr>
        </p:nvSpPr>
        <p:spPr>
          <a:xfrm>
            <a:off x="5934154" y="3824595"/>
            <a:ext cx="18165128" cy="25682258"/>
          </a:xfrm>
        </p:spPr>
        <p:txBody>
          <a:bodyPr/>
          <a:lstStyle>
            <a:lvl1pPr marL="0" indent="0">
              <a:buNone/>
              <a:defRPr sz="10300"/>
            </a:lvl1pPr>
            <a:lvl2pPr marL="1475174" indent="0">
              <a:buNone/>
              <a:defRPr sz="9000"/>
            </a:lvl2pPr>
            <a:lvl3pPr marL="2950350" indent="0">
              <a:buNone/>
              <a:defRPr sz="7699"/>
            </a:lvl3pPr>
            <a:lvl4pPr marL="4425524" indent="0">
              <a:buNone/>
              <a:defRPr sz="6500"/>
            </a:lvl4pPr>
            <a:lvl5pPr marL="5900698" indent="0">
              <a:buNone/>
              <a:defRPr sz="6500"/>
            </a:lvl5pPr>
            <a:lvl6pPr marL="7375877" indent="0">
              <a:buNone/>
              <a:defRPr sz="6500"/>
            </a:lvl6pPr>
            <a:lvl7pPr marL="8851051" indent="0">
              <a:buNone/>
              <a:defRPr sz="6500"/>
            </a:lvl7pPr>
            <a:lvl8pPr marL="10326225" indent="0">
              <a:buNone/>
              <a:defRPr sz="6500"/>
            </a:lvl8pPr>
            <a:lvl9pPr marL="11801399" indent="0">
              <a:buNone/>
              <a:defRPr sz="6500"/>
            </a:lvl9pPr>
          </a:lstStyle>
          <a:p>
            <a:endParaRPr lang="en-US"/>
          </a:p>
        </p:txBody>
      </p:sp>
      <p:sp>
        <p:nvSpPr>
          <p:cNvPr id="4" name="Text Placeholder 3"/>
          <p:cNvSpPr>
            <a:spLocks noGrp="1"/>
          </p:cNvSpPr>
          <p:nvPr>
            <p:ph type="body" sz="half" idx="2"/>
          </p:nvPr>
        </p:nvSpPr>
        <p:spPr>
          <a:xfrm>
            <a:off x="5934154" y="33499895"/>
            <a:ext cx="18165128" cy="5023493"/>
          </a:xfrm>
        </p:spPr>
        <p:txBody>
          <a:bodyPr/>
          <a:lstStyle>
            <a:lvl1pPr marL="0" indent="0">
              <a:buNone/>
              <a:defRPr sz="4500"/>
            </a:lvl1pPr>
            <a:lvl2pPr marL="1475174" indent="0">
              <a:buNone/>
              <a:defRPr sz="3900"/>
            </a:lvl2pPr>
            <a:lvl3pPr marL="2950350" indent="0">
              <a:buNone/>
              <a:defRPr sz="3200"/>
            </a:lvl3pPr>
            <a:lvl4pPr marL="4425524" indent="0">
              <a:buNone/>
              <a:defRPr sz="2899"/>
            </a:lvl4pPr>
            <a:lvl5pPr marL="5900698" indent="0">
              <a:buNone/>
              <a:defRPr sz="2899"/>
            </a:lvl5pPr>
            <a:lvl6pPr marL="7375877" indent="0">
              <a:buNone/>
              <a:defRPr sz="2899"/>
            </a:lvl6pPr>
            <a:lvl7pPr marL="8851051" indent="0">
              <a:buNone/>
              <a:defRPr sz="2899"/>
            </a:lvl7pPr>
            <a:lvl8pPr marL="10326225" indent="0">
              <a:buNone/>
              <a:defRPr sz="2899"/>
            </a:lvl8pPr>
            <a:lvl9pPr marL="11801399" indent="0">
              <a:buNone/>
              <a:defRPr sz="2899"/>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25CAB69-AEBA-470C-A43F-17C07A0ACACB}"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1714134"/>
            <a:ext cx="27247692" cy="7133961"/>
          </a:xfrm>
          <a:prstGeom prst="rect">
            <a:avLst/>
          </a:prstGeom>
        </p:spPr>
        <p:txBody>
          <a:bodyPr vert="horz" lIns="295037" tIns="147518" rIns="295037" bIns="147518" rtlCol="0" anchor="ctr">
            <a:normAutofit/>
          </a:bodyPr>
          <a:lstStyle/>
          <a:p>
            <a:r>
              <a:rPr lang="en-US"/>
              <a:t>Click to edit Master title style</a:t>
            </a:r>
          </a:p>
        </p:txBody>
      </p:sp>
      <p:sp>
        <p:nvSpPr>
          <p:cNvPr id="3" name="Text Placeholder 2"/>
          <p:cNvSpPr>
            <a:spLocks noGrp="1"/>
          </p:cNvSpPr>
          <p:nvPr>
            <p:ph type="body" idx="1"/>
          </p:nvPr>
        </p:nvSpPr>
        <p:spPr>
          <a:xfrm>
            <a:off x="1513761" y="9987557"/>
            <a:ext cx="27247692" cy="28248504"/>
          </a:xfrm>
          <a:prstGeom prst="rect">
            <a:avLst/>
          </a:prstGeom>
        </p:spPr>
        <p:txBody>
          <a:bodyPr vert="horz" lIns="295037" tIns="147518" rIns="295037" bIns="1475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762" y="39672751"/>
            <a:ext cx="7064217" cy="2278904"/>
          </a:xfrm>
          <a:prstGeom prst="rect">
            <a:avLst/>
          </a:prstGeom>
        </p:spPr>
        <p:txBody>
          <a:bodyPr vert="horz" lIns="295037" tIns="147518" rIns="295037" bIns="147518" rtlCol="0" anchor="ctr"/>
          <a:lstStyle>
            <a:lvl1pPr algn="l">
              <a:defRPr sz="3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344032" y="39672751"/>
            <a:ext cx="9587150" cy="2278904"/>
          </a:xfrm>
          <a:prstGeom prst="rect">
            <a:avLst/>
          </a:prstGeom>
        </p:spPr>
        <p:txBody>
          <a:bodyPr vert="horz" lIns="295037" tIns="147518" rIns="295037" bIns="147518" rtlCol="0" anchor="ctr"/>
          <a:lstStyle>
            <a:lvl1pPr algn="ctr">
              <a:defRPr sz="3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1697237" y="39672751"/>
            <a:ext cx="7064217" cy="2278904"/>
          </a:xfrm>
          <a:prstGeom prst="rect">
            <a:avLst/>
          </a:prstGeom>
        </p:spPr>
        <p:txBody>
          <a:bodyPr vert="horz" lIns="295037" tIns="147518" rIns="295037" bIns="147518" rtlCol="0" anchor="ctr"/>
          <a:lstStyle>
            <a:lvl1pPr algn="r">
              <a:defRPr sz="3900">
                <a:solidFill>
                  <a:schemeClr val="tx1">
                    <a:tint val="75000"/>
                  </a:schemeClr>
                </a:solidFill>
              </a:defRPr>
            </a:lvl1pPr>
          </a:lstStyle>
          <a:p>
            <a:pPr>
              <a:defRPr/>
            </a:pPr>
            <a:fld id="{834BCED6-C307-43BA-A13C-B28E22DE7308}"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ctr" defTabSz="2950350" rtl="0" eaLnBrk="1" latinLnBrk="0" hangingPunct="1">
        <a:spcBef>
          <a:spcPct val="0"/>
        </a:spcBef>
        <a:buNone/>
        <a:defRPr sz="14200" kern="1200">
          <a:solidFill>
            <a:schemeClr val="tx1"/>
          </a:solidFill>
          <a:latin typeface="+mj-lt"/>
          <a:ea typeface="+mj-ea"/>
          <a:cs typeface="+mj-cs"/>
        </a:defRPr>
      </a:lvl1pPr>
    </p:titleStyle>
    <p:bodyStyle>
      <a:lvl1pPr marL="1106381" indent="-1106381" algn="l" defTabSz="2950350"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7160" indent="-921985" algn="l" defTabSz="2950350"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87938" indent="-737589" algn="l" defTabSz="2950350" rtl="0" eaLnBrk="1" latinLnBrk="0" hangingPunct="1">
        <a:spcBef>
          <a:spcPct val="20000"/>
        </a:spcBef>
        <a:buFont typeface="Arial" pitchFamily="34" charset="0"/>
        <a:buChar char="•"/>
        <a:defRPr sz="7699" kern="1200">
          <a:solidFill>
            <a:schemeClr val="tx1"/>
          </a:solidFill>
          <a:latin typeface="+mn-lt"/>
          <a:ea typeface="+mn-ea"/>
          <a:cs typeface="+mn-cs"/>
        </a:defRPr>
      </a:lvl3pPr>
      <a:lvl4pPr marL="5163113" indent="-737589" algn="l" defTabSz="2950350"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38287" indent="-737589" algn="l" defTabSz="2950350"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3463" indent="-737589" algn="l" defTabSz="2950350"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88637" indent="-737589" algn="l" defTabSz="2950350"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63811" indent="-737589" algn="l" defTabSz="2950350"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38988" indent="-737589" algn="l" defTabSz="2950350"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0350" rtl="0" eaLnBrk="1" latinLnBrk="0" hangingPunct="1">
        <a:defRPr sz="5800" kern="1200">
          <a:solidFill>
            <a:schemeClr val="tx1"/>
          </a:solidFill>
          <a:latin typeface="+mn-lt"/>
          <a:ea typeface="+mn-ea"/>
          <a:cs typeface="+mn-cs"/>
        </a:defRPr>
      </a:lvl1pPr>
      <a:lvl2pPr marL="1475174" algn="l" defTabSz="2950350" rtl="0" eaLnBrk="1" latinLnBrk="0" hangingPunct="1">
        <a:defRPr sz="5800" kern="1200">
          <a:solidFill>
            <a:schemeClr val="tx1"/>
          </a:solidFill>
          <a:latin typeface="+mn-lt"/>
          <a:ea typeface="+mn-ea"/>
          <a:cs typeface="+mn-cs"/>
        </a:defRPr>
      </a:lvl2pPr>
      <a:lvl3pPr marL="2950350" algn="l" defTabSz="2950350" rtl="0" eaLnBrk="1" latinLnBrk="0" hangingPunct="1">
        <a:defRPr sz="5800" kern="1200">
          <a:solidFill>
            <a:schemeClr val="tx1"/>
          </a:solidFill>
          <a:latin typeface="+mn-lt"/>
          <a:ea typeface="+mn-ea"/>
          <a:cs typeface="+mn-cs"/>
        </a:defRPr>
      </a:lvl3pPr>
      <a:lvl4pPr marL="4425524" algn="l" defTabSz="2950350" rtl="0" eaLnBrk="1" latinLnBrk="0" hangingPunct="1">
        <a:defRPr sz="5800" kern="1200">
          <a:solidFill>
            <a:schemeClr val="tx1"/>
          </a:solidFill>
          <a:latin typeface="+mn-lt"/>
          <a:ea typeface="+mn-ea"/>
          <a:cs typeface="+mn-cs"/>
        </a:defRPr>
      </a:lvl4pPr>
      <a:lvl5pPr marL="5900698" algn="l" defTabSz="2950350" rtl="0" eaLnBrk="1" latinLnBrk="0" hangingPunct="1">
        <a:defRPr sz="5800" kern="1200">
          <a:solidFill>
            <a:schemeClr val="tx1"/>
          </a:solidFill>
          <a:latin typeface="+mn-lt"/>
          <a:ea typeface="+mn-ea"/>
          <a:cs typeface="+mn-cs"/>
        </a:defRPr>
      </a:lvl5pPr>
      <a:lvl6pPr marL="7375877" algn="l" defTabSz="2950350" rtl="0" eaLnBrk="1" latinLnBrk="0" hangingPunct="1">
        <a:defRPr sz="5800" kern="1200">
          <a:solidFill>
            <a:schemeClr val="tx1"/>
          </a:solidFill>
          <a:latin typeface="+mn-lt"/>
          <a:ea typeface="+mn-ea"/>
          <a:cs typeface="+mn-cs"/>
        </a:defRPr>
      </a:lvl6pPr>
      <a:lvl7pPr marL="8851051" algn="l" defTabSz="2950350" rtl="0" eaLnBrk="1" latinLnBrk="0" hangingPunct="1">
        <a:defRPr sz="5800" kern="1200">
          <a:solidFill>
            <a:schemeClr val="tx1"/>
          </a:solidFill>
          <a:latin typeface="+mn-lt"/>
          <a:ea typeface="+mn-ea"/>
          <a:cs typeface="+mn-cs"/>
        </a:defRPr>
      </a:lvl7pPr>
      <a:lvl8pPr marL="10326225" algn="l" defTabSz="2950350" rtl="0" eaLnBrk="1" latinLnBrk="0" hangingPunct="1">
        <a:defRPr sz="5800" kern="1200">
          <a:solidFill>
            <a:schemeClr val="tx1"/>
          </a:solidFill>
          <a:latin typeface="+mn-lt"/>
          <a:ea typeface="+mn-ea"/>
          <a:cs typeface="+mn-cs"/>
        </a:defRPr>
      </a:lvl8pPr>
      <a:lvl9pPr marL="11801399" algn="l" defTabSz="2950350"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1278" y="3805243"/>
            <a:ext cx="25732660" cy="7134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99" tIns="208651" rIns="417299" bIns="20865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271278" y="12365060"/>
            <a:ext cx="25732660" cy="25682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99" tIns="208651" rIns="417299" bIns="20865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2271276" y="38998553"/>
            <a:ext cx="6306806"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defRPr sz="65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43926" y="38998553"/>
            <a:ext cx="9587363"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lgn="ctr">
              <a:defRPr sz="65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97131" y="38998553"/>
            <a:ext cx="6306806"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lgn="r">
              <a:defRPr sz="6500">
                <a:latin typeface="Arial" pitchFamily="34" charset="0"/>
                <a:cs typeface="Arial" pitchFamily="34" charset="0"/>
              </a:defRPr>
            </a:lvl1pPr>
          </a:lstStyle>
          <a:p>
            <a:pPr>
              <a:defRPr/>
            </a:pPr>
            <a:fld id="{834BCED6-C307-43BA-A13C-B28E22DE7308}"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 y="-30156"/>
            <a:ext cx="30275213" cy="536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2761" rtl="0" eaLnBrk="0" fontAlgn="base" hangingPunct="0">
        <a:spcBef>
          <a:spcPct val="0"/>
        </a:spcBef>
        <a:spcAft>
          <a:spcPct val="0"/>
        </a:spcAft>
        <a:defRPr sz="20000">
          <a:solidFill>
            <a:schemeClr val="tx2"/>
          </a:solidFill>
          <a:latin typeface="Arial" pitchFamily="34" charset="0"/>
          <a:ea typeface="+mj-ea"/>
          <a:cs typeface="Arial" pitchFamily="34" charset="0"/>
        </a:defRPr>
      </a:lvl1pPr>
      <a:lvl2pPr algn="ctr" defTabSz="4172761" rtl="0" eaLnBrk="0" fontAlgn="base" hangingPunct="0">
        <a:spcBef>
          <a:spcPct val="0"/>
        </a:spcBef>
        <a:spcAft>
          <a:spcPct val="0"/>
        </a:spcAft>
        <a:defRPr sz="20000">
          <a:solidFill>
            <a:schemeClr val="tx2"/>
          </a:solidFill>
          <a:latin typeface="Arial" charset="0"/>
          <a:cs typeface="Arial" charset="0"/>
        </a:defRPr>
      </a:lvl2pPr>
      <a:lvl3pPr algn="ctr" defTabSz="4172761" rtl="0" eaLnBrk="0" fontAlgn="base" hangingPunct="0">
        <a:spcBef>
          <a:spcPct val="0"/>
        </a:spcBef>
        <a:spcAft>
          <a:spcPct val="0"/>
        </a:spcAft>
        <a:defRPr sz="20000">
          <a:solidFill>
            <a:schemeClr val="tx2"/>
          </a:solidFill>
          <a:latin typeface="Arial" charset="0"/>
          <a:cs typeface="Arial" charset="0"/>
        </a:defRPr>
      </a:lvl3pPr>
      <a:lvl4pPr algn="ctr" defTabSz="4172761" rtl="0" eaLnBrk="0" fontAlgn="base" hangingPunct="0">
        <a:spcBef>
          <a:spcPct val="0"/>
        </a:spcBef>
        <a:spcAft>
          <a:spcPct val="0"/>
        </a:spcAft>
        <a:defRPr sz="20000">
          <a:solidFill>
            <a:schemeClr val="tx2"/>
          </a:solidFill>
          <a:latin typeface="Arial" charset="0"/>
          <a:cs typeface="Arial" charset="0"/>
        </a:defRPr>
      </a:lvl4pPr>
      <a:lvl5pPr algn="ctr" defTabSz="4172761" rtl="0" eaLnBrk="0" fontAlgn="base" hangingPunct="0">
        <a:spcBef>
          <a:spcPct val="0"/>
        </a:spcBef>
        <a:spcAft>
          <a:spcPct val="0"/>
        </a:spcAft>
        <a:defRPr sz="20000">
          <a:solidFill>
            <a:schemeClr val="tx2"/>
          </a:solidFill>
          <a:latin typeface="Arial" charset="0"/>
          <a:cs typeface="Arial" charset="0"/>
        </a:defRPr>
      </a:lvl5pPr>
      <a:lvl6pPr marL="457112" algn="ctr" defTabSz="4172761" rtl="0" fontAlgn="base">
        <a:spcBef>
          <a:spcPct val="0"/>
        </a:spcBef>
        <a:spcAft>
          <a:spcPct val="0"/>
        </a:spcAft>
        <a:defRPr sz="20000">
          <a:solidFill>
            <a:schemeClr val="tx2"/>
          </a:solidFill>
          <a:latin typeface="Times" pitchFamily="18" charset="0"/>
        </a:defRPr>
      </a:lvl6pPr>
      <a:lvl7pPr marL="914231" algn="ctr" defTabSz="4172761" rtl="0" fontAlgn="base">
        <a:spcBef>
          <a:spcPct val="0"/>
        </a:spcBef>
        <a:spcAft>
          <a:spcPct val="0"/>
        </a:spcAft>
        <a:defRPr sz="20000">
          <a:solidFill>
            <a:schemeClr val="tx2"/>
          </a:solidFill>
          <a:latin typeface="Times" pitchFamily="18" charset="0"/>
        </a:defRPr>
      </a:lvl7pPr>
      <a:lvl8pPr marL="1371349" algn="ctr" defTabSz="4172761" rtl="0" fontAlgn="base">
        <a:spcBef>
          <a:spcPct val="0"/>
        </a:spcBef>
        <a:spcAft>
          <a:spcPct val="0"/>
        </a:spcAft>
        <a:defRPr sz="20000">
          <a:solidFill>
            <a:schemeClr val="tx2"/>
          </a:solidFill>
          <a:latin typeface="Times" pitchFamily="18" charset="0"/>
        </a:defRPr>
      </a:lvl8pPr>
      <a:lvl9pPr marL="1828457" algn="ctr" defTabSz="4172761" rtl="0" fontAlgn="base">
        <a:spcBef>
          <a:spcPct val="0"/>
        </a:spcBef>
        <a:spcAft>
          <a:spcPct val="0"/>
        </a:spcAft>
        <a:defRPr sz="20000">
          <a:solidFill>
            <a:schemeClr val="tx2"/>
          </a:solidFill>
          <a:latin typeface="Times" pitchFamily="18" charset="0"/>
        </a:defRPr>
      </a:lvl9pPr>
    </p:titleStyle>
    <p:bodyStyle>
      <a:lvl1pPr marL="1564985" indent="-1564985" algn="l" defTabSz="4172761" rtl="0" eaLnBrk="0" fontAlgn="base" hangingPunct="0">
        <a:spcBef>
          <a:spcPct val="20000"/>
        </a:spcBef>
        <a:spcAft>
          <a:spcPct val="0"/>
        </a:spcAft>
        <a:buChar char="•"/>
        <a:defRPr sz="14500">
          <a:solidFill>
            <a:schemeClr val="tx1"/>
          </a:solidFill>
          <a:latin typeface="Arial" pitchFamily="34" charset="0"/>
          <a:ea typeface="+mn-ea"/>
          <a:cs typeface="Arial" pitchFamily="34" charset="0"/>
        </a:defRPr>
      </a:lvl1pPr>
      <a:lvl2pPr marL="3390270" indent="-1303099" algn="l" defTabSz="4172761" rtl="0" eaLnBrk="0" fontAlgn="base" hangingPunct="0">
        <a:spcBef>
          <a:spcPct val="20000"/>
        </a:spcBef>
        <a:spcAft>
          <a:spcPct val="0"/>
        </a:spcAft>
        <a:buChar char="–"/>
        <a:defRPr sz="12899">
          <a:solidFill>
            <a:schemeClr val="tx1"/>
          </a:solidFill>
          <a:latin typeface="Arial" pitchFamily="34" charset="0"/>
          <a:cs typeface="Arial" pitchFamily="34" charset="0"/>
        </a:defRPr>
      </a:lvl2pPr>
      <a:lvl3pPr marL="5215553" indent="-1042792" algn="l" defTabSz="4172761"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2731" indent="-1042792" algn="l" defTabSz="4172761" rtl="0" eaLnBrk="0" fontAlgn="base" hangingPunct="0">
        <a:spcBef>
          <a:spcPct val="20000"/>
        </a:spcBef>
        <a:spcAft>
          <a:spcPct val="0"/>
        </a:spcAft>
        <a:buChar char="–"/>
        <a:defRPr sz="9000">
          <a:solidFill>
            <a:schemeClr val="tx1"/>
          </a:solidFill>
          <a:latin typeface="Arial" pitchFamily="34" charset="0"/>
          <a:cs typeface="Arial" pitchFamily="34" charset="0"/>
        </a:defRPr>
      </a:lvl4pPr>
      <a:lvl5pPr marL="9389902" indent="-1044379" algn="l" defTabSz="4172761" rtl="0" eaLnBrk="0" fontAlgn="base" hangingPunct="0">
        <a:spcBef>
          <a:spcPct val="20000"/>
        </a:spcBef>
        <a:spcAft>
          <a:spcPct val="0"/>
        </a:spcAft>
        <a:buChar char="»"/>
        <a:defRPr sz="9000">
          <a:solidFill>
            <a:schemeClr val="tx1"/>
          </a:solidFill>
          <a:latin typeface="Arial" pitchFamily="34" charset="0"/>
          <a:cs typeface="Arial" pitchFamily="34" charset="0"/>
        </a:defRPr>
      </a:lvl5pPr>
      <a:lvl6pPr marL="9847020" indent="-1044379" algn="l" defTabSz="4172761" rtl="0" fontAlgn="base">
        <a:spcBef>
          <a:spcPct val="20000"/>
        </a:spcBef>
        <a:spcAft>
          <a:spcPct val="0"/>
        </a:spcAft>
        <a:buChar char="»"/>
        <a:defRPr sz="9000">
          <a:solidFill>
            <a:schemeClr val="tx1"/>
          </a:solidFill>
          <a:latin typeface="+mn-lt"/>
        </a:defRPr>
      </a:lvl6pPr>
      <a:lvl7pPr marL="10304131" indent="-1044379" algn="l" defTabSz="4172761" rtl="0" fontAlgn="base">
        <a:spcBef>
          <a:spcPct val="20000"/>
        </a:spcBef>
        <a:spcAft>
          <a:spcPct val="0"/>
        </a:spcAft>
        <a:buChar char="»"/>
        <a:defRPr sz="9000">
          <a:solidFill>
            <a:schemeClr val="tx1"/>
          </a:solidFill>
          <a:latin typeface="+mn-lt"/>
        </a:defRPr>
      </a:lvl7pPr>
      <a:lvl8pPr marL="10761251" indent="-1044379" algn="l" defTabSz="4172761" rtl="0" fontAlgn="base">
        <a:spcBef>
          <a:spcPct val="20000"/>
        </a:spcBef>
        <a:spcAft>
          <a:spcPct val="0"/>
        </a:spcAft>
        <a:buChar char="»"/>
        <a:defRPr sz="9000">
          <a:solidFill>
            <a:schemeClr val="tx1"/>
          </a:solidFill>
          <a:latin typeface="+mn-lt"/>
        </a:defRPr>
      </a:lvl8pPr>
      <a:lvl9pPr marL="11218359" indent="-1044379" algn="l" defTabSz="4172761" rtl="0" fontAlgn="base">
        <a:spcBef>
          <a:spcPct val="20000"/>
        </a:spcBef>
        <a:spcAft>
          <a:spcPct val="0"/>
        </a:spcAft>
        <a:buChar char="»"/>
        <a:defRPr sz="9000">
          <a:solidFill>
            <a:schemeClr val="tx1"/>
          </a:solidFill>
          <a:latin typeface="+mn-lt"/>
        </a:defRPr>
      </a:lvl9pPr>
    </p:bodyStyle>
    <p:otherStyle>
      <a:defPPr>
        <a:defRPr lang="en-US"/>
      </a:defPPr>
      <a:lvl1pPr marL="0" algn="l" defTabSz="914231" rtl="0" eaLnBrk="1" latinLnBrk="0" hangingPunct="1">
        <a:defRPr sz="1901" kern="1200">
          <a:solidFill>
            <a:schemeClr val="tx1"/>
          </a:solidFill>
          <a:latin typeface="+mn-lt"/>
          <a:ea typeface="+mn-ea"/>
          <a:cs typeface="+mn-cs"/>
        </a:defRPr>
      </a:lvl1pPr>
      <a:lvl2pPr marL="457112" algn="l" defTabSz="914231" rtl="0" eaLnBrk="1" latinLnBrk="0" hangingPunct="1">
        <a:defRPr sz="1901" kern="1200">
          <a:solidFill>
            <a:schemeClr val="tx1"/>
          </a:solidFill>
          <a:latin typeface="+mn-lt"/>
          <a:ea typeface="+mn-ea"/>
          <a:cs typeface="+mn-cs"/>
        </a:defRPr>
      </a:lvl2pPr>
      <a:lvl3pPr marL="914231" algn="l" defTabSz="914231" rtl="0" eaLnBrk="1" latinLnBrk="0" hangingPunct="1">
        <a:defRPr sz="1901" kern="1200">
          <a:solidFill>
            <a:schemeClr val="tx1"/>
          </a:solidFill>
          <a:latin typeface="+mn-lt"/>
          <a:ea typeface="+mn-ea"/>
          <a:cs typeface="+mn-cs"/>
        </a:defRPr>
      </a:lvl3pPr>
      <a:lvl4pPr marL="1371349" algn="l" defTabSz="914231" rtl="0" eaLnBrk="1" latinLnBrk="0" hangingPunct="1">
        <a:defRPr sz="1901" kern="1200">
          <a:solidFill>
            <a:schemeClr val="tx1"/>
          </a:solidFill>
          <a:latin typeface="+mn-lt"/>
          <a:ea typeface="+mn-ea"/>
          <a:cs typeface="+mn-cs"/>
        </a:defRPr>
      </a:lvl4pPr>
      <a:lvl5pPr marL="1828457" algn="l" defTabSz="914231" rtl="0" eaLnBrk="1" latinLnBrk="0" hangingPunct="1">
        <a:defRPr sz="1901" kern="1200">
          <a:solidFill>
            <a:schemeClr val="tx1"/>
          </a:solidFill>
          <a:latin typeface="+mn-lt"/>
          <a:ea typeface="+mn-ea"/>
          <a:cs typeface="+mn-cs"/>
        </a:defRPr>
      </a:lvl5pPr>
      <a:lvl6pPr marL="2285577" algn="l" defTabSz="914231" rtl="0" eaLnBrk="1" latinLnBrk="0" hangingPunct="1">
        <a:defRPr sz="1901" kern="1200">
          <a:solidFill>
            <a:schemeClr val="tx1"/>
          </a:solidFill>
          <a:latin typeface="+mn-lt"/>
          <a:ea typeface="+mn-ea"/>
          <a:cs typeface="+mn-cs"/>
        </a:defRPr>
      </a:lvl6pPr>
      <a:lvl7pPr marL="2742688" algn="l" defTabSz="914231" rtl="0" eaLnBrk="1" latinLnBrk="0" hangingPunct="1">
        <a:defRPr sz="1901" kern="1200">
          <a:solidFill>
            <a:schemeClr val="tx1"/>
          </a:solidFill>
          <a:latin typeface="+mn-lt"/>
          <a:ea typeface="+mn-ea"/>
          <a:cs typeface="+mn-cs"/>
        </a:defRPr>
      </a:lvl7pPr>
      <a:lvl8pPr marL="3199808" algn="l" defTabSz="914231" rtl="0" eaLnBrk="1" latinLnBrk="0" hangingPunct="1">
        <a:defRPr sz="1901" kern="1200">
          <a:solidFill>
            <a:schemeClr val="tx1"/>
          </a:solidFill>
          <a:latin typeface="+mn-lt"/>
          <a:ea typeface="+mn-ea"/>
          <a:cs typeface="+mn-cs"/>
        </a:defRPr>
      </a:lvl8pPr>
      <a:lvl9pPr marL="3656918" algn="l" defTabSz="914231" rtl="0" eaLnBrk="1" latinLnBrk="0" hangingPunct="1">
        <a:defRPr sz="190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1278" y="3805243"/>
            <a:ext cx="25732660" cy="7134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99" tIns="208651" rIns="417299" bIns="20865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271278" y="12365060"/>
            <a:ext cx="25732660" cy="25682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99" tIns="208651" rIns="417299" bIns="20865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2271276" y="38998553"/>
            <a:ext cx="6306806"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defRPr sz="65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43926" y="38998553"/>
            <a:ext cx="9587363"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lgn="ctr">
              <a:defRPr sz="65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97131" y="38998553"/>
            <a:ext cx="6306806"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lgn="r">
              <a:defRPr sz="6500">
                <a:latin typeface="Arial" pitchFamily="34" charset="0"/>
                <a:cs typeface="Arial" pitchFamily="34" charset="0"/>
              </a:defRPr>
            </a:lvl1pPr>
          </a:lstStyle>
          <a:p>
            <a:pPr>
              <a:defRPr/>
            </a:pPr>
            <a:fld id="{834BCED6-C307-43BA-A13C-B28E22DE7308}" type="slidenum">
              <a:rPr lang="en-US" smtClean="0"/>
              <a:pPr>
                <a:defRPr/>
              </a:pPr>
              <a:t>‹#›</a:t>
            </a:fld>
            <a:endParaRPr lang="en-US"/>
          </a:p>
        </p:txBody>
      </p:sp>
      <p:pic>
        <p:nvPicPr>
          <p:cNvPr id="1031" name="Picture 7" descr="A0_Print_Poster_template_header_portrait copy.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 y="-30156"/>
            <a:ext cx="30275213" cy="536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A0_Print_Poster_template_header_portrait copy.png"/>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 y="-30156"/>
            <a:ext cx="30275213" cy="536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Lst>
  <p:txStyles>
    <p:titleStyle>
      <a:lvl1pPr algn="ctr" defTabSz="4172761" rtl="0" eaLnBrk="1" fontAlgn="base" hangingPunct="1">
        <a:spcBef>
          <a:spcPct val="0"/>
        </a:spcBef>
        <a:spcAft>
          <a:spcPct val="0"/>
        </a:spcAft>
        <a:defRPr sz="20000">
          <a:solidFill>
            <a:schemeClr val="tx2"/>
          </a:solidFill>
          <a:latin typeface="Arial" pitchFamily="34" charset="0"/>
          <a:ea typeface="+mj-ea"/>
          <a:cs typeface="Arial" pitchFamily="34" charset="0"/>
        </a:defRPr>
      </a:lvl1pPr>
      <a:lvl2pPr algn="ctr" defTabSz="4172761" rtl="0" eaLnBrk="1" fontAlgn="base" hangingPunct="1">
        <a:spcBef>
          <a:spcPct val="0"/>
        </a:spcBef>
        <a:spcAft>
          <a:spcPct val="0"/>
        </a:spcAft>
        <a:defRPr sz="20000">
          <a:solidFill>
            <a:schemeClr val="tx2"/>
          </a:solidFill>
          <a:latin typeface="Arial" charset="0"/>
          <a:cs typeface="Arial" charset="0"/>
        </a:defRPr>
      </a:lvl2pPr>
      <a:lvl3pPr algn="ctr" defTabSz="4172761" rtl="0" eaLnBrk="1" fontAlgn="base" hangingPunct="1">
        <a:spcBef>
          <a:spcPct val="0"/>
        </a:spcBef>
        <a:spcAft>
          <a:spcPct val="0"/>
        </a:spcAft>
        <a:defRPr sz="20000">
          <a:solidFill>
            <a:schemeClr val="tx2"/>
          </a:solidFill>
          <a:latin typeface="Arial" charset="0"/>
          <a:cs typeface="Arial" charset="0"/>
        </a:defRPr>
      </a:lvl3pPr>
      <a:lvl4pPr algn="ctr" defTabSz="4172761" rtl="0" eaLnBrk="1" fontAlgn="base" hangingPunct="1">
        <a:spcBef>
          <a:spcPct val="0"/>
        </a:spcBef>
        <a:spcAft>
          <a:spcPct val="0"/>
        </a:spcAft>
        <a:defRPr sz="20000">
          <a:solidFill>
            <a:schemeClr val="tx2"/>
          </a:solidFill>
          <a:latin typeface="Arial" charset="0"/>
          <a:cs typeface="Arial" charset="0"/>
        </a:defRPr>
      </a:lvl4pPr>
      <a:lvl5pPr algn="ctr" defTabSz="4172761" rtl="0" eaLnBrk="1" fontAlgn="base" hangingPunct="1">
        <a:spcBef>
          <a:spcPct val="0"/>
        </a:spcBef>
        <a:spcAft>
          <a:spcPct val="0"/>
        </a:spcAft>
        <a:defRPr sz="20000">
          <a:solidFill>
            <a:schemeClr val="tx2"/>
          </a:solidFill>
          <a:latin typeface="Arial" charset="0"/>
          <a:cs typeface="Arial" charset="0"/>
        </a:defRPr>
      </a:lvl5pPr>
      <a:lvl6pPr marL="457112" algn="ctr" defTabSz="4172761" rtl="0" eaLnBrk="1" fontAlgn="base" hangingPunct="1">
        <a:spcBef>
          <a:spcPct val="0"/>
        </a:spcBef>
        <a:spcAft>
          <a:spcPct val="0"/>
        </a:spcAft>
        <a:defRPr sz="20000">
          <a:solidFill>
            <a:schemeClr val="tx2"/>
          </a:solidFill>
          <a:latin typeface="Times" pitchFamily="18" charset="0"/>
        </a:defRPr>
      </a:lvl6pPr>
      <a:lvl7pPr marL="914231" algn="ctr" defTabSz="4172761" rtl="0" eaLnBrk="1" fontAlgn="base" hangingPunct="1">
        <a:spcBef>
          <a:spcPct val="0"/>
        </a:spcBef>
        <a:spcAft>
          <a:spcPct val="0"/>
        </a:spcAft>
        <a:defRPr sz="20000">
          <a:solidFill>
            <a:schemeClr val="tx2"/>
          </a:solidFill>
          <a:latin typeface="Times" pitchFamily="18" charset="0"/>
        </a:defRPr>
      </a:lvl7pPr>
      <a:lvl8pPr marL="1371349" algn="ctr" defTabSz="4172761" rtl="0" eaLnBrk="1" fontAlgn="base" hangingPunct="1">
        <a:spcBef>
          <a:spcPct val="0"/>
        </a:spcBef>
        <a:spcAft>
          <a:spcPct val="0"/>
        </a:spcAft>
        <a:defRPr sz="20000">
          <a:solidFill>
            <a:schemeClr val="tx2"/>
          </a:solidFill>
          <a:latin typeface="Times" pitchFamily="18" charset="0"/>
        </a:defRPr>
      </a:lvl8pPr>
      <a:lvl9pPr marL="1828457" algn="ctr" defTabSz="4172761" rtl="0" eaLnBrk="1" fontAlgn="base" hangingPunct="1">
        <a:spcBef>
          <a:spcPct val="0"/>
        </a:spcBef>
        <a:spcAft>
          <a:spcPct val="0"/>
        </a:spcAft>
        <a:defRPr sz="20000">
          <a:solidFill>
            <a:schemeClr val="tx2"/>
          </a:solidFill>
          <a:latin typeface="Times" pitchFamily="18" charset="0"/>
        </a:defRPr>
      </a:lvl9pPr>
    </p:titleStyle>
    <p:bodyStyle>
      <a:lvl1pPr marL="1564985" indent="-1564985" algn="l" defTabSz="4172761" rtl="0" eaLnBrk="1" fontAlgn="base" hangingPunct="1">
        <a:spcBef>
          <a:spcPct val="20000"/>
        </a:spcBef>
        <a:spcAft>
          <a:spcPct val="0"/>
        </a:spcAft>
        <a:buChar char="•"/>
        <a:defRPr sz="14500">
          <a:solidFill>
            <a:schemeClr val="tx1"/>
          </a:solidFill>
          <a:latin typeface="Arial" pitchFamily="34" charset="0"/>
          <a:ea typeface="+mn-ea"/>
          <a:cs typeface="Arial" pitchFamily="34" charset="0"/>
        </a:defRPr>
      </a:lvl1pPr>
      <a:lvl2pPr marL="3390270" indent="-1303099" algn="l" defTabSz="4172761" rtl="0" eaLnBrk="1" fontAlgn="base" hangingPunct="1">
        <a:spcBef>
          <a:spcPct val="20000"/>
        </a:spcBef>
        <a:spcAft>
          <a:spcPct val="0"/>
        </a:spcAft>
        <a:buChar char="–"/>
        <a:defRPr sz="12899">
          <a:solidFill>
            <a:schemeClr val="tx1"/>
          </a:solidFill>
          <a:latin typeface="Arial" pitchFamily="34" charset="0"/>
          <a:cs typeface="Arial" pitchFamily="34" charset="0"/>
        </a:defRPr>
      </a:lvl2pPr>
      <a:lvl3pPr marL="5215553" indent="-1042792" algn="l" defTabSz="4172761" rtl="0" eaLnBrk="1" fontAlgn="base" hangingPunct="1">
        <a:spcBef>
          <a:spcPct val="20000"/>
        </a:spcBef>
        <a:spcAft>
          <a:spcPct val="0"/>
        </a:spcAft>
        <a:buChar char="•"/>
        <a:defRPr sz="11000">
          <a:solidFill>
            <a:schemeClr val="tx1"/>
          </a:solidFill>
          <a:latin typeface="Arial" pitchFamily="34" charset="0"/>
          <a:cs typeface="Arial" pitchFamily="34" charset="0"/>
        </a:defRPr>
      </a:lvl3pPr>
      <a:lvl4pPr marL="7302731" indent="-1042792" algn="l" defTabSz="4172761" rtl="0" eaLnBrk="1" fontAlgn="base" hangingPunct="1">
        <a:spcBef>
          <a:spcPct val="20000"/>
        </a:spcBef>
        <a:spcAft>
          <a:spcPct val="0"/>
        </a:spcAft>
        <a:buChar char="–"/>
        <a:defRPr sz="9000">
          <a:solidFill>
            <a:schemeClr val="tx1"/>
          </a:solidFill>
          <a:latin typeface="Arial" pitchFamily="34" charset="0"/>
          <a:cs typeface="Arial" pitchFamily="34" charset="0"/>
        </a:defRPr>
      </a:lvl4pPr>
      <a:lvl5pPr marL="9389902" indent="-1044379" algn="l" defTabSz="4172761" rtl="0" eaLnBrk="1" fontAlgn="base" hangingPunct="1">
        <a:spcBef>
          <a:spcPct val="20000"/>
        </a:spcBef>
        <a:spcAft>
          <a:spcPct val="0"/>
        </a:spcAft>
        <a:buChar char="»"/>
        <a:defRPr sz="9000">
          <a:solidFill>
            <a:schemeClr val="tx1"/>
          </a:solidFill>
          <a:latin typeface="Arial" pitchFamily="34" charset="0"/>
          <a:cs typeface="Arial" pitchFamily="34" charset="0"/>
        </a:defRPr>
      </a:lvl5pPr>
      <a:lvl6pPr marL="9847020" indent="-1044379" algn="l" defTabSz="4172761" rtl="0" eaLnBrk="1" fontAlgn="base" hangingPunct="1">
        <a:spcBef>
          <a:spcPct val="20000"/>
        </a:spcBef>
        <a:spcAft>
          <a:spcPct val="0"/>
        </a:spcAft>
        <a:buChar char="»"/>
        <a:defRPr sz="9000">
          <a:solidFill>
            <a:schemeClr val="tx1"/>
          </a:solidFill>
          <a:latin typeface="+mn-lt"/>
        </a:defRPr>
      </a:lvl6pPr>
      <a:lvl7pPr marL="10304131" indent="-1044379" algn="l" defTabSz="4172761" rtl="0" eaLnBrk="1" fontAlgn="base" hangingPunct="1">
        <a:spcBef>
          <a:spcPct val="20000"/>
        </a:spcBef>
        <a:spcAft>
          <a:spcPct val="0"/>
        </a:spcAft>
        <a:buChar char="»"/>
        <a:defRPr sz="9000">
          <a:solidFill>
            <a:schemeClr val="tx1"/>
          </a:solidFill>
          <a:latin typeface="+mn-lt"/>
        </a:defRPr>
      </a:lvl7pPr>
      <a:lvl8pPr marL="10761251" indent="-1044379" algn="l" defTabSz="4172761" rtl="0" eaLnBrk="1" fontAlgn="base" hangingPunct="1">
        <a:spcBef>
          <a:spcPct val="20000"/>
        </a:spcBef>
        <a:spcAft>
          <a:spcPct val="0"/>
        </a:spcAft>
        <a:buChar char="»"/>
        <a:defRPr sz="9000">
          <a:solidFill>
            <a:schemeClr val="tx1"/>
          </a:solidFill>
          <a:latin typeface="+mn-lt"/>
        </a:defRPr>
      </a:lvl8pPr>
      <a:lvl9pPr marL="11218359" indent="-1044379" algn="l" defTabSz="4172761" rtl="0" eaLnBrk="1" fontAlgn="base" hangingPunct="1">
        <a:spcBef>
          <a:spcPct val="20000"/>
        </a:spcBef>
        <a:spcAft>
          <a:spcPct val="0"/>
        </a:spcAft>
        <a:buChar char="»"/>
        <a:defRPr sz="9000">
          <a:solidFill>
            <a:schemeClr val="tx1"/>
          </a:solidFill>
          <a:latin typeface="+mn-lt"/>
        </a:defRPr>
      </a:lvl9pPr>
    </p:bodyStyle>
    <p:otherStyle>
      <a:defPPr>
        <a:defRPr lang="en-US"/>
      </a:defPPr>
      <a:lvl1pPr marL="0" algn="l" defTabSz="914231" rtl="0" eaLnBrk="1" latinLnBrk="0" hangingPunct="1">
        <a:defRPr sz="1901" kern="1200">
          <a:solidFill>
            <a:schemeClr val="tx1"/>
          </a:solidFill>
          <a:latin typeface="+mn-lt"/>
          <a:ea typeface="+mn-ea"/>
          <a:cs typeface="+mn-cs"/>
        </a:defRPr>
      </a:lvl1pPr>
      <a:lvl2pPr marL="457112" algn="l" defTabSz="914231" rtl="0" eaLnBrk="1" latinLnBrk="0" hangingPunct="1">
        <a:defRPr sz="1901" kern="1200">
          <a:solidFill>
            <a:schemeClr val="tx1"/>
          </a:solidFill>
          <a:latin typeface="+mn-lt"/>
          <a:ea typeface="+mn-ea"/>
          <a:cs typeface="+mn-cs"/>
        </a:defRPr>
      </a:lvl2pPr>
      <a:lvl3pPr marL="914231" algn="l" defTabSz="914231" rtl="0" eaLnBrk="1" latinLnBrk="0" hangingPunct="1">
        <a:defRPr sz="1901" kern="1200">
          <a:solidFill>
            <a:schemeClr val="tx1"/>
          </a:solidFill>
          <a:latin typeface="+mn-lt"/>
          <a:ea typeface="+mn-ea"/>
          <a:cs typeface="+mn-cs"/>
        </a:defRPr>
      </a:lvl3pPr>
      <a:lvl4pPr marL="1371349" algn="l" defTabSz="914231" rtl="0" eaLnBrk="1" latinLnBrk="0" hangingPunct="1">
        <a:defRPr sz="1901" kern="1200">
          <a:solidFill>
            <a:schemeClr val="tx1"/>
          </a:solidFill>
          <a:latin typeface="+mn-lt"/>
          <a:ea typeface="+mn-ea"/>
          <a:cs typeface="+mn-cs"/>
        </a:defRPr>
      </a:lvl4pPr>
      <a:lvl5pPr marL="1828457" algn="l" defTabSz="914231" rtl="0" eaLnBrk="1" latinLnBrk="0" hangingPunct="1">
        <a:defRPr sz="1901" kern="1200">
          <a:solidFill>
            <a:schemeClr val="tx1"/>
          </a:solidFill>
          <a:latin typeface="+mn-lt"/>
          <a:ea typeface="+mn-ea"/>
          <a:cs typeface="+mn-cs"/>
        </a:defRPr>
      </a:lvl5pPr>
      <a:lvl6pPr marL="2285577" algn="l" defTabSz="914231" rtl="0" eaLnBrk="1" latinLnBrk="0" hangingPunct="1">
        <a:defRPr sz="1901" kern="1200">
          <a:solidFill>
            <a:schemeClr val="tx1"/>
          </a:solidFill>
          <a:latin typeface="+mn-lt"/>
          <a:ea typeface="+mn-ea"/>
          <a:cs typeface="+mn-cs"/>
        </a:defRPr>
      </a:lvl6pPr>
      <a:lvl7pPr marL="2742688" algn="l" defTabSz="914231" rtl="0" eaLnBrk="1" latinLnBrk="0" hangingPunct="1">
        <a:defRPr sz="1901" kern="1200">
          <a:solidFill>
            <a:schemeClr val="tx1"/>
          </a:solidFill>
          <a:latin typeface="+mn-lt"/>
          <a:ea typeface="+mn-ea"/>
          <a:cs typeface="+mn-cs"/>
        </a:defRPr>
      </a:lvl7pPr>
      <a:lvl8pPr marL="3199808" algn="l" defTabSz="914231" rtl="0" eaLnBrk="1" latinLnBrk="0" hangingPunct="1">
        <a:defRPr sz="1901" kern="1200">
          <a:solidFill>
            <a:schemeClr val="tx1"/>
          </a:solidFill>
          <a:latin typeface="+mn-lt"/>
          <a:ea typeface="+mn-ea"/>
          <a:cs typeface="+mn-cs"/>
        </a:defRPr>
      </a:lvl8pPr>
      <a:lvl9pPr marL="3656918" algn="l" defTabSz="914231" rtl="0" eaLnBrk="1" latinLnBrk="0" hangingPunct="1">
        <a:defRPr sz="1901"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1278" y="3805243"/>
            <a:ext cx="25732660" cy="7134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99" tIns="208651" rIns="417299" bIns="20865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271278" y="12365060"/>
            <a:ext cx="25732660" cy="25682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99" tIns="208651" rIns="417299" bIns="20865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2271276" y="38998553"/>
            <a:ext cx="6306806"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defRPr sz="65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43926" y="38998553"/>
            <a:ext cx="9587363"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lgn="ctr">
              <a:defRPr sz="65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97131" y="38998553"/>
            <a:ext cx="6306806"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lgn="r">
              <a:defRPr sz="6500">
                <a:latin typeface="Arial" pitchFamily="34" charset="0"/>
                <a:cs typeface="Arial" pitchFamily="34" charset="0"/>
              </a:defRPr>
            </a:lvl1pPr>
          </a:lstStyle>
          <a:p>
            <a:pPr>
              <a:defRPr/>
            </a:pPr>
            <a:fld id="{834BCED6-C307-43BA-A13C-B28E22DE7308}" type="slidenum">
              <a:rPr lang="en-US" smtClean="0"/>
              <a:pPr>
                <a:defRPr/>
              </a:pPr>
              <a:t>‹#›</a:t>
            </a:fld>
            <a:endParaRPr lang="en-US"/>
          </a:p>
        </p:txBody>
      </p:sp>
      <p:pic>
        <p:nvPicPr>
          <p:cNvPr id="1031" name="Picture 7" descr="A0_Print_Poster_template_header_portrait copy.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 y="-30156"/>
            <a:ext cx="30275213" cy="536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A0_Print_Poster_template_header_portrait copy.png"/>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 y="-30156"/>
            <a:ext cx="30275213" cy="536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Lst>
  <p:txStyles>
    <p:titleStyle>
      <a:lvl1pPr algn="ctr" defTabSz="4172761" rtl="0" eaLnBrk="1" fontAlgn="base" hangingPunct="1">
        <a:spcBef>
          <a:spcPct val="0"/>
        </a:spcBef>
        <a:spcAft>
          <a:spcPct val="0"/>
        </a:spcAft>
        <a:defRPr sz="20000">
          <a:solidFill>
            <a:schemeClr val="tx2"/>
          </a:solidFill>
          <a:latin typeface="Arial" pitchFamily="34" charset="0"/>
          <a:ea typeface="+mj-ea"/>
          <a:cs typeface="Arial" pitchFamily="34" charset="0"/>
        </a:defRPr>
      </a:lvl1pPr>
      <a:lvl2pPr algn="ctr" defTabSz="4172761" rtl="0" eaLnBrk="1" fontAlgn="base" hangingPunct="1">
        <a:spcBef>
          <a:spcPct val="0"/>
        </a:spcBef>
        <a:spcAft>
          <a:spcPct val="0"/>
        </a:spcAft>
        <a:defRPr sz="20000">
          <a:solidFill>
            <a:schemeClr val="tx2"/>
          </a:solidFill>
          <a:latin typeface="Arial" charset="0"/>
          <a:cs typeface="Arial" charset="0"/>
        </a:defRPr>
      </a:lvl2pPr>
      <a:lvl3pPr algn="ctr" defTabSz="4172761" rtl="0" eaLnBrk="1" fontAlgn="base" hangingPunct="1">
        <a:spcBef>
          <a:spcPct val="0"/>
        </a:spcBef>
        <a:spcAft>
          <a:spcPct val="0"/>
        </a:spcAft>
        <a:defRPr sz="20000">
          <a:solidFill>
            <a:schemeClr val="tx2"/>
          </a:solidFill>
          <a:latin typeface="Arial" charset="0"/>
          <a:cs typeface="Arial" charset="0"/>
        </a:defRPr>
      </a:lvl3pPr>
      <a:lvl4pPr algn="ctr" defTabSz="4172761" rtl="0" eaLnBrk="1" fontAlgn="base" hangingPunct="1">
        <a:spcBef>
          <a:spcPct val="0"/>
        </a:spcBef>
        <a:spcAft>
          <a:spcPct val="0"/>
        </a:spcAft>
        <a:defRPr sz="20000">
          <a:solidFill>
            <a:schemeClr val="tx2"/>
          </a:solidFill>
          <a:latin typeface="Arial" charset="0"/>
          <a:cs typeface="Arial" charset="0"/>
        </a:defRPr>
      </a:lvl4pPr>
      <a:lvl5pPr algn="ctr" defTabSz="4172761" rtl="0" eaLnBrk="1" fontAlgn="base" hangingPunct="1">
        <a:spcBef>
          <a:spcPct val="0"/>
        </a:spcBef>
        <a:spcAft>
          <a:spcPct val="0"/>
        </a:spcAft>
        <a:defRPr sz="20000">
          <a:solidFill>
            <a:schemeClr val="tx2"/>
          </a:solidFill>
          <a:latin typeface="Arial" charset="0"/>
          <a:cs typeface="Arial" charset="0"/>
        </a:defRPr>
      </a:lvl5pPr>
      <a:lvl6pPr marL="457112" algn="ctr" defTabSz="4172761" rtl="0" eaLnBrk="1" fontAlgn="base" hangingPunct="1">
        <a:spcBef>
          <a:spcPct val="0"/>
        </a:spcBef>
        <a:spcAft>
          <a:spcPct val="0"/>
        </a:spcAft>
        <a:defRPr sz="20000">
          <a:solidFill>
            <a:schemeClr val="tx2"/>
          </a:solidFill>
          <a:latin typeface="Times" pitchFamily="18" charset="0"/>
        </a:defRPr>
      </a:lvl6pPr>
      <a:lvl7pPr marL="914231" algn="ctr" defTabSz="4172761" rtl="0" eaLnBrk="1" fontAlgn="base" hangingPunct="1">
        <a:spcBef>
          <a:spcPct val="0"/>
        </a:spcBef>
        <a:spcAft>
          <a:spcPct val="0"/>
        </a:spcAft>
        <a:defRPr sz="20000">
          <a:solidFill>
            <a:schemeClr val="tx2"/>
          </a:solidFill>
          <a:latin typeface="Times" pitchFamily="18" charset="0"/>
        </a:defRPr>
      </a:lvl7pPr>
      <a:lvl8pPr marL="1371349" algn="ctr" defTabSz="4172761" rtl="0" eaLnBrk="1" fontAlgn="base" hangingPunct="1">
        <a:spcBef>
          <a:spcPct val="0"/>
        </a:spcBef>
        <a:spcAft>
          <a:spcPct val="0"/>
        </a:spcAft>
        <a:defRPr sz="20000">
          <a:solidFill>
            <a:schemeClr val="tx2"/>
          </a:solidFill>
          <a:latin typeface="Times" pitchFamily="18" charset="0"/>
        </a:defRPr>
      </a:lvl8pPr>
      <a:lvl9pPr marL="1828457" algn="ctr" defTabSz="4172761" rtl="0" eaLnBrk="1" fontAlgn="base" hangingPunct="1">
        <a:spcBef>
          <a:spcPct val="0"/>
        </a:spcBef>
        <a:spcAft>
          <a:spcPct val="0"/>
        </a:spcAft>
        <a:defRPr sz="20000">
          <a:solidFill>
            <a:schemeClr val="tx2"/>
          </a:solidFill>
          <a:latin typeface="Times" pitchFamily="18" charset="0"/>
        </a:defRPr>
      </a:lvl9pPr>
    </p:titleStyle>
    <p:bodyStyle>
      <a:lvl1pPr marL="1564985" indent="-1564985" algn="l" defTabSz="4172761" rtl="0" eaLnBrk="1" fontAlgn="base" hangingPunct="1">
        <a:spcBef>
          <a:spcPct val="20000"/>
        </a:spcBef>
        <a:spcAft>
          <a:spcPct val="0"/>
        </a:spcAft>
        <a:buChar char="•"/>
        <a:defRPr sz="14500">
          <a:solidFill>
            <a:schemeClr val="tx1"/>
          </a:solidFill>
          <a:latin typeface="Arial" pitchFamily="34" charset="0"/>
          <a:ea typeface="+mn-ea"/>
          <a:cs typeface="Arial" pitchFamily="34" charset="0"/>
        </a:defRPr>
      </a:lvl1pPr>
      <a:lvl2pPr marL="3390270" indent="-1303099" algn="l" defTabSz="4172761" rtl="0" eaLnBrk="1" fontAlgn="base" hangingPunct="1">
        <a:spcBef>
          <a:spcPct val="20000"/>
        </a:spcBef>
        <a:spcAft>
          <a:spcPct val="0"/>
        </a:spcAft>
        <a:buChar char="–"/>
        <a:defRPr sz="12899">
          <a:solidFill>
            <a:schemeClr val="tx1"/>
          </a:solidFill>
          <a:latin typeface="Arial" pitchFamily="34" charset="0"/>
          <a:cs typeface="Arial" pitchFamily="34" charset="0"/>
        </a:defRPr>
      </a:lvl2pPr>
      <a:lvl3pPr marL="5215553" indent="-1042792" algn="l" defTabSz="4172761" rtl="0" eaLnBrk="1" fontAlgn="base" hangingPunct="1">
        <a:spcBef>
          <a:spcPct val="20000"/>
        </a:spcBef>
        <a:spcAft>
          <a:spcPct val="0"/>
        </a:spcAft>
        <a:buChar char="•"/>
        <a:defRPr sz="11000">
          <a:solidFill>
            <a:schemeClr val="tx1"/>
          </a:solidFill>
          <a:latin typeface="Arial" pitchFamily="34" charset="0"/>
          <a:cs typeface="Arial" pitchFamily="34" charset="0"/>
        </a:defRPr>
      </a:lvl3pPr>
      <a:lvl4pPr marL="7302731" indent="-1042792" algn="l" defTabSz="4172761" rtl="0" eaLnBrk="1" fontAlgn="base" hangingPunct="1">
        <a:spcBef>
          <a:spcPct val="20000"/>
        </a:spcBef>
        <a:spcAft>
          <a:spcPct val="0"/>
        </a:spcAft>
        <a:buChar char="–"/>
        <a:defRPr sz="9000">
          <a:solidFill>
            <a:schemeClr val="tx1"/>
          </a:solidFill>
          <a:latin typeface="Arial" pitchFamily="34" charset="0"/>
          <a:cs typeface="Arial" pitchFamily="34" charset="0"/>
        </a:defRPr>
      </a:lvl4pPr>
      <a:lvl5pPr marL="9389902" indent="-1044379" algn="l" defTabSz="4172761" rtl="0" eaLnBrk="1" fontAlgn="base" hangingPunct="1">
        <a:spcBef>
          <a:spcPct val="20000"/>
        </a:spcBef>
        <a:spcAft>
          <a:spcPct val="0"/>
        </a:spcAft>
        <a:buChar char="»"/>
        <a:defRPr sz="9000">
          <a:solidFill>
            <a:schemeClr val="tx1"/>
          </a:solidFill>
          <a:latin typeface="Arial" pitchFamily="34" charset="0"/>
          <a:cs typeface="Arial" pitchFamily="34" charset="0"/>
        </a:defRPr>
      </a:lvl5pPr>
      <a:lvl6pPr marL="9847020" indent="-1044379" algn="l" defTabSz="4172761" rtl="0" eaLnBrk="1" fontAlgn="base" hangingPunct="1">
        <a:spcBef>
          <a:spcPct val="20000"/>
        </a:spcBef>
        <a:spcAft>
          <a:spcPct val="0"/>
        </a:spcAft>
        <a:buChar char="»"/>
        <a:defRPr sz="9000">
          <a:solidFill>
            <a:schemeClr val="tx1"/>
          </a:solidFill>
          <a:latin typeface="+mn-lt"/>
        </a:defRPr>
      </a:lvl6pPr>
      <a:lvl7pPr marL="10304131" indent="-1044379" algn="l" defTabSz="4172761" rtl="0" eaLnBrk="1" fontAlgn="base" hangingPunct="1">
        <a:spcBef>
          <a:spcPct val="20000"/>
        </a:spcBef>
        <a:spcAft>
          <a:spcPct val="0"/>
        </a:spcAft>
        <a:buChar char="»"/>
        <a:defRPr sz="9000">
          <a:solidFill>
            <a:schemeClr val="tx1"/>
          </a:solidFill>
          <a:latin typeface="+mn-lt"/>
        </a:defRPr>
      </a:lvl7pPr>
      <a:lvl8pPr marL="10761251" indent="-1044379" algn="l" defTabSz="4172761" rtl="0" eaLnBrk="1" fontAlgn="base" hangingPunct="1">
        <a:spcBef>
          <a:spcPct val="20000"/>
        </a:spcBef>
        <a:spcAft>
          <a:spcPct val="0"/>
        </a:spcAft>
        <a:buChar char="»"/>
        <a:defRPr sz="9000">
          <a:solidFill>
            <a:schemeClr val="tx1"/>
          </a:solidFill>
          <a:latin typeface="+mn-lt"/>
        </a:defRPr>
      </a:lvl8pPr>
      <a:lvl9pPr marL="11218359" indent="-1044379" algn="l" defTabSz="4172761" rtl="0" eaLnBrk="1" fontAlgn="base" hangingPunct="1">
        <a:spcBef>
          <a:spcPct val="20000"/>
        </a:spcBef>
        <a:spcAft>
          <a:spcPct val="0"/>
        </a:spcAft>
        <a:buChar char="»"/>
        <a:defRPr sz="9000">
          <a:solidFill>
            <a:schemeClr val="tx1"/>
          </a:solidFill>
          <a:latin typeface="+mn-lt"/>
        </a:defRPr>
      </a:lvl9pPr>
    </p:bodyStyle>
    <p:otherStyle>
      <a:defPPr>
        <a:defRPr lang="en-US"/>
      </a:defPPr>
      <a:lvl1pPr marL="0" algn="l" defTabSz="914231" rtl="0" eaLnBrk="1" latinLnBrk="0" hangingPunct="1">
        <a:defRPr sz="1901" kern="1200">
          <a:solidFill>
            <a:schemeClr val="tx1"/>
          </a:solidFill>
          <a:latin typeface="+mn-lt"/>
          <a:ea typeface="+mn-ea"/>
          <a:cs typeface="+mn-cs"/>
        </a:defRPr>
      </a:lvl1pPr>
      <a:lvl2pPr marL="457112" algn="l" defTabSz="914231" rtl="0" eaLnBrk="1" latinLnBrk="0" hangingPunct="1">
        <a:defRPr sz="1901" kern="1200">
          <a:solidFill>
            <a:schemeClr val="tx1"/>
          </a:solidFill>
          <a:latin typeface="+mn-lt"/>
          <a:ea typeface="+mn-ea"/>
          <a:cs typeface="+mn-cs"/>
        </a:defRPr>
      </a:lvl2pPr>
      <a:lvl3pPr marL="914231" algn="l" defTabSz="914231" rtl="0" eaLnBrk="1" latinLnBrk="0" hangingPunct="1">
        <a:defRPr sz="1901" kern="1200">
          <a:solidFill>
            <a:schemeClr val="tx1"/>
          </a:solidFill>
          <a:latin typeface="+mn-lt"/>
          <a:ea typeface="+mn-ea"/>
          <a:cs typeface="+mn-cs"/>
        </a:defRPr>
      </a:lvl3pPr>
      <a:lvl4pPr marL="1371349" algn="l" defTabSz="914231" rtl="0" eaLnBrk="1" latinLnBrk="0" hangingPunct="1">
        <a:defRPr sz="1901" kern="1200">
          <a:solidFill>
            <a:schemeClr val="tx1"/>
          </a:solidFill>
          <a:latin typeface="+mn-lt"/>
          <a:ea typeface="+mn-ea"/>
          <a:cs typeface="+mn-cs"/>
        </a:defRPr>
      </a:lvl4pPr>
      <a:lvl5pPr marL="1828457" algn="l" defTabSz="914231" rtl="0" eaLnBrk="1" latinLnBrk="0" hangingPunct="1">
        <a:defRPr sz="1901" kern="1200">
          <a:solidFill>
            <a:schemeClr val="tx1"/>
          </a:solidFill>
          <a:latin typeface="+mn-lt"/>
          <a:ea typeface="+mn-ea"/>
          <a:cs typeface="+mn-cs"/>
        </a:defRPr>
      </a:lvl5pPr>
      <a:lvl6pPr marL="2285577" algn="l" defTabSz="914231" rtl="0" eaLnBrk="1" latinLnBrk="0" hangingPunct="1">
        <a:defRPr sz="1901" kern="1200">
          <a:solidFill>
            <a:schemeClr val="tx1"/>
          </a:solidFill>
          <a:latin typeface="+mn-lt"/>
          <a:ea typeface="+mn-ea"/>
          <a:cs typeface="+mn-cs"/>
        </a:defRPr>
      </a:lvl6pPr>
      <a:lvl7pPr marL="2742688" algn="l" defTabSz="914231" rtl="0" eaLnBrk="1" latinLnBrk="0" hangingPunct="1">
        <a:defRPr sz="1901" kern="1200">
          <a:solidFill>
            <a:schemeClr val="tx1"/>
          </a:solidFill>
          <a:latin typeface="+mn-lt"/>
          <a:ea typeface="+mn-ea"/>
          <a:cs typeface="+mn-cs"/>
        </a:defRPr>
      </a:lvl7pPr>
      <a:lvl8pPr marL="3199808" algn="l" defTabSz="914231" rtl="0" eaLnBrk="1" latinLnBrk="0" hangingPunct="1">
        <a:defRPr sz="1901" kern="1200">
          <a:solidFill>
            <a:schemeClr val="tx1"/>
          </a:solidFill>
          <a:latin typeface="+mn-lt"/>
          <a:ea typeface="+mn-ea"/>
          <a:cs typeface="+mn-cs"/>
        </a:defRPr>
      </a:lvl8pPr>
      <a:lvl9pPr marL="3656918" algn="l" defTabSz="914231" rtl="0" eaLnBrk="1" latinLnBrk="0" hangingPunct="1">
        <a:defRPr sz="19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g"/><Relationship Id="rId18" Type="http://schemas.openxmlformats.org/officeDocument/2006/relationships/image" Target="../media/image17.png"/><Relationship Id="rId3" Type="http://schemas.openxmlformats.org/officeDocument/2006/relationships/image" Target="../media/image2.jpeg"/><Relationship Id="rId21" Type="http://schemas.openxmlformats.org/officeDocument/2006/relationships/image" Target="../media/image20.png"/><Relationship Id="rId7" Type="http://schemas.openxmlformats.org/officeDocument/2006/relationships/image" Target="../media/image6.jpg"/><Relationship Id="rId12" Type="http://schemas.openxmlformats.org/officeDocument/2006/relationships/image" Target="../media/image11.JPG"/><Relationship Id="rId17" Type="http://schemas.openxmlformats.org/officeDocument/2006/relationships/image" Target="../media/image16.jpg"/><Relationship Id="rId2" Type="http://schemas.openxmlformats.org/officeDocument/2006/relationships/notesSlide" Target="../notesSlides/notesSlide1.xml"/><Relationship Id="rId16" Type="http://schemas.openxmlformats.org/officeDocument/2006/relationships/image" Target="../media/image15.JP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5" Type="http://schemas.openxmlformats.org/officeDocument/2006/relationships/image" Target="../media/image14.jp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6000"/>
            <a:lum/>
          </a:blip>
          <a:srcRect/>
          <a:stretch>
            <a:fillRect l="-21000" r="-21000"/>
          </a:stretch>
        </a:blipFill>
        <a:effectLst/>
      </p:bgPr>
    </p:bg>
    <p:spTree>
      <p:nvGrpSpPr>
        <p:cNvPr id="1" name="Shape 3102"/>
        <p:cNvGrpSpPr/>
        <p:nvPr/>
      </p:nvGrpSpPr>
      <p:grpSpPr>
        <a:xfrm>
          <a:off x="0" y="0"/>
          <a:ext cx="0" cy="0"/>
          <a:chOff x="0" y="0"/>
          <a:chExt cx="0" cy="0"/>
        </a:xfrm>
      </p:grpSpPr>
      <p:sp>
        <p:nvSpPr>
          <p:cNvPr id="3103" name="Shape 3103"/>
          <p:cNvSpPr txBox="1"/>
          <p:nvPr/>
        </p:nvSpPr>
        <p:spPr>
          <a:xfrm>
            <a:off x="1161260" y="14284201"/>
            <a:ext cx="27813000" cy="1169513"/>
          </a:xfrm>
          <a:prstGeom prst="rect">
            <a:avLst/>
          </a:prstGeom>
          <a:noFill/>
          <a:ln>
            <a:noFill/>
          </a:ln>
        </p:spPr>
        <p:txBody>
          <a:bodyPr wrap="square" lIns="91425" tIns="45701" rIns="91425" bIns="45701" anchor="t" anchorCtr="0">
            <a:spAutoFit/>
          </a:bodyPr>
          <a:lstStyle/>
          <a:p>
            <a:pPr indent="-55562" algn="ctr">
              <a:spcBef>
                <a:spcPts val="0"/>
              </a:spcBef>
              <a:spcAft>
                <a:spcPts val="0"/>
              </a:spcAft>
              <a:buClr>
                <a:schemeClr val="dk1"/>
              </a:buClr>
              <a:buSzPct val="25000"/>
            </a:pPr>
            <a:r>
              <a:rPr lang="en-GB" sz="3500">
                <a:solidFill>
                  <a:schemeClr val="dk1"/>
                </a:solidFill>
                <a:latin typeface="Montserrat" panose="00000500000000000000" pitchFamily="2" charset="0"/>
                <a:ea typeface="Times"/>
                <a:cs typeface="Times"/>
                <a:sym typeface="Times"/>
              </a:rPr>
              <a:t>Authors names</a:t>
            </a:r>
          </a:p>
          <a:p>
            <a:pPr indent="-55562" algn="ctr">
              <a:spcBef>
                <a:spcPts val="0"/>
              </a:spcBef>
              <a:spcAft>
                <a:spcPts val="0"/>
              </a:spcAft>
              <a:buClr>
                <a:srgbClr val="002D55"/>
              </a:buClr>
              <a:buSzPct val="25000"/>
            </a:pPr>
            <a:r>
              <a:rPr lang="en-GB" sz="3500">
                <a:solidFill>
                  <a:srgbClr val="002D55"/>
                </a:solidFill>
                <a:latin typeface="Montserrat" panose="00000500000000000000" pitchFamily="2" charset="0"/>
                <a:ea typeface="Arial"/>
                <a:cs typeface="Arial"/>
                <a:sym typeface="Arial"/>
              </a:rPr>
              <a:t>RAL Tier1</a:t>
            </a:r>
          </a:p>
        </p:txBody>
      </p:sp>
      <p:sp>
        <p:nvSpPr>
          <p:cNvPr id="3104" name="Shape 3104"/>
          <p:cNvSpPr txBox="1"/>
          <p:nvPr/>
        </p:nvSpPr>
        <p:spPr>
          <a:xfrm>
            <a:off x="19525459" y="30396317"/>
            <a:ext cx="9906000" cy="461626"/>
          </a:xfrm>
          <a:prstGeom prst="rect">
            <a:avLst/>
          </a:prstGeom>
          <a:noFill/>
          <a:ln>
            <a:noFill/>
          </a:ln>
        </p:spPr>
        <p:txBody>
          <a:bodyPr wrap="square" lIns="91425" tIns="45701" rIns="91425" bIns="45701" anchor="t" anchorCtr="0">
            <a:spAutoFit/>
          </a:bodyPr>
          <a:lstStyle/>
          <a:p>
            <a:pPr indent="-152400">
              <a:spcBef>
                <a:spcPts val="0"/>
              </a:spcBef>
              <a:spcAft>
                <a:spcPts val="0"/>
              </a:spcAft>
              <a:buClr>
                <a:schemeClr val="dk1"/>
              </a:buClr>
            </a:pPr>
            <a:endParaRPr sz="2400">
              <a:solidFill>
                <a:schemeClr val="dk1"/>
              </a:solidFill>
              <a:latin typeface="Montserrat" panose="00000500000000000000" pitchFamily="2" charset="0"/>
              <a:ea typeface="Times"/>
              <a:cs typeface="Times"/>
              <a:sym typeface="Times"/>
            </a:endParaRPr>
          </a:p>
        </p:txBody>
      </p:sp>
      <p:graphicFrame>
        <p:nvGraphicFramePr>
          <p:cNvPr id="3105" name="Shape 3105"/>
          <p:cNvGraphicFramePr/>
          <p:nvPr/>
        </p:nvGraphicFramePr>
        <p:xfrm>
          <a:off x="754858" y="30586759"/>
          <a:ext cx="3616325" cy="1028425"/>
        </p:xfrm>
        <a:graphic>
          <a:graphicData uri="http://schemas.openxmlformats.org/drawingml/2006/table">
            <a:tbl>
              <a:tblPr>
                <a:noFill/>
                <a:tableStyleId>{EA56F52F-66E2-43C4-A6CB-D4EF43059EFF}</a:tableStyleId>
              </a:tblPr>
              <a:tblGrid>
                <a:gridCol w="3616325">
                  <a:extLst>
                    <a:ext uri="{9D8B030D-6E8A-4147-A177-3AD203B41FA5}">
                      <a16:colId xmlns="" xmlns:a16="http://schemas.microsoft.com/office/drawing/2014/main" val="20000"/>
                    </a:ext>
                  </a:extLst>
                </a:gridCol>
              </a:tblGrid>
              <a:tr h="1028425">
                <a:tc>
                  <a:txBody>
                    <a:bodyPr/>
                    <a:lstStyle/>
                    <a:p>
                      <a:pPr marL="0" marR="0" lvl="0" indent="-298450" algn="l" rtl="0">
                        <a:lnSpc>
                          <a:spcPct val="100000"/>
                        </a:lnSpc>
                        <a:spcBef>
                          <a:spcPts val="0"/>
                        </a:spcBef>
                        <a:spcAft>
                          <a:spcPts val="0"/>
                        </a:spcAft>
                        <a:buClr>
                          <a:schemeClr val="dk1"/>
                        </a:buClr>
                        <a:buSzPct val="100000"/>
                        <a:buFont typeface="Calibri"/>
                        <a:buNone/>
                        <a:defRPr sz="1400" u="none" strike="noStrike" cap="none"/>
                      </a:pPr>
                      <a:endParaRPr sz="4800" b="0" i="0" u="none" strike="noStrike" cap="none">
                        <a:solidFill>
                          <a:schemeClr val="dk1"/>
                        </a:solidFill>
                        <a:latin typeface="Arial"/>
                        <a:ea typeface="Arial"/>
                        <a:cs typeface="Arial"/>
                        <a:sym typeface="Arial"/>
                      </a:endParaRPr>
                    </a:p>
                  </a:txBody>
                  <a:tcPr marL="91450" marR="91450" marT="22850" marB="22850">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3107" name="Shape 3107"/>
          <p:cNvSpPr txBox="1"/>
          <p:nvPr/>
        </p:nvSpPr>
        <p:spPr>
          <a:xfrm>
            <a:off x="8229236" y="42010000"/>
            <a:ext cx="13634100" cy="707846"/>
          </a:xfrm>
          <a:prstGeom prst="rect">
            <a:avLst/>
          </a:prstGeom>
          <a:noFill/>
          <a:ln>
            <a:noFill/>
          </a:ln>
        </p:spPr>
        <p:txBody>
          <a:bodyPr wrap="square" lIns="91425" tIns="45701" rIns="91425" bIns="45701" anchor="t" anchorCtr="0">
            <a:spAutoFit/>
          </a:bodyPr>
          <a:lstStyle/>
          <a:p>
            <a:pPr indent="-38099" algn="ctr">
              <a:spcBef>
                <a:spcPts val="0"/>
              </a:spcBef>
              <a:spcAft>
                <a:spcPts val="0"/>
              </a:spcAft>
              <a:buClr>
                <a:srgbClr val="632423"/>
              </a:buClr>
              <a:buSzPct val="25000"/>
            </a:pPr>
            <a:r>
              <a:rPr lang="en-GB" sz="4000" dirty="0">
                <a:solidFill>
                  <a:srgbClr val="632423"/>
                </a:solidFill>
                <a:latin typeface="Montserrat" panose="00000500000000000000" pitchFamily="2" charset="0"/>
                <a:ea typeface="Arial"/>
                <a:cs typeface="Arial"/>
                <a:sym typeface="Arial"/>
              </a:rPr>
              <a:t>Acknowledgements</a:t>
            </a:r>
            <a:r>
              <a:rPr lang="en-GB" sz="2800" dirty="0">
                <a:solidFill>
                  <a:srgbClr val="632423"/>
                </a:solidFill>
                <a:latin typeface="Montserrat" panose="00000500000000000000" pitchFamily="2" charset="0"/>
                <a:ea typeface="Arial"/>
                <a:cs typeface="Arial"/>
                <a:sym typeface="Arial"/>
              </a:rPr>
              <a:t>: </a:t>
            </a:r>
          </a:p>
        </p:txBody>
      </p:sp>
      <p:sp>
        <p:nvSpPr>
          <p:cNvPr id="3108" name="Shape 3108"/>
          <p:cNvSpPr txBox="1"/>
          <p:nvPr/>
        </p:nvSpPr>
        <p:spPr>
          <a:xfrm>
            <a:off x="754858" y="5566529"/>
            <a:ext cx="28676601" cy="11411073"/>
          </a:xfrm>
          <a:prstGeom prst="rect">
            <a:avLst/>
          </a:prstGeom>
          <a:solidFill>
            <a:srgbClr val="FFFFFF"/>
          </a:solidFill>
          <a:ln w="9525" cap="flat" cmpd="sng">
            <a:solidFill>
              <a:srgbClr val="97B853"/>
            </a:solidFill>
            <a:prstDash val="solid"/>
            <a:round/>
            <a:headEnd type="none" w="med" len="med"/>
            <a:tailEnd type="none" w="med" len="med"/>
          </a:ln>
          <a:effectLst>
            <a:outerShdw blurRad="40000" dist="23000" dir="5400000" rotWithShape="0">
              <a:srgbClr val="000000">
                <a:alpha val="34510"/>
              </a:srgbClr>
            </a:outerShdw>
          </a:effectLst>
        </p:spPr>
        <p:txBody>
          <a:bodyPr wrap="square" lIns="91425" tIns="45701" rIns="91425" bIns="45701" anchor="t" anchorCtr="0">
            <a:noAutofit/>
          </a:bodyPr>
          <a:lstStyle/>
          <a:p>
            <a:r>
              <a:rPr lang="en-IN" sz="6000" dirty="0"/>
              <a:t>Problem?</a:t>
            </a:r>
          </a:p>
          <a:p>
            <a:r>
              <a:rPr lang="en-US" sz="3600" dirty="0"/>
              <a:t>Plant diseases that occur through various sources is a threat which causes a huge loss in production of farming. Detection of infected plants is necessary to take required preventive measures to protect the plant and preserve it. As manual identification of the disease requires expertise to determine the pathological status of the plant regarding the infection levels. So, automated identification is preferred by driving human-level intelligence to the machine using deep-vision approaches to provide fast, reliable and accurate solutions.</a:t>
            </a:r>
            <a:endParaRPr lang="en-IN" sz="6000" dirty="0"/>
          </a:p>
          <a:p>
            <a:r>
              <a:rPr lang="en-IN" sz="6000" dirty="0"/>
              <a:t>Solution!</a:t>
            </a:r>
            <a:endParaRPr lang="en-IN" sz="3200" dirty="0"/>
          </a:p>
          <a:p>
            <a:r>
              <a:rPr lang="en-IN" sz="3600" b="1" u="sng" dirty="0"/>
              <a:t>Stage I: Methodology-I</a:t>
            </a:r>
          </a:p>
          <a:p>
            <a:r>
              <a:rPr lang="en-US" sz="3200" dirty="0">
                <a:cs typeface="Times" panose="02020603050405020304" pitchFamily="18" charset="0"/>
              </a:rPr>
              <a:t>In this paper, we proposed, analyzed, and assessed various state-of-the-art models proposed over a decade. These models are pre-trained with the finest parameters where we modeled a design-oriented method with numerous leaf-images and classified them into infection and healthy class for each type of leaf independently.</a:t>
            </a:r>
            <a:endParaRPr lang="en-IN" sz="3200" dirty="0">
              <a:cs typeface="Times" panose="02020603050405020304" pitchFamily="18" charset="0"/>
            </a:endParaRPr>
          </a:p>
          <a:p>
            <a:r>
              <a:rPr lang="en-IN" sz="3600" b="1" u="sng" dirty="0"/>
              <a:t>Stage II: Methodology II</a:t>
            </a:r>
          </a:p>
          <a:p>
            <a:pPr>
              <a:lnSpc>
                <a:spcPct val="115000"/>
              </a:lnSpc>
              <a:spcAft>
                <a:spcPts val="1000"/>
              </a:spcAft>
            </a:pPr>
            <a:r>
              <a:rPr lang="en-IN" sz="3200" dirty="0">
                <a:solidFill>
                  <a:srgbClr val="000000"/>
                </a:solidFill>
                <a:effectLst/>
                <a:ea typeface="Times New Roman" panose="02020603050405020304" pitchFamily="18" charset="0"/>
                <a:cs typeface="Times" panose="02020603050405020304" pitchFamily="18" charset="0"/>
              </a:rPr>
              <a:t>In this research, automated identification and classification of 9 distinct plant-leaves with healthy and infection classes is developed using Bi-Linear Convolution Neural Network (Bi-</a:t>
            </a:r>
            <a:r>
              <a:rPr lang="en-IN" sz="3200" u="sng" dirty="0">
                <a:solidFill>
                  <a:srgbClr val="000000"/>
                </a:solidFill>
                <a:effectLst/>
                <a:ea typeface="Times New Roman" panose="02020603050405020304" pitchFamily="18" charset="0"/>
                <a:cs typeface="Times" panose="02020603050405020304" pitchFamily="18" charset="0"/>
              </a:rPr>
              <a:t>CNN’s</a:t>
            </a:r>
            <a:r>
              <a:rPr lang="en-IN" sz="3200" dirty="0">
                <a:solidFill>
                  <a:srgbClr val="000000"/>
                </a:solidFill>
                <a:effectLst/>
                <a:ea typeface="Times New Roman" panose="02020603050405020304" pitchFamily="18" charset="0"/>
                <a:cs typeface="Times" panose="02020603050405020304" pitchFamily="18" charset="0"/>
              </a:rPr>
              <a:t>). This neural architecture is constructed inspiring from the visual perception of the human brain with two cortical pathways. The </a:t>
            </a:r>
            <a:r>
              <a:rPr lang="en-IN" sz="3200" u="sng" dirty="0">
                <a:solidFill>
                  <a:srgbClr val="000000"/>
                </a:solidFill>
                <a:effectLst/>
                <a:ea typeface="Times New Roman" panose="02020603050405020304" pitchFamily="18" charset="0"/>
                <a:cs typeface="Times" panose="02020603050405020304" pitchFamily="18" charset="0"/>
              </a:rPr>
              <a:t>hyperparameters</a:t>
            </a:r>
            <a:r>
              <a:rPr lang="en-IN" sz="3200" dirty="0">
                <a:solidFill>
                  <a:srgbClr val="000000"/>
                </a:solidFill>
                <a:effectLst/>
                <a:ea typeface="Times New Roman" panose="02020603050405020304" pitchFamily="18" charset="0"/>
                <a:cs typeface="Times" panose="02020603050405020304" pitchFamily="18" charset="0"/>
              </a:rPr>
              <a:t> are fine-tuned by the scheduling training procedure to attain faster convergence. The model is generalized on a triad of testing splits ranging from 10 to 50</a:t>
            </a:r>
            <a:r>
              <a:rPr lang="en-IN" sz="3200" dirty="0">
                <a:solidFill>
                  <a:srgbClr val="800000"/>
                </a:solidFill>
                <a:effectLst/>
                <a:ea typeface="Times New Roman" panose="02020603050405020304" pitchFamily="18" charset="0"/>
                <a:cs typeface="Times" panose="02020603050405020304" pitchFamily="18" charset="0"/>
              </a:rPr>
              <a:t>\</a:t>
            </a:r>
            <a:r>
              <a:rPr lang="en-IN" sz="3200" dirty="0">
                <a:solidFill>
                  <a:srgbClr val="000000"/>
                </a:solidFill>
                <a:effectLst/>
                <a:ea typeface="Times New Roman" panose="02020603050405020304" pitchFamily="18" charset="0"/>
                <a:cs typeface="Times" panose="02020603050405020304" pitchFamily="18" charset="0"/>
              </a:rPr>
              <a:t>%. This model is evaluated on various standard classification metrics and when testing samples are increased by </a:t>
            </a:r>
            <a:r>
              <a:rPr lang="en-IN" sz="3200" u="sng" dirty="0">
                <a:solidFill>
                  <a:srgbClr val="000000"/>
                </a:solidFill>
                <a:effectLst/>
                <a:ea typeface="Times New Roman" panose="02020603050405020304" pitchFamily="18" charset="0"/>
                <a:cs typeface="Times" panose="02020603050405020304" pitchFamily="18" charset="0"/>
              </a:rPr>
              <a:t>5x</a:t>
            </a:r>
            <a:r>
              <a:rPr lang="en-IN" sz="3200" dirty="0">
                <a:solidFill>
                  <a:srgbClr val="000000"/>
                </a:solidFill>
                <a:effectLst/>
                <a:ea typeface="Times New Roman" panose="02020603050405020304" pitchFamily="18" charset="0"/>
                <a:cs typeface="Times" panose="02020603050405020304" pitchFamily="18" charset="0"/>
              </a:rPr>
              <a:t> ( i.e. from 10 to 50</a:t>
            </a:r>
            <a:r>
              <a:rPr lang="en-IN" sz="3200" dirty="0">
                <a:solidFill>
                  <a:srgbClr val="800000"/>
                </a:solidFill>
                <a:effectLst/>
                <a:ea typeface="Times New Roman" panose="02020603050405020304" pitchFamily="18" charset="0"/>
                <a:cs typeface="Times" panose="02020603050405020304" pitchFamily="18" charset="0"/>
              </a:rPr>
              <a:t>\</a:t>
            </a:r>
            <a:r>
              <a:rPr lang="en-IN" sz="3200" dirty="0">
                <a:solidFill>
                  <a:srgbClr val="000000"/>
                </a:solidFill>
                <a:effectLst/>
                <a:ea typeface="Times New Roman" panose="02020603050405020304" pitchFamily="18" charset="0"/>
                <a:cs typeface="Times" panose="02020603050405020304" pitchFamily="18" charset="0"/>
              </a:rPr>
              <a:t>%) the deviation in the accuracy score is very minute (0.27</a:t>
            </a:r>
            <a:r>
              <a:rPr lang="en-IN" sz="3200" dirty="0">
                <a:solidFill>
                  <a:srgbClr val="800000"/>
                </a:solidFill>
                <a:effectLst/>
                <a:ea typeface="Times New Roman" panose="02020603050405020304" pitchFamily="18" charset="0"/>
                <a:cs typeface="Times" panose="02020603050405020304" pitchFamily="18" charset="0"/>
              </a:rPr>
              <a:t>\</a:t>
            </a:r>
            <a:r>
              <a:rPr lang="en-IN" sz="3200" dirty="0">
                <a:solidFill>
                  <a:srgbClr val="000000"/>
                </a:solidFill>
                <a:effectLst/>
                <a:ea typeface="Times New Roman" panose="02020603050405020304" pitchFamily="18" charset="0"/>
                <a:cs typeface="Times" panose="02020603050405020304" pitchFamily="18" charset="0"/>
              </a:rPr>
              <a:t>%) which resembles the resilience to unseen samples. The </a:t>
            </a:r>
            <a:r>
              <a:rPr lang="en-IN" sz="3200" u="sng" dirty="0">
                <a:solidFill>
                  <a:srgbClr val="000000"/>
                </a:solidFill>
                <a:effectLst/>
                <a:ea typeface="Times New Roman" panose="02020603050405020304" pitchFamily="18" charset="0"/>
                <a:cs typeface="Times" panose="02020603050405020304" pitchFamily="18" charset="0"/>
              </a:rPr>
              <a:t>AUC</a:t>
            </a:r>
            <a:r>
              <a:rPr lang="en-IN" sz="3200" dirty="0">
                <a:solidFill>
                  <a:srgbClr val="000000"/>
                </a:solidFill>
                <a:effectLst/>
                <a:ea typeface="Times New Roman" panose="02020603050405020304" pitchFamily="18" charset="0"/>
                <a:cs typeface="Times" panose="02020603050405020304" pitchFamily="18" charset="0"/>
              </a:rPr>
              <a:t> obtained for all the models for variant test samples is at least 99.92</a:t>
            </a:r>
            <a:r>
              <a:rPr lang="en-IN" sz="3200" dirty="0">
                <a:solidFill>
                  <a:srgbClr val="800000"/>
                </a:solidFill>
                <a:effectLst/>
                <a:ea typeface="Times New Roman" panose="02020603050405020304" pitchFamily="18" charset="0"/>
                <a:cs typeface="Times" panose="02020603050405020304" pitchFamily="18" charset="0"/>
              </a:rPr>
              <a:t>\</a:t>
            </a:r>
            <a:r>
              <a:rPr lang="en-IN" sz="3200" dirty="0">
                <a:solidFill>
                  <a:srgbClr val="000000"/>
                </a:solidFill>
                <a:effectLst/>
                <a:ea typeface="Times New Roman" panose="02020603050405020304" pitchFamily="18" charset="0"/>
                <a:cs typeface="Times" panose="02020603050405020304" pitchFamily="18" charset="0"/>
              </a:rPr>
              <a:t>%. This model is deployed in the form of a light Restful mobile-</a:t>
            </a:r>
            <a:r>
              <a:rPr lang="en-IN" sz="3200" u="sng" dirty="0">
                <a:solidFill>
                  <a:srgbClr val="000000"/>
                </a:solidFill>
                <a:effectLst/>
                <a:ea typeface="Times New Roman" panose="02020603050405020304" pitchFamily="18" charset="0"/>
                <a:cs typeface="Times" panose="02020603050405020304" pitchFamily="18" charset="0"/>
              </a:rPr>
              <a:t>API</a:t>
            </a:r>
            <a:r>
              <a:rPr lang="en-IN" sz="3200" dirty="0">
                <a:solidFill>
                  <a:srgbClr val="000000"/>
                </a:solidFill>
                <a:effectLst/>
                <a:ea typeface="Times New Roman" panose="02020603050405020304" pitchFamily="18" charset="0"/>
                <a:cs typeface="Times" panose="02020603050405020304" pitchFamily="18" charset="0"/>
              </a:rPr>
              <a:t> to provide a real-world user-friendly application to provide instant outcomes.</a:t>
            </a:r>
            <a:r>
              <a:rPr lang="en-IN" sz="3200" dirty="0">
                <a:solidFill>
                  <a:srgbClr val="000000"/>
                </a:solidFill>
                <a:ea typeface="Times New Roman" panose="02020603050405020304" pitchFamily="18" charset="0"/>
                <a:cs typeface="Times" panose="02020603050405020304" pitchFamily="18" charset="0"/>
              </a:rPr>
              <a:t/>
            </a:r>
            <a:br>
              <a:rPr lang="en-IN" sz="3200" dirty="0">
                <a:solidFill>
                  <a:srgbClr val="000000"/>
                </a:solidFill>
                <a:ea typeface="Times New Roman" panose="02020603050405020304" pitchFamily="18" charset="0"/>
                <a:cs typeface="Times" panose="02020603050405020304" pitchFamily="18" charset="0"/>
              </a:rPr>
            </a:br>
            <a:r>
              <a:rPr lang="en-IN" sz="3600" b="1" u="sng" dirty="0"/>
              <a:t>Stage III: Deployment</a:t>
            </a:r>
          </a:p>
          <a:p>
            <a:pPr>
              <a:lnSpc>
                <a:spcPct val="115000"/>
              </a:lnSpc>
              <a:spcAft>
                <a:spcPts val="1000"/>
              </a:spcAft>
            </a:pPr>
            <a:r>
              <a:rPr lang="en-IN" sz="3200" dirty="0"/>
              <a:t>A restful API is deployed executing the deep vision models in the back-end ( i.e., server) and visualizing the classified outputs in the front-end which is the UI. This API is an opensource, user-friendly, portable, fast, efficient and scalable. This UI doesn't persist any information regarding the user. </a:t>
            </a:r>
          </a:p>
        </p:txBody>
      </p:sp>
      <p:sp>
        <p:nvSpPr>
          <p:cNvPr id="3109" name="Shape 3109"/>
          <p:cNvSpPr txBox="1"/>
          <p:nvPr/>
        </p:nvSpPr>
        <p:spPr>
          <a:xfrm>
            <a:off x="798580" y="17401353"/>
            <a:ext cx="13997463" cy="24657173"/>
          </a:xfrm>
          <a:prstGeom prst="rect">
            <a:avLst/>
          </a:prstGeom>
          <a:solidFill>
            <a:srgbClr val="FFFFFF"/>
          </a:solidFill>
          <a:ln w="9525" cap="flat" cmpd="sng">
            <a:solidFill>
              <a:srgbClr val="97B853"/>
            </a:solidFill>
            <a:prstDash val="solid"/>
            <a:round/>
            <a:headEnd type="none" w="med" len="med"/>
            <a:tailEnd type="none" w="med" len="med"/>
          </a:ln>
          <a:effectLst>
            <a:outerShdw blurRad="40000" dist="23000" dir="5400000" rotWithShape="0">
              <a:srgbClr val="000000">
                <a:alpha val="34510"/>
              </a:srgbClr>
            </a:outerShdw>
          </a:effectLst>
        </p:spPr>
        <p:txBody>
          <a:bodyPr wrap="square" lIns="91425" tIns="45701" rIns="91425" bIns="45701" anchor="t" anchorCtr="0">
            <a:noAutofit/>
          </a:bodyPr>
          <a:lstStyle/>
          <a:p>
            <a:pPr marL="457111" lvl="1" indent="-76112" algn="ctr">
              <a:spcBef>
                <a:spcPts val="0"/>
              </a:spcBef>
              <a:spcAft>
                <a:spcPts val="0"/>
              </a:spcAft>
              <a:buClr>
                <a:srgbClr val="002060"/>
              </a:buClr>
              <a:buSzPct val="25000"/>
            </a:pPr>
            <a:r>
              <a:rPr lang="en-GB" sz="8000" b="1" dirty="0">
                <a:solidFill>
                  <a:srgbClr val="002060"/>
                </a:solidFill>
                <a:latin typeface="Montserrat" panose="00000500000000000000" pitchFamily="2" charset="0"/>
                <a:ea typeface="Times"/>
                <a:cs typeface="Times"/>
                <a:sym typeface="Times"/>
              </a:rPr>
              <a:t>Methodology</a:t>
            </a:r>
          </a:p>
        </p:txBody>
      </p:sp>
      <p:sp>
        <p:nvSpPr>
          <p:cNvPr id="3110" name="Shape 3110"/>
          <p:cNvSpPr txBox="1"/>
          <p:nvPr/>
        </p:nvSpPr>
        <p:spPr>
          <a:xfrm>
            <a:off x="14960400" y="17401353"/>
            <a:ext cx="14430476" cy="19402365"/>
          </a:xfrm>
          <a:prstGeom prst="rect">
            <a:avLst/>
          </a:prstGeom>
          <a:solidFill>
            <a:srgbClr val="FFFFFF"/>
          </a:solidFill>
          <a:ln>
            <a:solidFill>
              <a:schemeClr val="accent3"/>
            </a:solidFill>
          </a:ln>
          <a:effectLst>
            <a:outerShdw blurRad="40000" dist="23000" dir="5400000" rotWithShape="0">
              <a:srgbClr val="000000">
                <a:alpha val="34510"/>
              </a:srgbClr>
            </a:outerShdw>
          </a:effectLst>
        </p:spPr>
        <p:txBody>
          <a:bodyPr wrap="square" lIns="91425" tIns="45701" rIns="91425" bIns="45701" anchor="t" anchorCtr="0">
            <a:noAutofit/>
          </a:bodyPr>
          <a:lstStyle/>
          <a:p>
            <a:pPr indent="-63500" algn="ctr">
              <a:spcBef>
                <a:spcPts val="0"/>
              </a:spcBef>
              <a:spcAft>
                <a:spcPts val="0"/>
              </a:spcAft>
              <a:buClr>
                <a:srgbClr val="002060"/>
              </a:buClr>
              <a:buSzPct val="28571"/>
            </a:pPr>
            <a:r>
              <a:rPr lang="en-GB" sz="8000" b="1" dirty="0">
                <a:solidFill>
                  <a:srgbClr val="002060"/>
                </a:solidFill>
                <a:latin typeface="Montserrat" panose="00000500000000000000" pitchFamily="2" charset="0"/>
                <a:ea typeface="Times"/>
                <a:cs typeface="Times"/>
                <a:sym typeface="Times"/>
              </a:rPr>
              <a:t>Performance (Results)</a:t>
            </a:r>
          </a:p>
          <a:p>
            <a:pPr indent="-146049">
              <a:spcBef>
                <a:spcPts val="0"/>
              </a:spcBef>
              <a:spcAft>
                <a:spcPts val="0"/>
              </a:spcAft>
              <a:buClr>
                <a:schemeClr val="dk1"/>
              </a:buClr>
            </a:pPr>
            <a:endParaRPr lang="en-IN" sz="2300" dirty="0">
              <a:solidFill>
                <a:srgbClr val="002060"/>
              </a:solidFill>
              <a:latin typeface="Montserrat" panose="00000500000000000000" pitchFamily="2" charset="0"/>
              <a:ea typeface="Times"/>
              <a:cs typeface="Times"/>
              <a:sym typeface="Times"/>
            </a:endParaRPr>
          </a:p>
        </p:txBody>
      </p:sp>
      <p:sp>
        <p:nvSpPr>
          <p:cNvPr id="3111" name="Shape 3111"/>
          <p:cNvSpPr txBox="1"/>
          <p:nvPr/>
        </p:nvSpPr>
        <p:spPr>
          <a:xfrm>
            <a:off x="15098808" y="37033492"/>
            <a:ext cx="14292068" cy="4955302"/>
          </a:xfrm>
          <a:prstGeom prst="rect">
            <a:avLst/>
          </a:prstGeom>
          <a:solidFill>
            <a:srgbClr val="FFFFFF"/>
          </a:solidFill>
          <a:ln w="9525" cap="flat" cmpd="sng">
            <a:solidFill>
              <a:srgbClr val="97B853"/>
            </a:solidFill>
            <a:prstDash val="solid"/>
            <a:round/>
            <a:headEnd type="none" w="med" len="med"/>
            <a:tailEnd type="none" w="med" len="med"/>
          </a:ln>
          <a:effectLst>
            <a:outerShdw blurRad="40000" dist="23000" dir="5400000" rotWithShape="0">
              <a:srgbClr val="000000">
                <a:alpha val="34510"/>
              </a:srgbClr>
            </a:outerShdw>
          </a:effectLst>
        </p:spPr>
        <p:txBody>
          <a:bodyPr wrap="square" lIns="91425" tIns="45701" rIns="91425" bIns="45701" anchor="t" anchorCtr="0">
            <a:noAutofit/>
          </a:bodyPr>
          <a:lstStyle/>
          <a:p>
            <a:pPr marL="457111" lvl="1" indent="-76112" algn="ctr">
              <a:spcBef>
                <a:spcPts val="0"/>
              </a:spcBef>
              <a:spcAft>
                <a:spcPts val="0"/>
              </a:spcAft>
              <a:buClr>
                <a:srgbClr val="002060"/>
              </a:buClr>
              <a:buSzPct val="25000"/>
            </a:pPr>
            <a:r>
              <a:rPr lang="en-GB" sz="4000" b="1" dirty="0" smtClean="0">
                <a:solidFill>
                  <a:srgbClr val="002060"/>
                </a:solidFill>
                <a:latin typeface="Montserrat" panose="00000500000000000000" pitchFamily="2" charset="0"/>
                <a:ea typeface="Times"/>
                <a:cs typeface="Times"/>
                <a:sym typeface="Times"/>
              </a:rPr>
              <a:t>Guide: </a:t>
            </a:r>
            <a:r>
              <a:rPr lang="en-GB" sz="4000" b="1" i="1" dirty="0" err="1">
                <a:solidFill>
                  <a:srgbClr val="002060"/>
                </a:solidFill>
                <a:latin typeface="Montserrat" panose="00000500000000000000" pitchFamily="2" charset="0"/>
                <a:ea typeface="Times"/>
                <a:cs typeface="Times"/>
                <a:sym typeface="Times"/>
              </a:rPr>
              <a:t>Dr.</a:t>
            </a:r>
            <a:r>
              <a:rPr lang="en-GB" sz="4000" b="1" i="1" dirty="0">
                <a:solidFill>
                  <a:srgbClr val="002060"/>
                </a:solidFill>
                <a:latin typeface="Montserrat" panose="00000500000000000000" pitchFamily="2" charset="0"/>
                <a:ea typeface="Times"/>
                <a:cs typeface="Times"/>
                <a:sym typeface="Times"/>
              </a:rPr>
              <a:t> D. </a:t>
            </a:r>
            <a:r>
              <a:rPr lang="en-GB" sz="4000" b="1" i="1" dirty="0" err="1" smtClean="0">
                <a:solidFill>
                  <a:srgbClr val="002060"/>
                </a:solidFill>
                <a:latin typeface="Montserrat" panose="00000500000000000000" pitchFamily="2" charset="0"/>
                <a:ea typeface="Times"/>
                <a:cs typeface="Times"/>
                <a:sym typeface="Times"/>
              </a:rPr>
              <a:t>Srinivasa</a:t>
            </a:r>
            <a:r>
              <a:rPr lang="en-GB" sz="4000" b="1" i="1" dirty="0" smtClean="0">
                <a:solidFill>
                  <a:srgbClr val="002060"/>
                </a:solidFill>
                <a:latin typeface="Montserrat" panose="00000500000000000000" pitchFamily="2" charset="0"/>
                <a:ea typeface="Times"/>
                <a:cs typeface="Times"/>
                <a:sym typeface="Times"/>
              </a:rPr>
              <a:t> </a:t>
            </a:r>
            <a:r>
              <a:rPr lang="en-GB" sz="4000" b="1" i="1" dirty="0" err="1" smtClean="0">
                <a:solidFill>
                  <a:srgbClr val="002060"/>
                </a:solidFill>
                <a:latin typeface="Montserrat" panose="00000500000000000000" pitchFamily="2" charset="0"/>
                <a:ea typeface="Times"/>
                <a:cs typeface="Times"/>
                <a:sym typeface="Times"/>
              </a:rPr>
              <a:t>Rao,Assoc.Professor</a:t>
            </a:r>
            <a:r>
              <a:rPr lang="en-GB" sz="4000" b="1" i="1" dirty="0" smtClean="0">
                <a:solidFill>
                  <a:srgbClr val="002060"/>
                </a:solidFill>
                <a:latin typeface="Montserrat" panose="00000500000000000000" pitchFamily="2" charset="0"/>
                <a:ea typeface="Times"/>
                <a:cs typeface="Times"/>
                <a:sym typeface="Times"/>
              </a:rPr>
              <a:t>, IT Dept.</a:t>
            </a:r>
            <a:endParaRPr lang="en-GB" sz="4000" b="1" i="1" dirty="0">
              <a:solidFill>
                <a:srgbClr val="002060"/>
              </a:solidFill>
              <a:latin typeface="Montserrat" panose="00000500000000000000" pitchFamily="2" charset="0"/>
              <a:ea typeface="Times"/>
              <a:cs typeface="Times"/>
              <a:sym typeface="Times"/>
            </a:endParaRPr>
          </a:p>
          <a:p>
            <a:pPr marL="457111" lvl="1" indent="-76112">
              <a:spcBef>
                <a:spcPts val="0"/>
              </a:spcBef>
              <a:spcAft>
                <a:spcPts val="0"/>
              </a:spcAft>
              <a:buClr>
                <a:srgbClr val="002060"/>
              </a:buClr>
              <a:buSzPct val="25000"/>
            </a:pPr>
            <a:r>
              <a:rPr lang="en-GB" sz="4000" b="1" dirty="0" smtClean="0">
                <a:solidFill>
                  <a:srgbClr val="002060"/>
                </a:solidFill>
                <a:latin typeface="Montserrat" panose="00000500000000000000" pitchFamily="2" charset="0"/>
                <a:ea typeface="Times"/>
                <a:cs typeface="Times"/>
                <a:sym typeface="Times"/>
              </a:rPr>
              <a:t>                          </a:t>
            </a:r>
            <a:r>
              <a:rPr lang="en-GB" sz="4000" b="1" dirty="0" smtClean="0">
                <a:solidFill>
                  <a:srgbClr val="00B050"/>
                </a:solidFill>
                <a:latin typeface="Montserrat" panose="00000500000000000000" pitchFamily="2" charset="0"/>
                <a:ea typeface="Times"/>
                <a:cs typeface="Times"/>
                <a:sym typeface="Times"/>
              </a:rPr>
              <a:t>Research </a:t>
            </a:r>
            <a:r>
              <a:rPr lang="en-GB" sz="4000" b="1" dirty="0">
                <a:solidFill>
                  <a:srgbClr val="00B050"/>
                </a:solidFill>
                <a:latin typeface="Montserrat" panose="00000500000000000000" pitchFamily="2" charset="0"/>
                <a:ea typeface="Times"/>
                <a:cs typeface="Times"/>
                <a:sym typeface="Times"/>
              </a:rPr>
              <a:t>Assistants: </a:t>
            </a:r>
          </a:p>
          <a:p>
            <a:pPr marL="952499" lvl="1" indent="-571500">
              <a:spcBef>
                <a:spcPts val="0"/>
              </a:spcBef>
              <a:spcAft>
                <a:spcPts val="0"/>
              </a:spcAft>
              <a:buClr>
                <a:srgbClr val="002060"/>
              </a:buClr>
              <a:buSzPct val="25000"/>
              <a:buFont typeface="Arial" panose="020B0604020202020204" pitchFamily="34" charset="0"/>
              <a:buChar char="•"/>
            </a:pPr>
            <a:r>
              <a:rPr lang="en-GB" sz="4000" b="1" i="1" dirty="0" smtClean="0">
                <a:solidFill>
                  <a:srgbClr val="002060"/>
                </a:solidFill>
                <a:latin typeface="Montserrat" panose="00000500000000000000" pitchFamily="2" charset="0"/>
                <a:ea typeface="Times"/>
                <a:cs typeface="Times"/>
                <a:sym typeface="Times"/>
              </a:rPr>
              <a:t>                     </a:t>
            </a:r>
            <a:r>
              <a:rPr lang="en-GB" sz="4000" b="1" i="1" dirty="0" err="1" smtClean="0">
                <a:solidFill>
                  <a:srgbClr val="002060"/>
                </a:solidFill>
                <a:latin typeface="Montserrat" panose="00000500000000000000" pitchFamily="2" charset="0"/>
                <a:ea typeface="Times"/>
                <a:cs typeface="Times"/>
                <a:sym typeface="Times"/>
              </a:rPr>
              <a:t>Boddeda</a:t>
            </a:r>
            <a:r>
              <a:rPr lang="en-GB" sz="4000" b="1" i="1" dirty="0" smtClean="0">
                <a:solidFill>
                  <a:srgbClr val="002060"/>
                </a:solidFill>
                <a:latin typeface="Montserrat" panose="00000500000000000000" pitchFamily="2" charset="0"/>
                <a:ea typeface="Times"/>
                <a:cs typeface="Times"/>
                <a:sym typeface="Times"/>
              </a:rPr>
              <a:t> </a:t>
            </a:r>
            <a:r>
              <a:rPr lang="en-GB" sz="4000" b="1" i="1" dirty="0" err="1">
                <a:solidFill>
                  <a:srgbClr val="002060"/>
                </a:solidFill>
                <a:latin typeface="Montserrat" panose="00000500000000000000" pitchFamily="2" charset="0"/>
                <a:ea typeface="Times"/>
                <a:cs typeface="Times"/>
                <a:sym typeface="Times"/>
              </a:rPr>
              <a:t>Rohit</a:t>
            </a:r>
            <a:r>
              <a:rPr lang="en-GB" sz="4000" b="1" i="1" dirty="0">
                <a:solidFill>
                  <a:srgbClr val="002060"/>
                </a:solidFill>
                <a:latin typeface="Montserrat" panose="00000500000000000000" pitchFamily="2" charset="0"/>
                <a:ea typeface="Times"/>
                <a:cs typeface="Times"/>
                <a:sym typeface="Times"/>
              </a:rPr>
              <a:t> </a:t>
            </a:r>
            <a:r>
              <a:rPr lang="en-GB" sz="4000" b="1" i="1" dirty="0" smtClean="0">
                <a:solidFill>
                  <a:srgbClr val="002060"/>
                </a:solidFill>
                <a:latin typeface="Montserrat" panose="00000500000000000000" pitchFamily="2" charset="0"/>
                <a:ea typeface="Times"/>
                <a:cs typeface="Times"/>
                <a:sym typeface="Times"/>
              </a:rPr>
              <a:t>(IV-CSE-04</a:t>
            </a:r>
            <a:r>
              <a:rPr lang="en-GB" sz="4000" b="1" i="1" dirty="0">
                <a:solidFill>
                  <a:srgbClr val="002060"/>
                </a:solidFill>
                <a:latin typeface="Montserrat" panose="00000500000000000000" pitchFamily="2" charset="0"/>
                <a:ea typeface="Times"/>
                <a:cs typeface="Times"/>
                <a:sym typeface="Times"/>
              </a:rPr>
              <a:t>: 17071A06I7)</a:t>
            </a:r>
          </a:p>
          <a:p>
            <a:pPr marL="952499" lvl="1" indent="-571500">
              <a:spcBef>
                <a:spcPts val="0"/>
              </a:spcBef>
              <a:spcAft>
                <a:spcPts val="0"/>
              </a:spcAft>
              <a:buClr>
                <a:srgbClr val="002060"/>
              </a:buClr>
              <a:buSzPct val="25000"/>
              <a:buFont typeface="Arial" panose="020B0604020202020204" pitchFamily="34" charset="0"/>
              <a:buChar char="•"/>
            </a:pPr>
            <a:r>
              <a:rPr lang="en-GB" sz="4000" b="1" i="1" dirty="0" smtClean="0">
                <a:solidFill>
                  <a:srgbClr val="002060"/>
                </a:solidFill>
                <a:latin typeface="Montserrat" panose="00000500000000000000" pitchFamily="2" charset="0"/>
                <a:ea typeface="Times"/>
                <a:cs typeface="Times"/>
                <a:sym typeface="Times"/>
              </a:rPr>
              <a:t>                     B </a:t>
            </a:r>
            <a:r>
              <a:rPr lang="en-GB" sz="4000" b="1" i="1" dirty="0">
                <a:solidFill>
                  <a:srgbClr val="002060"/>
                </a:solidFill>
                <a:latin typeface="Montserrat" panose="00000500000000000000" pitchFamily="2" charset="0"/>
                <a:ea typeface="Times"/>
                <a:cs typeface="Times"/>
                <a:sym typeface="Times"/>
              </a:rPr>
              <a:t>Lalith </a:t>
            </a:r>
            <a:r>
              <a:rPr lang="en-GB" sz="4000" b="1" i="1" dirty="0" err="1">
                <a:solidFill>
                  <a:srgbClr val="002060"/>
                </a:solidFill>
                <a:latin typeface="Montserrat" panose="00000500000000000000" pitchFamily="2" charset="0"/>
                <a:ea typeface="Times"/>
                <a:cs typeface="Times"/>
                <a:sym typeface="Times"/>
              </a:rPr>
              <a:t>Bharadwaj</a:t>
            </a:r>
            <a:r>
              <a:rPr lang="en-GB" sz="4000" b="1" i="1" dirty="0">
                <a:solidFill>
                  <a:srgbClr val="002060"/>
                </a:solidFill>
                <a:latin typeface="Montserrat" panose="00000500000000000000" pitchFamily="2" charset="0"/>
                <a:ea typeface="Times"/>
                <a:cs typeface="Times"/>
                <a:sym typeface="Times"/>
              </a:rPr>
              <a:t> </a:t>
            </a:r>
            <a:r>
              <a:rPr lang="en-GB" sz="4000" b="1" i="1" dirty="0" smtClean="0">
                <a:solidFill>
                  <a:srgbClr val="002060"/>
                </a:solidFill>
                <a:latin typeface="Montserrat" panose="00000500000000000000" pitchFamily="2" charset="0"/>
                <a:ea typeface="Times"/>
                <a:cs typeface="Times"/>
                <a:sym typeface="Times"/>
              </a:rPr>
              <a:t>(IV-IT-01</a:t>
            </a:r>
            <a:r>
              <a:rPr lang="en-GB" sz="4000" b="1" i="1" dirty="0">
                <a:solidFill>
                  <a:srgbClr val="002060"/>
                </a:solidFill>
                <a:latin typeface="Montserrat" panose="00000500000000000000" pitchFamily="2" charset="0"/>
                <a:ea typeface="Times"/>
                <a:cs typeface="Times"/>
                <a:sym typeface="Times"/>
              </a:rPr>
              <a:t>: 17071A1208)</a:t>
            </a:r>
          </a:p>
          <a:p>
            <a:pPr marL="952499" lvl="1" indent="-571500">
              <a:spcBef>
                <a:spcPts val="0"/>
              </a:spcBef>
              <a:spcAft>
                <a:spcPts val="0"/>
              </a:spcAft>
              <a:buClr>
                <a:srgbClr val="002060"/>
              </a:buClr>
              <a:buSzPct val="25000"/>
              <a:buFont typeface="Arial" panose="020B0604020202020204" pitchFamily="34" charset="0"/>
              <a:buChar char="•"/>
            </a:pPr>
            <a:r>
              <a:rPr lang="en-GB" sz="4000" b="1" i="1" dirty="0" smtClean="0">
                <a:solidFill>
                  <a:srgbClr val="002060"/>
                </a:solidFill>
                <a:latin typeface="Montserrat" panose="00000500000000000000" pitchFamily="2" charset="0"/>
                <a:ea typeface="Times"/>
                <a:cs typeface="Times"/>
                <a:sym typeface="Times"/>
              </a:rPr>
              <a:t>                     </a:t>
            </a:r>
            <a:r>
              <a:rPr lang="en-GB" sz="4000" b="1" i="1" dirty="0" err="1" smtClean="0">
                <a:solidFill>
                  <a:srgbClr val="002060"/>
                </a:solidFill>
                <a:latin typeface="Montserrat" panose="00000500000000000000" pitchFamily="2" charset="0"/>
                <a:ea typeface="Times"/>
                <a:cs typeface="Times"/>
                <a:sym typeface="Times"/>
              </a:rPr>
              <a:t>Shilhora</a:t>
            </a:r>
            <a:r>
              <a:rPr lang="en-GB" sz="4000" b="1" i="1" dirty="0" smtClean="0">
                <a:solidFill>
                  <a:srgbClr val="002060"/>
                </a:solidFill>
                <a:latin typeface="Montserrat" panose="00000500000000000000" pitchFamily="2" charset="0"/>
                <a:ea typeface="Times"/>
                <a:cs typeface="Times"/>
                <a:sym typeface="Times"/>
              </a:rPr>
              <a:t> </a:t>
            </a:r>
            <a:r>
              <a:rPr lang="en-GB" sz="4000" b="1" i="1" dirty="0" err="1">
                <a:solidFill>
                  <a:srgbClr val="002060"/>
                </a:solidFill>
                <a:latin typeface="Montserrat" panose="00000500000000000000" pitchFamily="2" charset="0"/>
                <a:ea typeface="Times"/>
                <a:cs typeface="Times"/>
                <a:sym typeface="Times"/>
              </a:rPr>
              <a:t>Akshay</a:t>
            </a:r>
            <a:r>
              <a:rPr lang="en-GB" sz="4000" b="1" i="1" dirty="0">
                <a:solidFill>
                  <a:srgbClr val="002060"/>
                </a:solidFill>
                <a:latin typeface="Montserrat" panose="00000500000000000000" pitchFamily="2" charset="0"/>
                <a:ea typeface="Times"/>
                <a:cs typeface="Times"/>
                <a:sym typeface="Times"/>
              </a:rPr>
              <a:t> Patel </a:t>
            </a:r>
            <a:r>
              <a:rPr lang="en-GB" sz="4000" b="1" i="1" dirty="0" smtClean="0">
                <a:solidFill>
                  <a:srgbClr val="002060"/>
                </a:solidFill>
                <a:latin typeface="Montserrat" panose="00000500000000000000" pitchFamily="2" charset="0"/>
                <a:ea typeface="Times"/>
                <a:cs typeface="Times"/>
                <a:sym typeface="Times"/>
              </a:rPr>
              <a:t>(IV-IT-01:18075A1209</a:t>
            </a:r>
            <a:r>
              <a:rPr lang="en-GB" sz="4000" b="1" i="1" dirty="0">
                <a:solidFill>
                  <a:srgbClr val="002060"/>
                </a:solidFill>
                <a:latin typeface="Montserrat" panose="00000500000000000000" pitchFamily="2" charset="0"/>
                <a:ea typeface="Times"/>
                <a:cs typeface="Times"/>
                <a:sym typeface="Times"/>
              </a:rPr>
              <a:t>) </a:t>
            </a:r>
          </a:p>
          <a:p>
            <a:pPr marL="457111" lvl="1" indent="-76112">
              <a:spcBef>
                <a:spcPts val="0"/>
              </a:spcBef>
              <a:spcAft>
                <a:spcPts val="0"/>
              </a:spcAft>
              <a:buClr>
                <a:srgbClr val="002060"/>
              </a:buClr>
              <a:buSzPct val="25000"/>
            </a:pPr>
            <a:endParaRPr lang="en-GB" sz="8000" dirty="0">
              <a:solidFill>
                <a:srgbClr val="002060"/>
              </a:solidFill>
              <a:latin typeface="Montserrat" panose="00000500000000000000" pitchFamily="2" charset="0"/>
              <a:ea typeface="Times"/>
              <a:cs typeface="Times"/>
              <a:sym typeface="Times"/>
            </a:endParaRPr>
          </a:p>
        </p:txBody>
      </p:sp>
      <p:sp>
        <p:nvSpPr>
          <p:cNvPr id="3113" name="Shape 3113"/>
          <p:cNvSpPr txBox="1"/>
          <p:nvPr/>
        </p:nvSpPr>
        <p:spPr>
          <a:xfrm>
            <a:off x="-107214" y="3495198"/>
            <a:ext cx="30275213" cy="2123620"/>
          </a:xfrm>
          <a:prstGeom prst="rect">
            <a:avLst/>
          </a:prstGeom>
          <a:noFill/>
          <a:ln>
            <a:noFill/>
          </a:ln>
        </p:spPr>
        <p:txBody>
          <a:bodyPr wrap="square" lIns="91425" tIns="45701" rIns="91425" bIns="45701" anchor="t" anchorCtr="0">
            <a:spAutoFit/>
          </a:bodyPr>
          <a:lstStyle/>
          <a:p>
            <a:pPr indent="-76200" algn="ctr">
              <a:spcBef>
                <a:spcPts val="0"/>
              </a:spcBef>
              <a:spcAft>
                <a:spcPts val="0"/>
              </a:spcAft>
              <a:buClr>
                <a:schemeClr val="dk1"/>
              </a:buClr>
              <a:buSzPct val="25000"/>
            </a:pPr>
            <a:r>
              <a:rPr lang="en-GB" sz="6600" b="1" dirty="0" smtClean="0">
                <a:solidFill>
                  <a:schemeClr val="dk1"/>
                </a:solidFill>
                <a:latin typeface="Montserrat" panose="00000500000000000000" pitchFamily="2" charset="0"/>
                <a:ea typeface="Questrial"/>
                <a:cs typeface="Questrial"/>
                <a:sym typeface="Questrial"/>
              </a:rPr>
              <a:t>Plant </a:t>
            </a:r>
            <a:r>
              <a:rPr lang="en-GB" sz="6600" b="1" dirty="0" smtClean="0">
                <a:solidFill>
                  <a:schemeClr val="dk1"/>
                </a:solidFill>
                <a:latin typeface="Montserrat" panose="00000500000000000000" pitchFamily="2" charset="0"/>
                <a:ea typeface="Questrial"/>
                <a:cs typeface="Questrial"/>
                <a:sym typeface="Questrial"/>
              </a:rPr>
              <a:t>Disease Detection </a:t>
            </a:r>
            <a:r>
              <a:rPr lang="en-GB" sz="6600" b="1" dirty="0">
                <a:solidFill>
                  <a:schemeClr val="dk1"/>
                </a:solidFill>
                <a:latin typeface="Montserrat" panose="00000500000000000000" pitchFamily="2" charset="0"/>
                <a:ea typeface="Questrial"/>
                <a:cs typeface="Questrial"/>
                <a:sym typeface="Questrial"/>
              </a:rPr>
              <a:t>and Classification with Convolution </a:t>
            </a:r>
            <a:r>
              <a:rPr lang="en-GB" sz="6600" b="1" dirty="0" smtClean="0">
                <a:solidFill>
                  <a:schemeClr val="dk1"/>
                </a:solidFill>
                <a:latin typeface="Montserrat" panose="00000500000000000000" pitchFamily="2" charset="0"/>
                <a:ea typeface="Questrial"/>
                <a:cs typeface="Questrial"/>
                <a:sym typeface="Questrial"/>
              </a:rPr>
              <a:t>Neural Networks-an </a:t>
            </a:r>
            <a:r>
              <a:rPr lang="en-GB" sz="6600" b="1" dirty="0">
                <a:solidFill>
                  <a:schemeClr val="dk1"/>
                </a:solidFill>
                <a:latin typeface="Montserrat" panose="00000500000000000000" pitchFamily="2" charset="0"/>
                <a:ea typeface="Questrial"/>
                <a:cs typeface="Questrial"/>
                <a:sym typeface="Questrial"/>
              </a:rPr>
              <a:t>API oriented </a:t>
            </a:r>
            <a:r>
              <a:rPr lang="en-GB" sz="6600" b="1" dirty="0" smtClean="0">
                <a:solidFill>
                  <a:schemeClr val="dk1"/>
                </a:solidFill>
                <a:latin typeface="Montserrat" panose="00000500000000000000" pitchFamily="2" charset="0"/>
                <a:ea typeface="Questrial"/>
                <a:cs typeface="Questrial"/>
                <a:sym typeface="Questrial"/>
              </a:rPr>
              <a:t>solution</a:t>
            </a:r>
            <a:endParaRPr lang="en-GB" sz="6600" b="1" dirty="0">
              <a:solidFill>
                <a:schemeClr val="dk1"/>
              </a:solidFill>
              <a:latin typeface="Montserrat" panose="00000500000000000000" pitchFamily="2" charset="0"/>
              <a:ea typeface="Questrial"/>
              <a:cs typeface="Questrial"/>
              <a:sym typeface="Questrial"/>
            </a:endParaRPr>
          </a:p>
        </p:txBody>
      </p:sp>
      <p:pic>
        <p:nvPicPr>
          <p:cNvPr id="3" name="Picture 2">
            <a:extLst>
              <a:ext uri="{FF2B5EF4-FFF2-40B4-BE49-F238E27FC236}">
                <a16:creationId xmlns="" xmlns:a16="http://schemas.microsoft.com/office/drawing/2014/main" id="{EFFA4589-E235-4D73-AF02-60526E945BEA}"/>
              </a:ext>
            </a:extLst>
          </p:cNvPr>
          <p:cNvPicPr>
            <a:picLocks noChangeAspect="1"/>
          </p:cNvPicPr>
          <p:nvPr/>
        </p:nvPicPr>
        <p:blipFill>
          <a:blip r:embed="rId4"/>
          <a:stretch>
            <a:fillRect/>
          </a:stretch>
        </p:blipFill>
        <p:spPr>
          <a:xfrm>
            <a:off x="476210" y="-379246"/>
            <a:ext cx="29527262" cy="3874444"/>
          </a:xfrm>
          <a:prstGeom prst="rect">
            <a:avLst/>
          </a:prstGeom>
        </p:spPr>
      </p:pic>
      <p:sp>
        <p:nvSpPr>
          <p:cNvPr id="18" name="TextBox 17"/>
          <p:cNvSpPr txBox="1"/>
          <p:nvPr/>
        </p:nvSpPr>
        <p:spPr>
          <a:xfrm>
            <a:off x="3531748" y="18800252"/>
            <a:ext cx="12573088" cy="1107996"/>
          </a:xfrm>
          <a:prstGeom prst="rect">
            <a:avLst/>
          </a:prstGeom>
          <a:noFill/>
        </p:spPr>
        <p:txBody>
          <a:bodyPr wrap="square" rtlCol="0">
            <a:spAutoFit/>
          </a:bodyPr>
          <a:lstStyle/>
          <a:p>
            <a:pPr marL="514350" indent="-514350">
              <a:spcBef>
                <a:spcPts val="0"/>
              </a:spcBef>
              <a:spcAft>
                <a:spcPts val="0"/>
              </a:spcAft>
              <a:buSzPts val="2200"/>
            </a:pPr>
            <a:r>
              <a:rPr lang="en-GB" sz="6600" b="1" u="sng" dirty="0">
                <a:solidFill>
                  <a:srgbClr val="002060"/>
                </a:solidFill>
                <a:latin typeface="Montserrat" panose="00000500000000000000" pitchFamily="2" charset="0"/>
                <a:ea typeface="Times"/>
                <a:cs typeface="Times"/>
                <a:sym typeface="Times"/>
              </a:rPr>
              <a:t>Implied methodology-I</a:t>
            </a:r>
          </a:p>
        </p:txBody>
      </p:sp>
      <p:pic>
        <p:nvPicPr>
          <p:cNvPr id="4" name="Picture 3">
            <a:extLst>
              <a:ext uri="{FF2B5EF4-FFF2-40B4-BE49-F238E27FC236}">
                <a16:creationId xmlns="" xmlns:a16="http://schemas.microsoft.com/office/drawing/2014/main" id="{BE8A3E80-F888-4322-9444-9942DF84E4B8}"/>
              </a:ext>
            </a:extLst>
          </p:cNvPr>
          <p:cNvPicPr>
            <a:picLocks noChangeAspect="1"/>
          </p:cNvPicPr>
          <p:nvPr/>
        </p:nvPicPr>
        <p:blipFill>
          <a:blip r:embed="rId5"/>
          <a:stretch>
            <a:fillRect/>
          </a:stretch>
        </p:blipFill>
        <p:spPr>
          <a:xfrm>
            <a:off x="808411" y="29059183"/>
            <a:ext cx="13997463" cy="5179389"/>
          </a:xfrm>
          <a:prstGeom prst="rect">
            <a:avLst/>
          </a:prstGeom>
        </p:spPr>
      </p:pic>
      <p:pic>
        <p:nvPicPr>
          <p:cNvPr id="6" name="Picture 5">
            <a:extLst>
              <a:ext uri="{FF2B5EF4-FFF2-40B4-BE49-F238E27FC236}">
                <a16:creationId xmlns="" xmlns:a16="http://schemas.microsoft.com/office/drawing/2014/main" id="{B81DD16C-7BE5-4FEA-962F-BB384FC2ED0A}"/>
              </a:ext>
            </a:extLst>
          </p:cNvPr>
          <p:cNvPicPr>
            <a:picLocks noChangeAspect="1"/>
          </p:cNvPicPr>
          <p:nvPr/>
        </p:nvPicPr>
        <p:blipFill>
          <a:blip r:embed="rId6"/>
          <a:stretch>
            <a:fillRect/>
          </a:stretch>
        </p:blipFill>
        <p:spPr>
          <a:xfrm>
            <a:off x="14978837" y="29855129"/>
            <a:ext cx="14430476" cy="6948589"/>
          </a:xfrm>
          <a:prstGeom prst="rect">
            <a:avLst/>
          </a:prstGeom>
        </p:spPr>
      </p:pic>
      <p:pic>
        <p:nvPicPr>
          <p:cNvPr id="8" name="Picture 7">
            <a:extLst>
              <a:ext uri="{FF2B5EF4-FFF2-40B4-BE49-F238E27FC236}">
                <a16:creationId xmlns="" xmlns:a16="http://schemas.microsoft.com/office/drawing/2014/main" id="{09292257-6811-472C-ADEF-E6F40C58F6D8}"/>
              </a:ext>
            </a:extLst>
          </p:cNvPr>
          <p:cNvPicPr>
            <a:picLocks noChangeAspect="1"/>
          </p:cNvPicPr>
          <p:nvPr/>
        </p:nvPicPr>
        <p:blipFill>
          <a:blip r:embed="rId7"/>
          <a:stretch>
            <a:fillRect/>
          </a:stretch>
        </p:blipFill>
        <p:spPr>
          <a:xfrm>
            <a:off x="884337" y="19937589"/>
            <a:ext cx="13828397" cy="7788312"/>
          </a:xfrm>
          <a:prstGeom prst="rect">
            <a:avLst/>
          </a:prstGeom>
        </p:spPr>
      </p:pic>
      <p:pic>
        <p:nvPicPr>
          <p:cNvPr id="19" name="Picture 18">
            <a:extLst>
              <a:ext uri="{FF2B5EF4-FFF2-40B4-BE49-F238E27FC236}">
                <a16:creationId xmlns="" xmlns:a16="http://schemas.microsoft.com/office/drawing/2014/main" id="{CDFAB874-5E75-4C29-9C7B-3929A5BF5B8E}"/>
              </a:ext>
            </a:extLst>
          </p:cNvPr>
          <p:cNvPicPr>
            <a:picLocks noChangeAspect="1"/>
          </p:cNvPicPr>
          <p:nvPr/>
        </p:nvPicPr>
        <p:blipFill>
          <a:blip r:embed="rId8"/>
          <a:stretch>
            <a:fillRect/>
          </a:stretch>
        </p:blipFill>
        <p:spPr>
          <a:xfrm>
            <a:off x="15030393" y="19300603"/>
            <a:ext cx="3645252" cy="2427963"/>
          </a:xfrm>
          <a:prstGeom prst="rect">
            <a:avLst/>
          </a:prstGeom>
        </p:spPr>
      </p:pic>
      <p:pic>
        <p:nvPicPr>
          <p:cNvPr id="26" name="Picture 25">
            <a:extLst>
              <a:ext uri="{FF2B5EF4-FFF2-40B4-BE49-F238E27FC236}">
                <a16:creationId xmlns="" xmlns:a16="http://schemas.microsoft.com/office/drawing/2014/main" id="{E686BA41-7B94-44E6-BAF2-634E432DA972}"/>
              </a:ext>
            </a:extLst>
          </p:cNvPr>
          <p:cNvPicPr>
            <a:picLocks noChangeAspect="1"/>
          </p:cNvPicPr>
          <p:nvPr/>
        </p:nvPicPr>
        <p:blipFill>
          <a:blip r:embed="rId9"/>
          <a:stretch>
            <a:fillRect/>
          </a:stretch>
        </p:blipFill>
        <p:spPr>
          <a:xfrm>
            <a:off x="18675645" y="19320585"/>
            <a:ext cx="3645253" cy="2427963"/>
          </a:xfrm>
          <a:prstGeom prst="rect">
            <a:avLst/>
          </a:prstGeom>
        </p:spPr>
      </p:pic>
      <p:pic>
        <p:nvPicPr>
          <p:cNvPr id="28" name="Picture 27">
            <a:extLst>
              <a:ext uri="{FF2B5EF4-FFF2-40B4-BE49-F238E27FC236}">
                <a16:creationId xmlns="" xmlns:a16="http://schemas.microsoft.com/office/drawing/2014/main" id="{2F3ED5F2-1C76-4A36-9A03-E62C8F07ABAE}"/>
              </a:ext>
            </a:extLst>
          </p:cNvPr>
          <p:cNvPicPr>
            <a:picLocks noChangeAspect="1"/>
          </p:cNvPicPr>
          <p:nvPr/>
        </p:nvPicPr>
        <p:blipFill>
          <a:blip r:embed="rId10"/>
          <a:stretch>
            <a:fillRect/>
          </a:stretch>
        </p:blipFill>
        <p:spPr>
          <a:xfrm>
            <a:off x="22205982" y="19288794"/>
            <a:ext cx="3645252" cy="2427963"/>
          </a:xfrm>
          <a:prstGeom prst="rect">
            <a:avLst/>
          </a:prstGeom>
        </p:spPr>
      </p:pic>
      <p:pic>
        <p:nvPicPr>
          <p:cNvPr id="30" name="Picture 29">
            <a:extLst>
              <a:ext uri="{FF2B5EF4-FFF2-40B4-BE49-F238E27FC236}">
                <a16:creationId xmlns="" xmlns:a16="http://schemas.microsoft.com/office/drawing/2014/main" id="{0424E4DD-2273-4ECC-8CA8-F081693E991B}"/>
              </a:ext>
            </a:extLst>
          </p:cNvPr>
          <p:cNvPicPr>
            <a:picLocks noChangeAspect="1"/>
          </p:cNvPicPr>
          <p:nvPr/>
        </p:nvPicPr>
        <p:blipFill>
          <a:blip r:embed="rId11"/>
          <a:stretch>
            <a:fillRect/>
          </a:stretch>
        </p:blipFill>
        <p:spPr>
          <a:xfrm>
            <a:off x="25803387" y="19297749"/>
            <a:ext cx="3645252" cy="2427963"/>
          </a:xfrm>
          <a:prstGeom prst="rect">
            <a:avLst/>
          </a:prstGeom>
        </p:spPr>
      </p:pic>
      <p:pic>
        <p:nvPicPr>
          <p:cNvPr id="32" name="Picture 31">
            <a:extLst>
              <a:ext uri="{FF2B5EF4-FFF2-40B4-BE49-F238E27FC236}">
                <a16:creationId xmlns="" xmlns:a16="http://schemas.microsoft.com/office/drawing/2014/main" id="{D25E469F-F93C-4D09-BD9E-46F488B26F07}"/>
              </a:ext>
            </a:extLst>
          </p:cNvPr>
          <p:cNvPicPr>
            <a:picLocks noChangeAspect="1"/>
          </p:cNvPicPr>
          <p:nvPr/>
        </p:nvPicPr>
        <p:blipFill>
          <a:blip r:embed="rId12"/>
          <a:stretch>
            <a:fillRect/>
          </a:stretch>
        </p:blipFill>
        <p:spPr>
          <a:xfrm>
            <a:off x="14985702" y="22385651"/>
            <a:ext cx="2438400" cy="2438400"/>
          </a:xfrm>
          <a:prstGeom prst="rect">
            <a:avLst/>
          </a:prstGeom>
        </p:spPr>
      </p:pic>
      <p:pic>
        <p:nvPicPr>
          <p:cNvPr id="34" name="Picture 33">
            <a:extLst>
              <a:ext uri="{FF2B5EF4-FFF2-40B4-BE49-F238E27FC236}">
                <a16:creationId xmlns="" xmlns:a16="http://schemas.microsoft.com/office/drawing/2014/main" id="{F7D20543-CEED-48A7-BD2E-E6CD717AF6ED}"/>
              </a:ext>
            </a:extLst>
          </p:cNvPr>
          <p:cNvPicPr>
            <a:picLocks noChangeAspect="1"/>
          </p:cNvPicPr>
          <p:nvPr/>
        </p:nvPicPr>
        <p:blipFill>
          <a:blip r:embed="rId13"/>
          <a:stretch>
            <a:fillRect/>
          </a:stretch>
        </p:blipFill>
        <p:spPr>
          <a:xfrm>
            <a:off x="17366366" y="22384447"/>
            <a:ext cx="2438400" cy="2438400"/>
          </a:xfrm>
          <a:prstGeom prst="rect">
            <a:avLst/>
          </a:prstGeom>
        </p:spPr>
      </p:pic>
      <p:pic>
        <p:nvPicPr>
          <p:cNvPr id="36" name="Picture 35">
            <a:extLst>
              <a:ext uri="{FF2B5EF4-FFF2-40B4-BE49-F238E27FC236}">
                <a16:creationId xmlns="" xmlns:a16="http://schemas.microsoft.com/office/drawing/2014/main" id="{59341CAD-9135-4611-86F9-5F8B441C16A3}"/>
              </a:ext>
            </a:extLst>
          </p:cNvPr>
          <p:cNvPicPr>
            <a:picLocks noChangeAspect="1"/>
          </p:cNvPicPr>
          <p:nvPr/>
        </p:nvPicPr>
        <p:blipFill>
          <a:blip r:embed="rId14"/>
          <a:stretch>
            <a:fillRect/>
          </a:stretch>
        </p:blipFill>
        <p:spPr>
          <a:xfrm>
            <a:off x="19730398" y="22383243"/>
            <a:ext cx="2438400" cy="2438400"/>
          </a:xfrm>
          <a:prstGeom prst="rect">
            <a:avLst/>
          </a:prstGeom>
        </p:spPr>
      </p:pic>
      <p:pic>
        <p:nvPicPr>
          <p:cNvPr id="38" name="Picture 37">
            <a:extLst>
              <a:ext uri="{FF2B5EF4-FFF2-40B4-BE49-F238E27FC236}">
                <a16:creationId xmlns="" xmlns:a16="http://schemas.microsoft.com/office/drawing/2014/main" id="{08702E6C-DC7C-47A6-8807-08A6AE96FDFD}"/>
              </a:ext>
            </a:extLst>
          </p:cNvPr>
          <p:cNvPicPr>
            <a:picLocks noChangeAspect="1"/>
          </p:cNvPicPr>
          <p:nvPr/>
        </p:nvPicPr>
        <p:blipFill>
          <a:blip r:embed="rId15"/>
          <a:stretch>
            <a:fillRect/>
          </a:stretch>
        </p:blipFill>
        <p:spPr>
          <a:xfrm>
            <a:off x="22155871" y="22383243"/>
            <a:ext cx="2438400" cy="2438400"/>
          </a:xfrm>
          <a:prstGeom prst="rect">
            <a:avLst/>
          </a:prstGeom>
        </p:spPr>
      </p:pic>
      <p:pic>
        <p:nvPicPr>
          <p:cNvPr id="42" name="Picture 41">
            <a:extLst>
              <a:ext uri="{FF2B5EF4-FFF2-40B4-BE49-F238E27FC236}">
                <a16:creationId xmlns="" xmlns:a16="http://schemas.microsoft.com/office/drawing/2014/main" id="{E952E213-E902-45E0-95C0-CB700BC47FE9}"/>
              </a:ext>
            </a:extLst>
          </p:cNvPr>
          <p:cNvPicPr>
            <a:picLocks noChangeAspect="1"/>
          </p:cNvPicPr>
          <p:nvPr/>
        </p:nvPicPr>
        <p:blipFill>
          <a:blip r:embed="rId16"/>
          <a:stretch>
            <a:fillRect/>
          </a:stretch>
        </p:blipFill>
        <p:spPr>
          <a:xfrm>
            <a:off x="24556327" y="22379365"/>
            <a:ext cx="2438400" cy="2438400"/>
          </a:xfrm>
          <a:prstGeom prst="rect">
            <a:avLst/>
          </a:prstGeom>
        </p:spPr>
      </p:pic>
      <p:pic>
        <p:nvPicPr>
          <p:cNvPr id="44" name="Picture 43">
            <a:extLst>
              <a:ext uri="{FF2B5EF4-FFF2-40B4-BE49-F238E27FC236}">
                <a16:creationId xmlns="" xmlns:a16="http://schemas.microsoft.com/office/drawing/2014/main" id="{129C636A-9570-4AD5-A85E-357227AB7D86}"/>
              </a:ext>
            </a:extLst>
          </p:cNvPr>
          <p:cNvPicPr>
            <a:picLocks noChangeAspect="1"/>
          </p:cNvPicPr>
          <p:nvPr/>
        </p:nvPicPr>
        <p:blipFill>
          <a:blip r:embed="rId17"/>
          <a:stretch>
            <a:fillRect/>
          </a:stretch>
        </p:blipFill>
        <p:spPr>
          <a:xfrm>
            <a:off x="26977778" y="22375166"/>
            <a:ext cx="2438400" cy="2438400"/>
          </a:xfrm>
          <a:prstGeom prst="rect">
            <a:avLst/>
          </a:prstGeom>
        </p:spPr>
      </p:pic>
      <p:sp>
        <p:nvSpPr>
          <p:cNvPr id="54" name="TextBox 53">
            <a:extLst>
              <a:ext uri="{FF2B5EF4-FFF2-40B4-BE49-F238E27FC236}">
                <a16:creationId xmlns="" xmlns:a16="http://schemas.microsoft.com/office/drawing/2014/main" id="{EC16C004-154D-4EDD-A662-3A09C12F360E}"/>
              </a:ext>
            </a:extLst>
          </p:cNvPr>
          <p:cNvSpPr txBox="1"/>
          <p:nvPr/>
        </p:nvSpPr>
        <p:spPr>
          <a:xfrm>
            <a:off x="3184278" y="27849769"/>
            <a:ext cx="12573088" cy="1107996"/>
          </a:xfrm>
          <a:prstGeom prst="rect">
            <a:avLst/>
          </a:prstGeom>
          <a:noFill/>
        </p:spPr>
        <p:txBody>
          <a:bodyPr wrap="square" rtlCol="0">
            <a:spAutoFit/>
          </a:bodyPr>
          <a:lstStyle/>
          <a:p>
            <a:pPr marL="514350" indent="-514350">
              <a:spcBef>
                <a:spcPts val="0"/>
              </a:spcBef>
              <a:spcAft>
                <a:spcPts val="0"/>
              </a:spcAft>
              <a:buSzPts val="2200"/>
            </a:pPr>
            <a:r>
              <a:rPr lang="en-GB" sz="6600" b="1" u="sng" dirty="0">
                <a:solidFill>
                  <a:srgbClr val="002060"/>
                </a:solidFill>
                <a:latin typeface="Montserrat" panose="00000500000000000000" pitchFamily="2" charset="0"/>
                <a:ea typeface="Times"/>
                <a:cs typeface="Times"/>
                <a:sym typeface="Times"/>
              </a:rPr>
              <a:t>Implied methodology-II</a:t>
            </a:r>
          </a:p>
        </p:txBody>
      </p:sp>
      <p:sp>
        <p:nvSpPr>
          <p:cNvPr id="55" name="TextBox 54">
            <a:extLst>
              <a:ext uri="{FF2B5EF4-FFF2-40B4-BE49-F238E27FC236}">
                <a16:creationId xmlns="" xmlns:a16="http://schemas.microsoft.com/office/drawing/2014/main" id="{FBD0140B-AE1C-42E1-AD5F-90D1E08D11E1}"/>
              </a:ext>
            </a:extLst>
          </p:cNvPr>
          <p:cNvSpPr txBox="1"/>
          <p:nvPr/>
        </p:nvSpPr>
        <p:spPr>
          <a:xfrm>
            <a:off x="16214021" y="21763364"/>
            <a:ext cx="14405374" cy="646331"/>
          </a:xfrm>
          <a:prstGeom prst="rect">
            <a:avLst/>
          </a:prstGeom>
          <a:noFill/>
        </p:spPr>
        <p:txBody>
          <a:bodyPr wrap="square" rtlCol="0">
            <a:spAutoFit/>
          </a:bodyPr>
          <a:lstStyle/>
          <a:p>
            <a:pPr marL="514350" indent="-514350">
              <a:spcBef>
                <a:spcPts val="0"/>
              </a:spcBef>
              <a:spcAft>
                <a:spcPts val="0"/>
              </a:spcAft>
              <a:buSzPts val="2200"/>
            </a:pPr>
            <a:r>
              <a:rPr lang="en-GB" sz="3600" b="1" u="sng" dirty="0">
                <a:solidFill>
                  <a:srgbClr val="002060"/>
                </a:solidFill>
                <a:latin typeface="Montserrat" panose="00000500000000000000" pitchFamily="2" charset="0"/>
                <a:ea typeface="Times"/>
                <a:cs typeface="Times"/>
                <a:sym typeface="Times"/>
              </a:rPr>
              <a:t>Class Activation Maps: Visualization of ROI via Visual Attention</a:t>
            </a:r>
          </a:p>
        </p:txBody>
      </p:sp>
      <p:sp>
        <p:nvSpPr>
          <p:cNvPr id="56" name="TextBox 55">
            <a:extLst>
              <a:ext uri="{FF2B5EF4-FFF2-40B4-BE49-F238E27FC236}">
                <a16:creationId xmlns="" xmlns:a16="http://schemas.microsoft.com/office/drawing/2014/main" id="{FACCD7CD-3821-43BA-A59D-6872751424FD}"/>
              </a:ext>
            </a:extLst>
          </p:cNvPr>
          <p:cNvSpPr txBox="1"/>
          <p:nvPr/>
        </p:nvSpPr>
        <p:spPr>
          <a:xfrm>
            <a:off x="18233950" y="18663651"/>
            <a:ext cx="14405374" cy="646331"/>
          </a:xfrm>
          <a:prstGeom prst="rect">
            <a:avLst/>
          </a:prstGeom>
          <a:noFill/>
        </p:spPr>
        <p:txBody>
          <a:bodyPr wrap="square" rtlCol="0">
            <a:spAutoFit/>
          </a:bodyPr>
          <a:lstStyle/>
          <a:p>
            <a:pPr marL="514350" indent="-514350">
              <a:spcBef>
                <a:spcPts val="0"/>
              </a:spcBef>
              <a:spcAft>
                <a:spcPts val="0"/>
              </a:spcAft>
              <a:buSzPts val="2200"/>
            </a:pPr>
            <a:r>
              <a:rPr lang="en-GB" sz="3600" b="1" u="sng" dirty="0">
                <a:solidFill>
                  <a:srgbClr val="002060"/>
                </a:solidFill>
                <a:latin typeface="Montserrat" panose="00000500000000000000" pitchFamily="2" charset="0"/>
                <a:ea typeface="Times"/>
                <a:cs typeface="Times"/>
                <a:sym typeface="Times"/>
              </a:rPr>
              <a:t>AUC-ROC curves to determine performance </a:t>
            </a:r>
          </a:p>
        </p:txBody>
      </p:sp>
      <p:sp>
        <p:nvSpPr>
          <p:cNvPr id="57" name="TextBox 56">
            <a:extLst>
              <a:ext uri="{FF2B5EF4-FFF2-40B4-BE49-F238E27FC236}">
                <a16:creationId xmlns="" xmlns:a16="http://schemas.microsoft.com/office/drawing/2014/main" id="{395D3BF8-F01B-4A13-AF08-4A6103310D14}"/>
              </a:ext>
            </a:extLst>
          </p:cNvPr>
          <p:cNvSpPr txBox="1"/>
          <p:nvPr/>
        </p:nvSpPr>
        <p:spPr>
          <a:xfrm>
            <a:off x="16618945" y="29219283"/>
            <a:ext cx="14405374" cy="646331"/>
          </a:xfrm>
          <a:prstGeom prst="rect">
            <a:avLst/>
          </a:prstGeom>
          <a:noFill/>
        </p:spPr>
        <p:txBody>
          <a:bodyPr wrap="square" rtlCol="0">
            <a:spAutoFit/>
          </a:bodyPr>
          <a:lstStyle/>
          <a:p>
            <a:pPr marL="514350" indent="-514350">
              <a:spcBef>
                <a:spcPts val="0"/>
              </a:spcBef>
              <a:spcAft>
                <a:spcPts val="0"/>
              </a:spcAft>
              <a:buSzPts val="2200"/>
            </a:pPr>
            <a:r>
              <a:rPr lang="en-GB" sz="3600" b="1" u="sng" dirty="0">
                <a:solidFill>
                  <a:srgbClr val="002060"/>
                </a:solidFill>
                <a:latin typeface="Montserrat" panose="00000500000000000000" pitchFamily="2" charset="0"/>
                <a:ea typeface="Times"/>
                <a:cs typeface="Times"/>
                <a:sym typeface="Times"/>
              </a:rPr>
              <a:t>Comparison with previous research (for the past 4 years)</a:t>
            </a:r>
          </a:p>
        </p:txBody>
      </p:sp>
      <p:pic>
        <p:nvPicPr>
          <p:cNvPr id="48" name="Picture 47">
            <a:extLst>
              <a:ext uri="{FF2B5EF4-FFF2-40B4-BE49-F238E27FC236}">
                <a16:creationId xmlns="" xmlns:a16="http://schemas.microsoft.com/office/drawing/2014/main" id="{888184FE-FDDF-4497-A110-73D251C57A84}"/>
              </a:ext>
            </a:extLst>
          </p:cNvPr>
          <p:cNvPicPr>
            <a:picLocks noChangeAspect="1"/>
          </p:cNvPicPr>
          <p:nvPr/>
        </p:nvPicPr>
        <p:blipFill>
          <a:blip r:embed="rId18"/>
          <a:stretch>
            <a:fillRect/>
          </a:stretch>
        </p:blipFill>
        <p:spPr>
          <a:xfrm>
            <a:off x="1528094" y="35884811"/>
            <a:ext cx="10889835" cy="7701291"/>
          </a:xfrm>
          <a:prstGeom prst="rect">
            <a:avLst/>
          </a:prstGeom>
        </p:spPr>
      </p:pic>
      <p:sp>
        <p:nvSpPr>
          <p:cNvPr id="62" name="TextBox 61">
            <a:extLst>
              <a:ext uri="{FF2B5EF4-FFF2-40B4-BE49-F238E27FC236}">
                <a16:creationId xmlns="" xmlns:a16="http://schemas.microsoft.com/office/drawing/2014/main" id="{1A174F74-260B-4F3D-A6A1-8F9EA527CF81}"/>
              </a:ext>
            </a:extLst>
          </p:cNvPr>
          <p:cNvSpPr txBox="1"/>
          <p:nvPr/>
        </p:nvSpPr>
        <p:spPr>
          <a:xfrm>
            <a:off x="3030458" y="34726456"/>
            <a:ext cx="12573088" cy="1107996"/>
          </a:xfrm>
          <a:prstGeom prst="rect">
            <a:avLst/>
          </a:prstGeom>
          <a:noFill/>
        </p:spPr>
        <p:txBody>
          <a:bodyPr wrap="square" rtlCol="0">
            <a:spAutoFit/>
          </a:bodyPr>
          <a:lstStyle/>
          <a:p>
            <a:pPr marL="514350" indent="-514350">
              <a:spcBef>
                <a:spcPts val="0"/>
              </a:spcBef>
              <a:spcAft>
                <a:spcPts val="0"/>
              </a:spcAft>
              <a:buSzPts val="2200"/>
            </a:pPr>
            <a:r>
              <a:rPr lang="en-GB" sz="6600" b="1" u="sng" dirty="0">
                <a:solidFill>
                  <a:srgbClr val="002060"/>
                </a:solidFill>
                <a:latin typeface="Montserrat" panose="00000500000000000000" pitchFamily="2" charset="0"/>
                <a:ea typeface="Times"/>
                <a:cs typeface="Times"/>
                <a:sym typeface="Times"/>
              </a:rPr>
              <a:t>A real-world application </a:t>
            </a:r>
          </a:p>
        </p:txBody>
      </p:sp>
      <p:pic>
        <p:nvPicPr>
          <p:cNvPr id="60" name="Picture 59">
            <a:extLst>
              <a:ext uri="{FF2B5EF4-FFF2-40B4-BE49-F238E27FC236}">
                <a16:creationId xmlns="" xmlns:a16="http://schemas.microsoft.com/office/drawing/2014/main" id="{7478B6F4-47AD-4263-AD2F-A6AAC49ED8DF}"/>
              </a:ext>
            </a:extLst>
          </p:cNvPr>
          <p:cNvPicPr>
            <a:picLocks noChangeAspect="1"/>
          </p:cNvPicPr>
          <p:nvPr/>
        </p:nvPicPr>
        <p:blipFill>
          <a:blip r:embed="rId19"/>
          <a:stretch>
            <a:fillRect/>
          </a:stretch>
        </p:blipFill>
        <p:spPr>
          <a:xfrm>
            <a:off x="16260398" y="25664058"/>
            <a:ext cx="3726074" cy="3726074"/>
          </a:xfrm>
          <a:prstGeom prst="rect">
            <a:avLst/>
          </a:prstGeom>
        </p:spPr>
      </p:pic>
      <p:pic>
        <p:nvPicPr>
          <p:cNvPr id="63" name="Picture 62">
            <a:extLst>
              <a:ext uri="{FF2B5EF4-FFF2-40B4-BE49-F238E27FC236}">
                <a16:creationId xmlns="" xmlns:a16="http://schemas.microsoft.com/office/drawing/2014/main" id="{873B9C07-F767-4C9A-8401-535827B6DF22}"/>
              </a:ext>
            </a:extLst>
          </p:cNvPr>
          <p:cNvPicPr>
            <a:picLocks noChangeAspect="1"/>
          </p:cNvPicPr>
          <p:nvPr/>
        </p:nvPicPr>
        <p:blipFill>
          <a:blip r:embed="rId20"/>
          <a:stretch>
            <a:fillRect/>
          </a:stretch>
        </p:blipFill>
        <p:spPr>
          <a:xfrm>
            <a:off x="20870373" y="25664058"/>
            <a:ext cx="3586971" cy="3586971"/>
          </a:xfrm>
          <a:prstGeom prst="rect">
            <a:avLst/>
          </a:prstGeom>
        </p:spPr>
      </p:pic>
      <p:pic>
        <p:nvPicPr>
          <p:cNvPr id="3073" name="Picture 3072">
            <a:extLst>
              <a:ext uri="{FF2B5EF4-FFF2-40B4-BE49-F238E27FC236}">
                <a16:creationId xmlns="" xmlns:a16="http://schemas.microsoft.com/office/drawing/2014/main" id="{5F34046B-BF1D-4479-8E80-3B295A42385E}"/>
              </a:ext>
            </a:extLst>
          </p:cNvPr>
          <p:cNvPicPr>
            <a:picLocks noChangeAspect="1"/>
          </p:cNvPicPr>
          <p:nvPr/>
        </p:nvPicPr>
        <p:blipFill>
          <a:blip r:embed="rId21"/>
          <a:stretch>
            <a:fillRect/>
          </a:stretch>
        </p:blipFill>
        <p:spPr>
          <a:xfrm>
            <a:off x="25718523" y="25803446"/>
            <a:ext cx="3255737" cy="3255737"/>
          </a:xfrm>
          <a:prstGeom prst="rect">
            <a:avLst/>
          </a:prstGeom>
        </p:spPr>
      </p:pic>
      <p:sp>
        <p:nvSpPr>
          <p:cNvPr id="75" name="TextBox 74">
            <a:extLst>
              <a:ext uri="{FF2B5EF4-FFF2-40B4-BE49-F238E27FC236}">
                <a16:creationId xmlns="" xmlns:a16="http://schemas.microsoft.com/office/drawing/2014/main" id="{0FBBDBD6-7884-457D-AC40-112A977E29A1}"/>
              </a:ext>
            </a:extLst>
          </p:cNvPr>
          <p:cNvSpPr txBox="1"/>
          <p:nvPr/>
        </p:nvSpPr>
        <p:spPr>
          <a:xfrm>
            <a:off x="15598098" y="25017727"/>
            <a:ext cx="14405374" cy="646331"/>
          </a:xfrm>
          <a:prstGeom prst="rect">
            <a:avLst/>
          </a:prstGeom>
          <a:noFill/>
        </p:spPr>
        <p:txBody>
          <a:bodyPr wrap="square" rtlCol="0">
            <a:spAutoFit/>
          </a:bodyPr>
          <a:lstStyle/>
          <a:p>
            <a:pPr marL="514350" indent="-514350">
              <a:spcBef>
                <a:spcPts val="0"/>
              </a:spcBef>
              <a:spcAft>
                <a:spcPts val="0"/>
              </a:spcAft>
              <a:buSzPts val="2200"/>
            </a:pPr>
            <a:r>
              <a:rPr lang="en-GB" sz="3600" b="1" u="sng" dirty="0">
                <a:solidFill>
                  <a:srgbClr val="002060"/>
                </a:solidFill>
                <a:latin typeface="Montserrat" panose="00000500000000000000" pitchFamily="2" charset="0"/>
                <a:ea typeface="Times"/>
                <a:cs typeface="Times"/>
                <a:sym typeface="Times"/>
              </a:rPr>
              <a:t>Goodness of fit: Analysing the performance of models at 3 test levels</a:t>
            </a:r>
          </a:p>
        </p:txBody>
      </p:sp>
      <p:sp>
        <p:nvSpPr>
          <p:cNvPr id="76" name="TextBox 75">
            <a:extLst>
              <a:ext uri="{FF2B5EF4-FFF2-40B4-BE49-F238E27FC236}">
                <a16:creationId xmlns="" xmlns:a16="http://schemas.microsoft.com/office/drawing/2014/main" id="{8AF991C7-14E8-4DF0-B20A-336E3C742C59}"/>
              </a:ext>
            </a:extLst>
          </p:cNvPr>
          <p:cNvSpPr txBox="1"/>
          <p:nvPr/>
        </p:nvSpPr>
        <p:spPr>
          <a:xfrm rot="16200000">
            <a:off x="15157824" y="27040999"/>
            <a:ext cx="1256848" cy="646331"/>
          </a:xfrm>
          <a:prstGeom prst="rect">
            <a:avLst/>
          </a:prstGeom>
          <a:noFill/>
        </p:spPr>
        <p:txBody>
          <a:bodyPr wrap="square" rtlCol="0">
            <a:spAutoFit/>
          </a:bodyPr>
          <a:lstStyle/>
          <a:p>
            <a:pPr marL="514350" indent="-514350">
              <a:spcBef>
                <a:spcPts val="0"/>
              </a:spcBef>
              <a:spcAft>
                <a:spcPts val="0"/>
              </a:spcAft>
              <a:buSzPts val="2200"/>
            </a:pPr>
            <a:r>
              <a:rPr lang="en-GB" sz="3600" b="1" dirty="0">
                <a:solidFill>
                  <a:srgbClr val="002060"/>
                </a:solidFill>
                <a:latin typeface="Montserrat" panose="00000500000000000000" pitchFamily="2" charset="0"/>
                <a:ea typeface="Times"/>
                <a:cs typeface="Times"/>
                <a:sym typeface="Times"/>
              </a:rPr>
              <a:t>Test-I</a:t>
            </a:r>
          </a:p>
        </p:txBody>
      </p:sp>
      <p:sp>
        <p:nvSpPr>
          <p:cNvPr id="77" name="TextBox 76">
            <a:extLst>
              <a:ext uri="{FF2B5EF4-FFF2-40B4-BE49-F238E27FC236}">
                <a16:creationId xmlns="" xmlns:a16="http://schemas.microsoft.com/office/drawing/2014/main" id="{6FF753BA-9CC8-4E19-8DE3-805398C20039}"/>
              </a:ext>
            </a:extLst>
          </p:cNvPr>
          <p:cNvSpPr txBox="1"/>
          <p:nvPr/>
        </p:nvSpPr>
        <p:spPr>
          <a:xfrm rot="16200000">
            <a:off x="19722386" y="27041000"/>
            <a:ext cx="1464489" cy="646331"/>
          </a:xfrm>
          <a:prstGeom prst="rect">
            <a:avLst/>
          </a:prstGeom>
          <a:noFill/>
        </p:spPr>
        <p:txBody>
          <a:bodyPr wrap="square" rtlCol="0">
            <a:spAutoFit/>
          </a:bodyPr>
          <a:lstStyle/>
          <a:p>
            <a:pPr marL="514350" indent="-514350">
              <a:spcBef>
                <a:spcPts val="0"/>
              </a:spcBef>
              <a:spcAft>
                <a:spcPts val="0"/>
              </a:spcAft>
              <a:buSzPts val="2200"/>
            </a:pPr>
            <a:r>
              <a:rPr lang="en-GB" sz="3600" b="1" dirty="0">
                <a:solidFill>
                  <a:srgbClr val="002060"/>
                </a:solidFill>
                <a:latin typeface="Montserrat" panose="00000500000000000000" pitchFamily="2" charset="0"/>
                <a:ea typeface="Times"/>
                <a:cs typeface="Times"/>
                <a:sym typeface="Times"/>
              </a:rPr>
              <a:t>Test-II</a:t>
            </a:r>
          </a:p>
        </p:txBody>
      </p:sp>
      <p:sp>
        <p:nvSpPr>
          <p:cNvPr id="78" name="TextBox 77">
            <a:extLst>
              <a:ext uri="{FF2B5EF4-FFF2-40B4-BE49-F238E27FC236}">
                <a16:creationId xmlns="" xmlns:a16="http://schemas.microsoft.com/office/drawing/2014/main" id="{19003167-684E-4530-B4C0-915B6A086AC9}"/>
              </a:ext>
            </a:extLst>
          </p:cNvPr>
          <p:cNvSpPr txBox="1"/>
          <p:nvPr/>
        </p:nvSpPr>
        <p:spPr>
          <a:xfrm rot="16200000">
            <a:off x="24377915" y="27118505"/>
            <a:ext cx="1454913" cy="646331"/>
          </a:xfrm>
          <a:prstGeom prst="rect">
            <a:avLst/>
          </a:prstGeom>
          <a:noFill/>
        </p:spPr>
        <p:txBody>
          <a:bodyPr wrap="square" rtlCol="0">
            <a:spAutoFit/>
          </a:bodyPr>
          <a:lstStyle/>
          <a:p>
            <a:pPr marL="514350" indent="-514350">
              <a:spcBef>
                <a:spcPts val="0"/>
              </a:spcBef>
              <a:spcAft>
                <a:spcPts val="0"/>
              </a:spcAft>
              <a:buSzPts val="2200"/>
            </a:pPr>
            <a:r>
              <a:rPr lang="en-GB" sz="3600" b="1" dirty="0">
                <a:solidFill>
                  <a:srgbClr val="002060"/>
                </a:solidFill>
                <a:latin typeface="Montserrat" panose="00000500000000000000" pitchFamily="2" charset="0"/>
                <a:ea typeface="Times"/>
                <a:cs typeface="Times"/>
                <a:sym typeface="Times"/>
              </a:rPr>
              <a:t>Test-III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030" y="19025617"/>
            <a:ext cx="10772775"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5752" y="17513449"/>
            <a:ext cx="658812"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966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eme1">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Theme1">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962</TotalTime>
  <Words>422</Words>
  <Application>Microsoft Office PowerPoint</Application>
  <PresentationFormat>Custom</PresentationFormat>
  <Paragraphs>30</Paragraphs>
  <Slides>2</Slides>
  <Notes>1</Notes>
  <HiddenSlides>0</HiddenSlides>
  <MMClips>0</MMClips>
  <ScaleCrop>false</ScaleCrop>
  <HeadingPairs>
    <vt:vector size="4" baseType="variant">
      <vt:variant>
        <vt:lpstr>Theme</vt:lpstr>
      </vt:variant>
      <vt:variant>
        <vt:i4>4</vt:i4>
      </vt:variant>
      <vt:variant>
        <vt:lpstr>Slide Titles</vt:lpstr>
      </vt:variant>
      <vt:variant>
        <vt:i4>2</vt:i4>
      </vt:variant>
    </vt:vector>
  </HeadingPairs>
  <TitlesOfParts>
    <vt:vector size="6" baseType="lpstr">
      <vt:lpstr>Office Theme</vt:lpstr>
      <vt:lpstr>Blank Presentation</vt:lpstr>
      <vt:lpstr>Theme1</vt:lpstr>
      <vt:lpstr>1_Theme1</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baswaraj mamidgi</dc:creator>
  <cp:lastModifiedBy>admin</cp:lastModifiedBy>
  <cp:revision>41</cp:revision>
  <dcterms:modified xsi:type="dcterms:W3CDTF">2021-01-20T12:29:38Z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1522359</vt:lpwstr>
  </property>
  <property fmtid="{D5CDD505-2E9C-101B-9397-08002B2CF9AE}" pid="3" name="NXPowerLiteSettings">
    <vt:lpwstr>C7000400038000</vt:lpwstr>
  </property>
  <property fmtid="{D5CDD505-2E9C-101B-9397-08002B2CF9AE}" pid="4" name="NXPowerLiteVersion">
    <vt:lpwstr>S8.2.2</vt:lpwstr>
  </property>
</Properties>
</file>