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1" r:id="rId6"/>
    <p:sldId id="263" r:id="rId7"/>
    <p:sldId id="264" r:id="rId8"/>
    <p:sldId id="265" r:id="rId9"/>
    <p:sldId id="278" r:id="rId10"/>
    <p:sldId id="266" r:id="rId11"/>
    <p:sldId id="295" r:id="rId12"/>
    <p:sldId id="267" r:id="rId13"/>
    <p:sldId id="269" r:id="rId14"/>
    <p:sldId id="285" r:id="rId15"/>
    <p:sldId id="275" r:id="rId16"/>
    <p:sldId id="279" r:id="rId17"/>
    <p:sldId id="280" r:id="rId18"/>
    <p:sldId id="292" r:id="rId19"/>
    <p:sldId id="293" r:id="rId20"/>
    <p:sldId id="294" r:id="rId21"/>
    <p:sldId id="274" r:id="rId22"/>
    <p:sldId id="272" r:id="rId23"/>
    <p:sldId id="282" r:id="rId24"/>
    <p:sldId id="284" r:id="rId25"/>
    <p:sldId id="288" r:id="rId26"/>
    <p:sldId id="290"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5441" autoAdjust="0"/>
  </p:normalViewPr>
  <p:slideViewPr>
    <p:cSldViewPr snapToGrid="0">
      <p:cViewPr varScale="1">
        <p:scale>
          <a:sx n="82" d="100"/>
          <a:sy n="82" d="100"/>
        </p:scale>
        <p:origin x="1632" y="90"/>
      </p:cViewPr>
      <p:guideLst>
        <p:guide orient="horz" pos="2160"/>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2.pn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06C54-1D4F-47B5-8F19-B1E09D4EC59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1A897CC-4EF8-49B5-99A8-DA0DE172A52B}">
      <dgm:prSet/>
      <dgm:spPr/>
      <dgm:t>
        <a:bodyPr/>
        <a:lstStyle/>
        <a:p>
          <a:r>
            <a:rPr lang="en-AS" dirty="0"/>
            <a:t>Speech is the primary means for human interaction</a:t>
          </a:r>
          <a:endParaRPr lang="en-US" dirty="0"/>
        </a:p>
      </dgm:t>
    </dgm:pt>
    <dgm:pt modelId="{33D56317-FED6-4643-91E3-0F8F535FBBA4}" type="parTrans" cxnId="{CE0E09EA-CB64-4054-8510-765A3E2A122A}">
      <dgm:prSet/>
      <dgm:spPr/>
      <dgm:t>
        <a:bodyPr/>
        <a:lstStyle/>
        <a:p>
          <a:endParaRPr lang="en-US"/>
        </a:p>
      </dgm:t>
    </dgm:pt>
    <dgm:pt modelId="{B8A9B8F9-ECE8-49E0-A2FF-1570615C2925}" type="sibTrans" cxnId="{CE0E09EA-CB64-4054-8510-765A3E2A122A}">
      <dgm:prSet/>
      <dgm:spPr/>
      <dgm:t>
        <a:bodyPr/>
        <a:lstStyle/>
        <a:p>
          <a:endParaRPr lang="en-US"/>
        </a:p>
      </dgm:t>
    </dgm:pt>
    <dgm:pt modelId="{BFA7FD44-16B9-409A-B17A-96F620B4FB72}">
      <dgm:prSet/>
      <dgm:spPr/>
      <dgm:t>
        <a:bodyPr/>
        <a:lstStyle/>
        <a:p>
          <a:r>
            <a:rPr lang="en-AS"/>
            <a:t>Computers cannot directly understand audio</a:t>
          </a:r>
          <a:endParaRPr lang="en-US"/>
        </a:p>
      </dgm:t>
    </dgm:pt>
    <dgm:pt modelId="{161BDEC1-A553-4F10-9628-A7EB59F816AF}" type="parTrans" cxnId="{0C5A970B-D66C-420E-9520-44ECD27577DC}">
      <dgm:prSet/>
      <dgm:spPr/>
      <dgm:t>
        <a:bodyPr/>
        <a:lstStyle/>
        <a:p>
          <a:endParaRPr lang="en-US"/>
        </a:p>
      </dgm:t>
    </dgm:pt>
    <dgm:pt modelId="{57FF0FC5-A20C-4201-B1EB-A87F9B71A49C}" type="sibTrans" cxnId="{0C5A970B-D66C-420E-9520-44ECD27577DC}">
      <dgm:prSet/>
      <dgm:spPr/>
      <dgm:t>
        <a:bodyPr/>
        <a:lstStyle/>
        <a:p>
          <a:endParaRPr lang="en-US"/>
        </a:p>
      </dgm:t>
    </dgm:pt>
    <dgm:pt modelId="{64144E8E-DDD8-47D2-A9A0-4D14BCF51C69}">
      <dgm:prSet/>
      <dgm:spPr/>
      <dgm:t>
        <a:bodyPr/>
        <a:lstStyle/>
        <a:p>
          <a:r>
            <a:rPr lang="en-AS"/>
            <a:t>So there requires the need for development of Speech to Text format allowing computer to understand human speech</a:t>
          </a:r>
          <a:endParaRPr lang="en-US"/>
        </a:p>
      </dgm:t>
    </dgm:pt>
    <dgm:pt modelId="{BDB91029-0D32-4037-9D73-74BA5BF4687F}" type="parTrans" cxnId="{BAE19C01-80BC-445C-8AD6-402C47705766}">
      <dgm:prSet/>
      <dgm:spPr/>
      <dgm:t>
        <a:bodyPr/>
        <a:lstStyle/>
        <a:p>
          <a:endParaRPr lang="en-US"/>
        </a:p>
      </dgm:t>
    </dgm:pt>
    <dgm:pt modelId="{ECCB4737-EFA2-4B92-9164-52A76DA936BC}" type="sibTrans" cxnId="{BAE19C01-80BC-445C-8AD6-402C47705766}">
      <dgm:prSet/>
      <dgm:spPr/>
      <dgm:t>
        <a:bodyPr/>
        <a:lstStyle/>
        <a:p>
          <a:endParaRPr lang="en-US"/>
        </a:p>
      </dgm:t>
    </dgm:pt>
    <dgm:pt modelId="{4A4354A4-2058-4FF2-BA11-CE54580FFA96}" type="pres">
      <dgm:prSet presAssocID="{3B606C54-1D4F-47B5-8F19-B1E09D4EC596}" presName="root" presStyleCnt="0">
        <dgm:presLayoutVars>
          <dgm:dir/>
          <dgm:resizeHandles val="exact"/>
        </dgm:presLayoutVars>
      </dgm:prSet>
      <dgm:spPr/>
    </dgm:pt>
    <dgm:pt modelId="{2B0B451D-75EE-4166-8AC2-11DDF7ADA175}" type="pres">
      <dgm:prSet presAssocID="{F1A897CC-4EF8-49B5-99A8-DA0DE172A52B}" presName="compNode" presStyleCnt="0"/>
      <dgm:spPr/>
    </dgm:pt>
    <dgm:pt modelId="{C97D1305-9C54-4FB8-95C6-2CDBE181D6E4}" type="pres">
      <dgm:prSet presAssocID="{F1A897CC-4EF8-49B5-99A8-DA0DE172A52B}" presName="bgRect" presStyleLbl="bgShp" presStyleIdx="0" presStyleCnt="3"/>
      <dgm:spPr>
        <a:solidFill>
          <a:srgbClr val="A5A5A5"/>
        </a:solidFill>
      </dgm:spPr>
    </dgm:pt>
    <dgm:pt modelId="{EF109B1F-3960-494C-AC83-B3DA357DA10C}" type="pres">
      <dgm:prSet presAssocID="{F1A897CC-4EF8-49B5-99A8-DA0DE172A5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8177C47-377C-4FF6-AF30-2521008AD28C}" type="pres">
      <dgm:prSet presAssocID="{F1A897CC-4EF8-49B5-99A8-DA0DE172A52B}" presName="spaceRect" presStyleCnt="0"/>
      <dgm:spPr/>
    </dgm:pt>
    <dgm:pt modelId="{5F9E4E08-5FE5-48EE-9F3D-EBE37D3D5716}" type="pres">
      <dgm:prSet presAssocID="{F1A897CC-4EF8-49B5-99A8-DA0DE172A52B}" presName="parTx" presStyleLbl="revTx" presStyleIdx="0" presStyleCnt="3">
        <dgm:presLayoutVars>
          <dgm:chMax val="0"/>
          <dgm:chPref val="0"/>
        </dgm:presLayoutVars>
      </dgm:prSet>
      <dgm:spPr/>
    </dgm:pt>
    <dgm:pt modelId="{D89AD885-68F0-4D81-BD94-401DBB3BE707}" type="pres">
      <dgm:prSet presAssocID="{B8A9B8F9-ECE8-49E0-A2FF-1570615C2925}" presName="sibTrans" presStyleCnt="0"/>
      <dgm:spPr/>
    </dgm:pt>
    <dgm:pt modelId="{B5F2AC97-A4EB-4D7B-9188-4A54DFAD1F8E}" type="pres">
      <dgm:prSet presAssocID="{BFA7FD44-16B9-409A-B17A-96F620B4FB72}" presName="compNode" presStyleCnt="0"/>
      <dgm:spPr/>
    </dgm:pt>
    <dgm:pt modelId="{9A81F617-D896-4A55-A294-247EFBC8C60F}" type="pres">
      <dgm:prSet presAssocID="{BFA7FD44-16B9-409A-B17A-96F620B4FB72}" presName="bgRect" presStyleLbl="bgShp" presStyleIdx="1" presStyleCnt="3"/>
      <dgm:spPr/>
    </dgm:pt>
    <dgm:pt modelId="{607DFF2C-8A2A-4AA4-B404-DE3745300901}" type="pres">
      <dgm:prSet presAssocID="{BFA7FD44-16B9-409A-B17A-96F620B4FB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267D631A-CF58-4C81-828C-30791F71DC11}" type="pres">
      <dgm:prSet presAssocID="{BFA7FD44-16B9-409A-B17A-96F620B4FB72}" presName="spaceRect" presStyleCnt="0"/>
      <dgm:spPr/>
    </dgm:pt>
    <dgm:pt modelId="{0B672C7E-4D81-4F2A-A60C-428E33F4DFD7}" type="pres">
      <dgm:prSet presAssocID="{BFA7FD44-16B9-409A-B17A-96F620B4FB72}" presName="parTx" presStyleLbl="revTx" presStyleIdx="1" presStyleCnt="3">
        <dgm:presLayoutVars>
          <dgm:chMax val="0"/>
          <dgm:chPref val="0"/>
        </dgm:presLayoutVars>
      </dgm:prSet>
      <dgm:spPr/>
    </dgm:pt>
    <dgm:pt modelId="{C70ADD70-754A-4180-8E49-42A60C0CA4EA}" type="pres">
      <dgm:prSet presAssocID="{57FF0FC5-A20C-4201-B1EB-A87F9B71A49C}" presName="sibTrans" presStyleCnt="0"/>
      <dgm:spPr/>
    </dgm:pt>
    <dgm:pt modelId="{716DC735-209A-4A41-9D32-1A09D01E2571}" type="pres">
      <dgm:prSet presAssocID="{64144E8E-DDD8-47D2-A9A0-4D14BCF51C69}" presName="compNode" presStyleCnt="0"/>
      <dgm:spPr/>
    </dgm:pt>
    <dgm:pt modelId="{06A05242-C18D-4934-9606-611474B57EE3}" type="pres">
      <dgm:prSet presAssocID="{64144E8E-DDD8-47D2-A9A0-4D14BCF51C69}" presName="bgRect" presStyleLbl="bgShp" presStyleIdx="2" presStyleCnt="3"/>
      <dgm:spPr>
        <a:solidFill>
          <a:srgbClr val="A5A5A5"/>
        </a:solidFill>
      </dgm:spPr>
    </dgm:pt>
    <dgm:pt modelId="{14FBE60B-E0F2-4ECE-8255-BE2F5A8B6FE0}" type="pres">
      <dgm:prSet presAssocID="{64144E8E-DDD8-47D2-A9A0-4D14BCF51C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2CC1F1A-D8C2-4917-9DE9-A62D75384B7D}" type="pres">
      <dgm:prSet presAssocID="{64144E8E-DDD8-47D2-A9A0-4D14BCF51C69}" presName="spaceRect" presStyleCnt="0"/>
      <dgm:spPr/>
    </dgm:pt>
    <dgm:pt modelId="{119A6656-FE53-4200-9D95-78BB5987CEDE}" type="pres">
      <dgm:prSet presAssocID="{64144E8E-DDD8-47D2-A9A0-4D14BCF51C69}" presName="parTx" presStyleLbl="revTx" presStyleIdx="2" presStyleCnt="3">
        <dgm:presLayoutVars>
          <dgm:chMax val="0"/>
          <dgm:chPref val="0"/>
        </dgm:presLayoutVars>
      </dgm:prSet>
      <dgm:spPr/>
    </dgm:pt>
  </dgm:ptLst>
  <dgm:cxnLst>
    <dgm:cxn modelId="{BAE19C01-80BC-445C-8AD6-402C47705766}" srcId="{3B606C54-1D4F-47B5-8F19-B1E09D4EC596}" destId="{64144E8E-DDD8-47D2-A9A0-4D14BCF51C69}" srcOrd="2" destOrd="0" parTransId="{BDB91029-0D32-4037-9D73-74BA5BF4687F}" sibTransId="{ECCB4737-EFA2-4B92-9164-52A76DA936BC}"/>
    <dgm:cxn modelId="{0C5A970B-D66C-420E-9520-44ECD27577DC}" srcId="{3B606C54-1D4F-47B5-8F19-B1E09D4EC596}" destId="{BFA7FD44-16B9-409A-B17A-96F620B4FB72}" srcOrd="1" destOrd="0" parTransId="{161BDEC1-A553-4F10-9628-A7EB59F816AF}" sibTransId="{57FF0FC5-A20C-4201-B1EB-A87F9B71A49C}"/>
    <dgm:cxn modelId="{292EBB1E-276D-4A52-B188-505EED981686}" type="presOf" srcId="{BFA7FD44-16B9-409A-B17A-96F620B4FB72}" destId="{0B672C7E-4D81-4F2A-A60C-428E33F4DFD7}" srcOrd="0" destOrd="0" presId="urn:microsoft.com/office/officeart/2018/2/layout/IconVerticalSolidList"/>
    <dgm:cxn modelId="{1EE1064C-EFDF-4E4A-A5A7-1F9B248A4CE7}" type="presOf" srcId="{3B606C54-1D4F-47B5-8F19-B1E09D4EC596}" destId="{4A4354A4-2058-4FF2-BA11-CE54580FFA96}" srcOrd="0" destOrd="0" presId="urn:microsoft.com/office/officeart/2018/2/layout/IconVerticalSolidList"/>
    <dgm:cxn modelId="{4D825657-558B-4E4B-9C8F-B6DB4FA4E5B5}" type="presOf" srcId="{64144E8E-DDD8-47D2-A9A0-4D14BCF51C69}" destId="{119A6656-FE53-4200-9D95-78BB5987CEDE}" srcOrd="0" destOrd="0" presId="urn:microsoft.com/office/officeart/2018/2/layout/IconVerticalSolidList"/>
    <dgm:cxn modelId="{6AC2A087-D39B-4BAD-8DE0-4DCBA783E9EA}" type="presOf" srcId="{F1A897CC-4EF8-49B5-99A8-DA0DE172A52B}" destId="{5F9E4E08-5FE5-48EE-9F3D-EBE37D3D5716}" srcOrd="0" destOrd="0" presId="urn:microsoft.com/office/officeart/2018/2/layout/IconVerticalSolidList"/>
    <dgm:cxn modelId="{CE0E09EA-CB64-4054-8510-765A3E2A122A}" srcId="{3B606C54-1D4F-47B5-8F19-B1E09D4EC596}" destId="{F1A897CC-4EF8-49B5-99A8-DA0DE172A52B}" srcOrd="0" destOrd="0" parTransId="{33D56317-FED6-4643-91E3-0F8F535FBBA4}" sibTransId="{B8A9B8F9-ECE8-49E0-A2FF-1570615C2925}"/>
    <dgm:cxn modelId="{4FEAC718-9334-4D74-833C-FC40856C77BF}" type="presParOf" srcId="{4A4354A4-2058-4FF2-BA11-CE54580FFA96}" destId="{2B0B451D-75EE-4166-8AC2-11DDF7ADA175}" srcOrd="0" destOrd="0" presId="urn:microsoft.com/office/officeart/2018/2/layout/IconVerticalSolidList"/>
    <dgm:cxn modelId="{AC679B5C-C33C-4DA4-80AE-389D97E9468D}" type="presParOf" srcId="{2B0B451D-75EE-4166-8AC2-11DDF7ADA175}" destId="{C97D1305-9C54-4FB8-95C6-2CDBE181D6E4}" srcOrd="0" destOrd="0" presId="urn:microsoft.com/office/officeart/2018/2/layout/IconVerticalSolidList"/>
    <dgm:cxn modelId="{F23C4A92-78EC-4083-AC7F-B8A5C25FD22B}" type="presParOf" srcId="{2B0B451D-75EE-4166-8AC2-11DDF7ADA175}" destId="{EF109B1F-3960-494C-AC83-B3DA357DA10C}" srcOrd="1" destOrd="0" presId="urn:microsoft.com/office/officeart/2018/2/layout/IconVerticalSolidList"/>
    <dgm:cxn modelId="{26A4A1DC-9A2B-48A3-AB0D-72CE0B2379BB}" type="presParOf" srcId="{2B0B451D-75EE-4166-8AC2-11DDF7ADA175}" destId="{F8177C47-377C-4FF6-AF30-2521008AD28C}" srcOrd="2" destOrd="0" presId="urn:microsoft.com/office/officeart/2018/2/layout/IconVerticalSolidList"/>
    <dgm:cxn modelId="{0F68CF87-2BC3-45DE-B897-B3BA894C06D0}" type="presParOf" srcId="{2B0B451D-75EE-4166-8AC2-11DDF7ADA175}" destId="{5F9E4E08-5FE5-48EE-9F3D-EBE37D3D5716}" srcOrd="3" destOrd="0" presId="urn:microsoft.com/office/officeart/2018/2/layout/IconVerticalSolidList"/>
    <dgm:cxn modelId="{99D6401D-9621-404F-8A24-A6665FF079CB}" type="presParOf" srcId="{4A4354A4-2058-4FF2-BA11-CE54580FFA96}" destId="{D89AD885-68F0-4D81-BD94-401DBB3BE707}" srcOrd="1" destOrd="0" presId="urn:microsoft.com/office/officeart/2018/2/layout/IconVerticalSolidList"/>
    <dgm:cxn modelId="{286A006E-D22B-49B2-ACBB-00873E52C04D}" type="presParOf" srcId="{4A4354A4-2058-4FF2-BA11-CE54580FFA96}" destId="{B5F2AC97-A4EB-4D7B-9188-4A54DFAD1F8E}" srcOrd="2" destOrd="0" presId="urn:microsoft.com/office/officeart/2018/2/layout/IconVerticalSolidList"/>
    <dgm:cxn modelId="{18E5D5CA-D63D-4F30-84B2-D23A70E4F113}" type="presParOf" srcId="{B5F2AC97-A4EB-4D7B-9188-4A54DFAD1F8E}" destId="{9A81F617-D896-4A55-A294-247EFBC8C60F}" srcOrd="0" destOrd="0" presId="urn:microsoft.com/office/officeart/2018/2/layout/IconVerticalSolidList"/>
    <dgm:cxn modelId="{963E24C8-5FB2-460C-A8E4-B48C32A934F8}" type="presParOf" srcId="{B5F2AC97-A4EB-4D7B-9188-4A54DFAD1F8E}" destId="{607DFF2C-8A2A-4AA4-B404-DE3745300901}" srcOrd="1" destOrd="0" presId="urn:microsoft.com/office/officeart/2018/2/layout/IconVerticalSolidList"/>
    <dgm:cxn modelId="{40CF20D9-2B7A-4405-B5DF-C625643DAE47}" type="presParOf" srcId="{B5F2AC97-A4EB-4D7B-9188-4A54DFAD1F8E}" destId="{267D631A-CF58-4C81-828C-30791F71DC11}" srcOrd="2" destOrd="0" presId="urn:microsoft.com/office/officeart/2018/2/layout/IconVerticalSolidList"/>
    <dgm:cxn modelId="{5BBC9814-BA07-4252-8F08-CFA0B1806F47}" type="presParOf" srcId="{B5F2AC97-A4EB-4D7B-9188-4A54DFAD1F8E}" destId="{0B672C7E-4D81-4F2A-A60C-428E33F4DFD7}" srcOrd="3" destOrd="0" presId="urn:microsoft.com/office/officeart/2018/2/layout/IconVerticalSolidList"/>
    <dgm:cxn modelId="{A4CB5C91-E0CA-4534-941B-68D6A0ADC4A9}" type="presParOf" srcId="{4A4354A4-2058-4FF2-BA11-CE54580FFA96}" destId="{C70ADD70-754A-4180-8E49-42A60C0CA4EA}" srcOrd="3" destOrd="0" presId="urn:microsoft.com/office/officeart/2018/2/layout/IconVerticalSolidList"/>
    <dgm:cxn modelId="{1FAC6B7E-F94D-4F9F-93F6-C3C73E924EEE}" type="presParOf" srcId="{4A4354A4-2058-4FF2-BA11-CE54580FFA96}" destId="{716DC735-209A-4A41-9D32-1A09D01E2571}" srcOrd="4" destOrd="0" presId="urn:microsoft.com/office/officeart/2018/2/layout/IconVerticalSolidList"/>
    <dgm:cxn modelId="{3EDAB4A6-D8BC-494F-A05D-89DBD2595B2A}" type="presParOf" srcId="{716DC735-209A-4A41-9D32-1A09D01E2571}" destId="{06A05242-C18D-4934-9606-611474B57EE3}" srcOrd="0" destOrd="0" presId="urn:microsoft.com/office/officeart/2018/2/layout/IconVerticalSolidList"/>
    <dgm:cxn modelId="{C446134F-EBE0-4821-B7DD-F742393573AA}" type="presParOf" srcId="{716DC735-209A-4A41-9D32-1A09D01E2571}" destId="{14FBE60B-E0F2-4ECE-8255-BE2F5A8B6FE0}" srcOrd="1" destOrd="0" presId="urn:microsoft.com/office/officeart/2018/2/layout/IconVerticalSolidList"/>
    <dgm:cxn modelId="{6EEFF3A5-04FB-4C59-8F97-8E78B04AC9AF}" type="presParOf" srcId="{716DC735-209A-4A41-9D32-1A09D01E2571}" destId="{E2CC1F1A-D8C2-4917-9DE9-A62D75384B7D}" srcOrd="2" destOrd="0" presId="urn:microsoft.com/office/officeart/2018/2/layout/IconVerticalSolidList"/>
    <dgm:cxn modelId="{AAC6F7DF-0D71-485F-994A-EF1FFC2B93D8}" type="presParOf" srcId="{716DC735-209A-4A41-9D32-1A09D01E2571}" destId="{119A6656-FE53-4200-9D95-78BB5987CE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B82DBCD-8F60-4787-9081-0AD6D1B1F7D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7799067-183F-47E6-AFF6-E9F9EF6447F1}">
      <dgm:prSet custT="1"/>
      <dgm:spPr/>
      <dgm:t>
        <a:bodyPr/>
        <a:lstStyle/>
        <a:p>
          <a:r>
            <a:rPr lang="en-US" sz="2800" dirty="0"/>
            <a:t>Flask, a Python package, was used for API server creation.</a:t>
          </a:r>
        </a:p>
      </dgm:t>
    </dgm:pt>
    <dgm:pt modelId="{1446B474-1C52-4E34-BBE3-0BCE0D1ADFF5}" type="parTrans" cxnId="{6FE0CECD-D695-4F6E-B2A5-D106D9BF072D}">
      <dgm:prSet/>
      <dgm:spPr/>
      <dgm:t>
        <a:bodyPr/>
        <a:lstStyle/>
        <a:p>
          <a:endParaRPr lang="en-US"/>
        </a:p>
      </dgm:t>
    </dgm:pt>
    <dgm:pt modelId="{18A4FF86-57F5-4176-9A0C-7ADBE23F7B85}" type="sibTrans" cxnId="{6FE0CECD-D695-4F6E-B2A5-D106D9BF072D}">
      <dgm:prSet/>
      <dgm:spPr/>
      <dgm:t>
        <a:bodyPr/>
        <a:lstStyle/>
        <a:p>
          <a:endParaRPr lang="en-US"/>
        </a:p>
      </dgm:t>
    </dgm:pt>
    <dgm:pt modelId="{8BBEBFE3-075A-40C6-A127-BAAC4A03A1FA}">
      <dgm:prSet custT="1"/>
      <dgm:spPr/>
      <dgm:t>
        <a:bodyPr/>
        <a:lstStyle/>
        <a:p>
          <a:r>
            <a:rPr lang="en-US" sz="2800" dirty="0"/>
            <a:t>Default homepage serves the HTML/ CSS/ JS pages for the GUI access of the model</a:t>
          </a:r>
        </a:p>
      </dgm:t>
    </dgm:pt>
    <dgm:pt modelId="{51828A88-AC09-4919-9EB1-3B28FC89ECE0}" type="parTrans" cxnId="{879265F6-B339-4D30-BE8C-BC0BCC8BF053}">
      <dgm:prSet/>
      <dgm:spPr/>
      <dgm:t>
        <a:bodyPr/>
        <a:lstStyle/>
        <a:p>
          <a:endParaRPr lang="en-US"/>
        </a:p>
      </dgm:t>
    </dgm:pt>
    <dgm:pt modelId="{4CB3DFFE-B88B-4134-8A89-E7E188BC1950}" type="sibTrans" cxnId="{879265F6-B339-4D30-BE8C-BC0BCC8BF053}">
      <dgm:prSet/>
      <dgm:spPr/>
      <dgm:t>
        <a:bodyPr/>
        <a:lstStyle/>
        <a:p>
          <a:endParaRPr lang="en-US"/>
        </a:p>
      </dgm:t>
    </dgm:pt>
    <dgm:pt modelId="{40292B02-61AA-4F41-943F-A9930E1EE348}">
      <dgm:prSet custT="1"/>
      <dgm:spPr/>
      <dgm:t>
        <a:bodyPr/>
        <a:lstStyle/>
        <a:p>
          <a:r>
            <a:rPr lang="en-US" sz="2800" dirty="0"/>
            <a:t>POST routes are exposed for model access through API endpoints</a:t>
          </a:r>
        </a:p>
      </dgm:t>
    </dgm:pt>
    <dgm:pt modelId="{80B45B8F-0AF0-4A6D-9CF9-CDF6A94BE8DA}" type="parTrans" cxnId="{9403AEF9-8E23-4C70-9142-8B2E910A5A3B}">
      <dgm:prSet/>
      <dgm:spPr/>
      <dgm:t>
        <a:bodyPr/>
        <a:lstStyle/>
        <a:p>
          <a:endParaRPr lang="en-US"/>
        </a:p>
      </dgm:t>
    </dgm:pt>
    <dgm:pt modelId="{92D59856-6C01-420D-80D1-D643CF1B336E}" type="sibTrans" cxnId="{9403AEF9-8E23-4C70-9142-8B2E910A5A3B}">
      <dgm:prSet/>
      <dgm:spPr/>
      <dgm:t>
        <a:bodyPr/>
        <a:lstStyle/>
        <a:p>
          <a:endParaRPr lang="en-US"/>
        </a:p>
      </dgm:t>
    </dgm:pt>
    <dgm:pt modelId="{EE609DFE-643A-47F8-803C-7C5479079C8A}" type="pres">
      <dgm:prSet presAssocID="{0B82DBCD-8F60-4787-9081-0AD6D1B1F7DD}" presName="linear" presStyleCnt="0">
        <dgm:presLayoutVars>
          <dgm:animLvl val="lvl"/>
          <dgm:resizeHandles val="exact"/>
        </dgm:presLayoutVars>
      </dgm:prSet>
      <dgm:spPr/>
    </dgm:pt>
    <dgm:pt modelId="{3B683834-AF6E-4299-8D91-2EFED3AA049F}" type="pres">
      <dgm:prSet presAssocID="{B7799067-183F-47E6-AFF6-E9F9EF6447F1}" presName="parentText" presStyleLbl="node1" presStyleIdx="0" presStyleCnt="3">
        <dgm:presLayoutVars>
          <dgm:chMax val="0"/>
          <dgm:bulletEnabled val="1"/>
        </dgm:presLayoutVars>
      </dgm:prSet>
      <dgm:spPr/>
    </dgm:pt>
    <dgm:pt modelId="{6A9CCB6C-0FE8-4690-BA94-FB1A7726342C}" type="pres">
      <dgm:prSet presAssocID="{18A4FF86-57F5-4176-9A0C-7ADBE23F7B85}" presName="spacer" presStyleCnt="0"/>
      <dgm:spPr/>
    </dgm:pt>
    <dgm:pt modelId="{28D61A3E-0248-464B-A6E4-78DF4F94F2C6}" type="pres">
      <dgm:prSet presAssocID="{8BBEBFE3-075A-40C6-A127-BAAC4A03A1FA}" presName="parentText" presStyleLbl="node1" presStyleIdx="1" presStyleCnt="3">
        <dgm:presLayoutVars>
          <dgm:chMax val="0"/>
          <dgm:bulletEnabled val="1"/>
        </dgm:presLayoutVars>
      </dgm:prSet>
      <dgm:spPr/>
    </dgm:pt>
    <dgm:pt modelId="{96DB7E0E-0E51-473A-8F32-F9A3341560D3}" type="pres">
      <dgm:prSet presAssocID="{4CB3DFFE-B88B-4134-8A89-E7E188BC1950}" presName="spacer" presStyleCnt="0"/>
      <dgm:spPr/>
    </dgm:pt>
    <dgm:pt modelId="{D64864D4-FBC7-4E5D-B55C-BD0ED8515AFB}" type="pres">
      <dgm:prSet presAssocID="{40292B02-61AA-4F41-943F-A9930E1EE348}" presName="parentText" presStyleLbl="node1" presStyleIdx="2" presStyleCnt="3">
        <dgm:presLayoutVars>
          <dgm:chMax val="0"/>
          <dgm:bulletEnabled val="1"/>
        </dgm:presLayoutVars>
      </dgm:prSet>
      <dgm:spPr/>
    </dgm:pt>
  </dgm:ptLst>
  <dgm:cxnLst>
    <dgm:cxn modelId="{7CABF288-516E-4B76-A036-DC67B26E57D0}" type="presOf" srcId="{8BBEBFE3-075A-40C6-A127-BAAC4A03A1FA}" destId="{28D61A3E-0248-464B-A6E4-78DF4F94F2C6}" srcOrd="0" destOrd="0" presId="urn:microsoft.com/office/officeart/2005/8/layout/vList2"/>
    <dgm:cxn modelId="{45221BC2-42A7-44F4-878E-A62EDBCD550E}" type="presOf" srcId="{0B82DBCD-8F60-4787-9081-0AD6D1B1F7DD}" destId="{EE609DFE-643A-47F8-803C-7C5479079C8A}" srcOrd="0" destOrd="0" presId="urn:microsoft.com/office/officeart/2005/8/layout/vList2"/>
    <dgm:cxn modelId="{D01D19C6-F128-4249-BF92-2A49AD4B35CA}" type="presOf" srcId="{40292B02-61AA-4F41-943F-A9930E1EE348}" destId="{D64864D4-FBC7-4E5D-B55C-BD0ED8515AFB}" srcOrd="0" destOrd="0" presId="urn:microsoft.com/office/officeart/2005/8/layout/vList2"/>
    <dgm:cxn modelId="{F77A01CD-86E3-4E28-BC0A-97BF10D0218C}" type="presOf" srcId="{B7799067-183F-47E6-AFF6-E9F9EF6447F1}" destId="{3B683834-AF6E-4299-8D91-2EFED3AA049F}" srcOrd="0" destOrd="0" presId="urn:microsoft.com/office/officeart/2005/8/layout/vList2"/>
    <dgm:cxn modelId="{6FE0CECD-D695-4F6E-B2A5-D106D9BF072D}" srcId="{0B82DBCD-8F60-4787-9081-0AD6D1B1F7DD}" destId="{B7799067-183F-47E6-AFF6-E9F9EF6447F1}" srcOrd="0" destOrd="0" parTransId="{1446B474-1C52-4E34-BBE3-0BCE0D1ADFF5}" sibTransId="{18A4FF86-57F5-4176-9A0C-7ADBE23F7B85}"/>
    <dgm:cxn modelId="{879265F6-B339-4D30-BE8C-BC0BCC8BF053}" srcId="{0B82DBCD-8F60-4787-9081-0AD6D1B1F7DD}" destId="{8BBEBFE3-075A-40C6-A127-BAAC4A03A1FA}" srcOrd="1" destOrd="0" parTransId="{51828A88-AC09-4919-9EB1-3B28FC89ECE0}" sibTransId="{4CB3DFFE-B88B-4134-8A89-E7E188BC1950}"/>
    <dgm:cxn modelId="{9403AEF9-8E23-4C70-9142-8B2E910A5A3B}" srcId="{0B82DBCD-8F60-4787-9081-0AD6D1B1F7DD}" destId="{40292B02-61AA-4F41-943F-A9930E1EE348}" srcOrd="2" destOrd="0" parTransId="{80B45B8F-0AF0-4A6D-9CF9-CDF6A94BE8DA}" sibTransId="{92D59856-6C01-420D-80D1-D643CF1B336E}"/>
    <dgm:cxn modelId="{0F5AD05F-6C6F-4C97-9670-F52CD89E6FF2}" type="presParOf" srcId="{EE609DFE-643A-47F8-803C-7C5479079C8A}" destId="{3B683834-AF6E-4299-8D91-2EFED3AA049F}" srcOrd="0" destOrd="0" presId="urn:microsoft.com/office/officeart/2005/8/layout/vList2"/>
    <dgm:cxn modelId="{40ABCD6B-5F2B-4C8C-95D6-7F5546BCE7F0}" type="presParOf" srcId="{EE609DFE-643A-47F8-803C-7C5479079C8A}" destId="{6A9CCB6C-0FE8-4690-BA94-FB1A7726342C}" srcOrd="1" destOrd="0" presId="urn:microsoft.com/office/officeart/2005/8/layout/vList2"/>
    <dgm:cxn modelId="{F2369564-D6E1-48CB-A829-5B2542AA06C2}" type="presParOf" srcId="{EE609DFE-643A-47F8-803C-7C5479079C8A}" destId="{28D61A3E-0248-464B-A6E4-78DF4F94F2C6}" srcOrd="2" destOrd="0" presId="urn:microsoft.com/office/officeart/2005/8/layout/vList2"/>
    <dgm:cxn modelId="{21FC3869-27CB-42F1-A81C-A3BEFF6A6F96}" type="presParOf" srcId="{EE609DFE-643A-47F8-803C-7C5479079C8A}" destId="{96DB7E0E-0E51-473A-8F32-F9A3341560D3}" srcOrd="3" destOrd="0" presId="urn:microsoft.com/office/officeart/2005/8/layout/vList2"/>
    <dgm:cxn modelId="{53AD3310-D5AA-4342-9D4F-24FC2C423E7C}" type="presParOf" srcId="{EE609DFE-643A-47F8-803C-7C5479079C8A}" destId="{D64864D4-FBC7-4E5D-B55C-BD0ED8515A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B82DBCD-8F60-4787-9081-0AD6D1B1F7D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7799067-183F-47E6-AFF6-E9F9EF6447F1}">
      <dgm:prSet custT="1"/>
      <dgm:spPr/>
      <dgm:t>
        <a:bodyPr/>
        <a:lstStyle/>
        <a:p>
          <a:r>
            <a:rPr lang="en-US" sz="2800" dirty="0"/>
            <a:t>Flask, a Python package, was used for API server creation.</a:t>
          </a:r>
        </a:p>
      </dgm:t>
    </dgm:pt>
    <dgm:pt modelId="{1446B474-1C52-4E34-BBE3-0BCE0D1ADFF5}" type="parTrans" cxnId="{6FE0CECD-D695-4F6E-B2A5-D106D9BF072D}">
      <dgm:prSet/>
      <dgm:spPr/>
      <dgm:t>
        <a:bodyPr/>
        <a:lstStyle/>
        <a:p>
          <a:endParaRPr lang="en-US"/>
        </a:p>
      </dgm:t>
    </dgm:pt>
    <dgm:pt modelId="{18A4FF86-57F5-4176-9A0C-7ADBE23F7B85}" type="sibTrans" cxnId="{6FE0CECD-D695-4F6E-B2A5-D106D9BF072D}">
      <dgm:prSet/>
      <dgm:spPr/>
      <dgm:t>
        <a:bodyPr/>
        <a:lstStyle/>
        <a:p>
          <a:endParaRPr lang="en-US"/>
        </a:p>
      </dgm:t>
    </dgm:pt>
    <dgm:pt modelId="{8BBEBFE3-075A-40C6-A127-BAAC4A03A1FA}">
      <dgm:prSet custT="1"/>
      <dgm:spPr/>
      <dgm:t>
        <a:bodyPr/>
        <a:lstStyle/>
        <a:p>
          <a:r>
            <a:rPr lang="en-US" sz="2800" dirty="0"/>
            <a:t>Default homepage serves the HTML page for the GUI access of the model</a:t>
          </a:r>
        </a:p>
      </dgm:t>
    </dgm:pt>
    <dgm:pt modelId="{51828A88-AC09-4919-9EB1-3B28FC89ECE0}" type="parTrans" cxnId="{879265F6-B339-4D30-BE8C-BC0BCC8BF053}">
      <dgm:prSet/>
      <dgm:spPr/>
      <dgm:t>
        <a:bodyPr/>
        <a:lstStyle/>
        <a:p>
          <a:endParaRPr lang="en-US"/>
        </a:p>
      </dgm:t>
    </dgm:pt>
    <dgm:pt modelId="{4CB3DFFE-B88B-4134-8A89-E7E188BC1950}" type="sibTrans" cxnId="{879265F6-B339-4D30-BE8C-BC0BCC8BF053}">
      <dgm:prSet/>
      <dgm:spPr/>
      <dgm:t>
        <a:bodyPr/>
        <a:lstStyle/>
        <a:p>
          <a:endParaRPr lang="en-US"/>
        </a:p>
      </dgm:t>
    </dgm:pt>
    <dgm:pt modelId="{40292B02-61AA-4F41-943F-A9930E1EE348}">
      <dgm:prSet custT="1"/>
      <dgm:spPr/>
      <dgm:t>
        <a:bodyPr/>
        <a:lstStyle/>
        <a:p>
          <a:r>
            <a:rPr lang="en-US" sz="2800" dirty="0"/>
            <a:t>POST routes are exposed for model access through API endpoints</a:t>
          </a:r>
        </a:p>
      </dgm:t>
    </dgm:pt>
    <dgm:pt modelId="{80B45B8F-0AF0-4A6D-9CF9-CDF6A94BE8DA}" type="parTrans" cxnId="{9403AEF9-8E23-4C70-9142-8B2E910A5A3B}">
      <dgm:prSet/>
      <dgm:spPr/>
      <dgm:t>
        <a:bodyPr/>
        <a:lstStyle/>
        <a:p>
          <a:endParaRPr lang="en-US"/>
        </a:p>
      </dgm:t>
    </dgm:pt>
    <dgm:pt modelId="{92D59856-6C01-420D-80D1-D643CF1B336E}" type="sibTrans" cxnId="{9403AEF9-8E23-4C70-9142-8B2E910A5A3B}">
      <dgm:prSet/>
      <dgm:spPr/>
      <dgm:t>
        <a:bodyPr/>
        <a:lstStyle/>
        <a:p>
          <a:endParaRPr lang="en-US"/>
        </a:p>
      </dgm:t>
    </dgm:pt>
    <dgm:pt modelId="{EE609DFE-643A-47F8-803C-7C5479079C8A}" type="pres">
      <dgm:prSet presAssocID="{0B82DBCD-8F60-4787-9081-0AD6D1B1F7DD}" presName="linear" presStyleCnt="0">
        <dgm:presLayoutVars>
          <dgm:animLvl val="lvl"/>
          <dgm:resizeHandles val="exact"/>
        </dgm:presLayoutVars>
      </dgm:prSet>
      <dgm:spPr/>
    </dgm:pt>
    <dgm:pt modelId="{3B683834-AF6E-4299-8D91-2EFED3AA049F}" type="pres">
      <dgm:prSet presAssocID="{B7799067-183F-47E6-AFF6-E9F9EF6447F1}" presName="parentText" presStyleLbl="node1" presStyleIdx="0" presStyleCnt="3">
        <dgm:presLayoutVars>
          <dgm:chMax val="0"/>
          <dgm:bulletEnabled val="1"/>
        </dgm:presLayoutVars>
      </dgm:prSet>
      <dgm:spPr/>
    </dgm:pt>
    <dgm:pt modelId="{6A9CCB6C-0FE8-4690-BA94-FB1A7726342C}" type="pres">
      <dgm:prSet presAssocID="{18A4FF86-57F5-4176-9A0C-7ADBE23F7B85}" presName="spacer" presStyleCnt="0"/>
      <dgm:spPr/>
    </dgm:pt>
    <dgm:pt modelId="{28D61A3E-0248-464B-A6E4-78DF4F94F2C6}" type="pres">
      <dgm:prSet presAssocID="{8BBEBFE3-075A-40C6-A127-BAAC4A03A1FA}" presName="parentText" presStyleLbl="node1" presStyleIdx="1" presStyleCnt="3">
        <dgm:presLayoutVars>
          <dgm:chMax val="0"/>
          <dgm:bulletEnabled val="1"/>
        </dgm:presLayoutVars>
      </dgm:prSet>
      <dgm:spPr/>
    </dgm:pt>
    <dgm:pt modelId="{96DB7E0E-0E51-473A-8F32-F9A3341560D3}" type="pres">
      <dgm:prSet presAssocID="{4CB3DFFE-B88B-4134-8A89-E7E188BC1950}" presName="spacer" presStyleCnt="0"/>
      <dgm:spPr/>
    </dgm:pt>
    <dgm:pt modelId="{D64864D4-FBC7-4E5D-B55C-BD0ED8515AFB}" type="pres">
      <dgm:prSet presAssocID="{40292B02-61AA-4F41-943F-A9930E1EE348}" presName="parentText" presStyleLbl="node1" presStyleIdx="2" presStyleCnt="3">
        <dgm:presLayoutVars>
          <dgm:chMax val="0"/>
          <dgm:bulletEnabled val="1"/>
        </dgm:presLayoutVars>
      </dgm:prSet>
      <dgm:spPr/>
    </dgm:pt>
  </dgm:ptLst>
  <dgm:cxnLst>
    <dgm:cxn modelId="{7CABF288-516E-4B76-A036-DC67B26E57D0}" type="presOf" srcId="{8BBEBFE3-075A-40C6-A127-BAAC4A03A1FA}" destId="{28D61A3E-0248-464B-A6E4-78DF4F94F2C6}" srcOrd="0" destOrd="0" presId="urn:microsoft.com/office/officeart/2005/8/layout/vList2"/>
    <dgm:cxn modelId="{45221BC2-42A7-44F4-878E-A62EDBCD550E}" type="presOf" srcId="{0B82DBCD-8F60-4787-9081-0AD6D1B1F7DD}" destId="{EE609DFE-643A-47F8-803C-7C5479079C8A}" srcOrd="0" destOrd="0" presId="urn:microsoft.com/office/officeart/2005/8/layout/vList2"/>
    <dgm:cxn modelId="{D01D19C6-F128-4249-BF92-2A49AD4B35CA}" type="presOf" srcId="{40292B02-61AA-4F41-943F-A9930E1EE348}" destId="{D64864D4-FBC7-4E5D-B55C-BD0ED8515AFB}" srcOrd="0" destOrd="0" presId="urn:microsoft.com/office/officeart/2005/8/layout/vList2"/>
    <dgm:cxn modelId="{F77A01CD-86E3-4E28-BC0A-97BF10D0218C}" type="presOf" srcId="{B7799067-183F-47E6-AFF6-E9F9EF6447F1}" destId="{3B683834-AF6E-4299-8D91-2EFED3AA049F}" srcOrd="0" destOrd="0" presId="urn:microsoft.com/office/officeart/2005/8/layout/vList2"/>
    <dgm:cxn modelId="{6FE0CECD-D695-4F6E-B2A5-D106D9BF072D}" srcId="{0B82DBCD-8F60-4787-9081-0AD6D1B1F7DD}" destId="{B7799067-183F-47E6-AFF6-E9F9EF6447F1}" srcOrd="0" destOrd="0" parTransId="{1446B474-1C52-4E34-BBE3-0BCE0D1ADFF5}" sibTransId="{18A4FF86-57F5-4176-9A0C-7ADBE23F7B85}"/>
    <dgm:cxn modelId="{879265F6-B339-4D30-BE8C-BC0BCC8BF053}" srcId="{0B82DBCD-8F60-4787-9081-0AD6D1B1F7DD}" destId="{8BBEBFE3-075A-40C6-A127-BAAC4A03A1FA}" srcOrd="1" destOrd="0" parTransId="{51828A88-AC09-4919-9EB1-3B28FC89ECE0}" sibTransId="{4CB3DFFE-B88B-4134-8A89-E7E188BC1950}"/>
    <dgm:cxn modelId="{9403AEF9-8E23-4C70-9142-8B2E910A5A3B}" srcId="{0B82DBCD-8F60-4787-9081-0AD6D1B1F7DD}" destId="{40292B02-61AA-4F41-943F-A9930E1EE348}" srcOrd="2" destOrd="0" parTransId="{80B45B8F-0AF0-4A6D-9CF9-CDF6A94BE8DA}" sibTransId="{92D59856-6C01-420D-80D1-D643CF1B336E}"/>
    <dgm:cxn modelId="{0F5AD05F-6C6F-4C97-9670-F52CD89E6FF2}" type="presParOf" srcId="{EE609DFE-643A-47F8-803C-7C5479079C8A}" destId="{3B683834-AF6E-4299-8D91-2EFED3AA049F}" srcOrd="0" destOrd="0" presId="urn:microsoft.com/office/officeart/2005/8/layout/vList2"/>
    <dgm:cxn modelId="{40ABCD6B-5F2B-4C8C-95D6-7F5546BCE7F0}" type="presParOf" srcId="{EE609DFE-643A-47F8-803C-7C5479079C8A}" destId="{6A9CCB6C-0FE8-4690-BA94-FB1A7726342C}" srcOrd="1" destOrd="0" presId="urn:microsoft.com/office/officeart/2005/8/layout/vList2"/>
    <dgm:cxn modelId="{F2369564-D6E1-48CB-A829-5B2542AA06C2}" type="presParOf" srcId="{EE609DFE-643A-47F8-803C-7C5479079C8A}" destId="{28D61A3E-0248-464B-A6E4-78DF4F94F2C6}" srcOrd="2" destOrd="0" presId="urn:microsoft.com/office/officeart/2005/8/layout/vList2"/>
    <dgm:cxn modelId="{21FC3869-27CB-42F1-A81C-A3BEFF6A6F96}" type="presParOf" srcId="{EE609DFE-643A-47F8-803C-7C5479079C8A}" destId="{96DB7E0E-0E51-473A-8F32-F9A3341560D3}" srcOrd="3" destOrd="0" presId="urn:microsoft.com/office/officeart/2005/8/layout/vList2"/>
    <dgm:cxn modelId="{53AD3310-D5AA-4342-9D4F-24FC2C423E7C}" type="presParOf" srcId="{EE609DFE-643A-47F8-803C-7C5479079C8A}" destId="{D64864D4-FBC7-4E5D-B55C-BD0ED8515A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7204B6-1EBE-405E-89BF-F12C0F87BE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CFB0BA-FB7E-41FD-956C-46332312A022}">
      <dgm:prSet/>
      <dgm:spPr/>
      <dgm:t>
        <a:bodyPr/>
        <a:lstStyle/>
        <a:p>
          <a:r>
            <a:rPr lang="en-US" dirty="0"/>
            <a:t>Used OpenSLR-43 dataset for evaluating the trained model</a:t>
          </a:r>
        </a:p>
      </dgm:t>
    </dgm:pt>
    <dgm:pt modelId="{554B73A9-7187-4DEA-A0F0-4FBBC3E50F22}" type="parTrans" cxnId="{68186FA4-6CAD-449E-B6CF-A302576E4E3E}">
      <dgm:prSet/>
      <dgm:spPr/>
      <dgm:t>
        <a:bodyPr/>
        <a:lstStyle/>
        <a:p>
          <a:endParaRPr lang="en-US"/>
        </a:p>
      </dgm:t>
    </dgm:pt>
    <dgm:pt modelId="{662581E9-9B32-480A-99C0-472FA9B43A39}" type="sibTrans" cxnId="{68186FA4-6CAD-449E-B6CF-A302576E4E3E}">
      <dgm:prSet/>
      <dgm:spPr/>
      <dgm:t>
        <a:bodyPr/>
        <a:lstStyle/>
        <a:p>
          <a:endParaRPr lang="en-US"/>
        </a:p>
      </dgm:t>
    </dgm:pt>
    <dgm:pt modelId="{52C2FE62-37B8-441F-A634-CDC8DE69CD13}">
      <dgm:prSet/>
      <dgm:spPr/>
      <dgm:t>
        <a:bodyPr/>
        <a:lstStyle/>
        <a:p>
          <a:r>
            <a:rPr lang="en-US"/>
            <a:t>Output Word Error Rate was 4% which is less than expected 10% WER</a:t>
          </a:r>
        </a:p>
      </dgm:t>
    </dgm:pt>
    <dgm:pt modelId="{A0929EA7-3AF1-46D3-8BA8-82E9052114B1}" type="parTrans" cxnId="{0B3E90E8-9C48-4E45-ABAF-2FBBC2CBD3B9}">
      <dgm:prSet/>
      <dgm:spPr/>
      <dgm:t>
        <a:bodyPr/>
        <a:lstStyle/>
        <a:p>
          <a:endParaRPr lang="en-US"/>
        </a:p>
      </dgm:t>
    </dgm:pt>
    <dgm:pt modelId="{87894FC3-42F5-44DA-88F6-C16C877DA338}" type="sibTrans" cxnId="{0B3E90E8-9C48-4E45-ABAF-2FBBC2CBD3B9}">
      <dgm:prSet/>
      <dgm:spPr/>
      <dgm:t>
        <a:bodyPr/>
        <a:lstStyle/>
        <a:p>
          <a:endParaRPr lang="en-US"/>
        </a:p>
      </dgm:t>
    </dgm:pt>
    <dgm:pt modelId="{FC0B5E3D-8724-4E2D-95A3-997E26DC1444}">
      <dgm:prSet/>
      <dgm:spPr/>
      <dgm:t>
        <a:bodyPr/>
        <a:lstStyle/>
        <a:p>
          <a:r>
            <a:rPr lang="en-US" dirty="0"/>
            <a:t>Required APIs for accessing the product were successfully created</a:t>
          </a:r>
        </a:p>
      </dgm:t>
    </dgm:pt>
    <dgm:pt modelId="{BB45ACEB-B7A1-4549-B3BD-9B32DB86FEAF}" type="parTrans" cxnId="{E31F189E-CC53-4E0A-8D25-1617C8EDB995}">
      <dgm:prSet/>
      <dgm:spPr/>
      <dgm:t>
        <a:bodyPr/>
        <a:lstStyle/>
        <a:p>
          <a:endParaRPr lang="en-US"/>
        </a:p>
      </dgm:t>
    </dgm:pt>
    <dgm:pt modelId="{766719B2-2A42-41EA-AAC9-211BC127C6BB}" type="sibTrans" cxnId="{E31F189E-CC53-4E0A-8D25-1617C8EDB995}">
      <dgm:prSet/>
      <dgm:spPr/>
      <dgm:t>
        <a:bodyPr/>
        <a:lstStyle/>
        <a:p>
          <a:endParaRPr lang="en-US"/>
        </a:p>
      </dgm:t>
    </dgm:pt>
    <dgm:pt modelId="{04387197-F843-457D-8C2A-E030D3F3CB9B}">
      <dgm:prSet/>
      <dgm:spPr/>
      <dgm:t>
        <a:bodyPr/>
        <a:lstStyle/>
        <a:p>
          <a:r>
            <a:rPr lang="en-US" dirty="0"/>
            <a:t>GUI for accessing the ASR engine made</a:t>
          </a:r>
        </a:p>
      </dgm:t>
    </dgm:pt>
    <dgm:pt modelId="{DAC5266B-2652-4A6B-8BA2-484EF37964E0}" type="parTrans" cxnId="{F9A05798-0897-4A89-98BC-5CB1BE016267}">
      <dgm:prSet/>
      <dgm:spPr/>
      <dgm:t>
        <a:bodyPr/>
        <a:lstStyle/>
        <a:p>
          <a:endParaRPr lang="en-US"/>
        </a:p>
      </dgm:t>
    </dgm:pt>
    <dgm:pt modelId="{77E38034-94E9-4713-AD0B-0C5F7ACE6F88}" type="sibTrans" cxnId="{F9A05798-0897-4A89-98BC-5CB1BE016267}">
      <dgm:prSet/>
      <dgm:spPr/>
      <dgm:t>
        <a:bodyPr/>
        <a:lstStyle/>
        <a:p>
          <a:endParaRPr lang="en-US"/>
        </a:p>
      </dgm:t>
    </dgm:pt>
    <dgm:pt modelId="{2AD45C5B-91A6-49EC-89A5-18F7518CA4DF}" type="pres">
      <dgm:prSet presAssocID="{D87204B6-1EBE-405E-89BF-F12C0F87BE68}" presName="linear" presStyleCnt="0">
        <dgm:presLayoutVars>
          <dgm:animLvl val="lvl"/>
          <dgm:resizeHandles val="exact"/>
        </dgm:presLayoutVars>
      </dgm:prSet>
      <dgm:spPr/>
    </dgm:pt>
    <dgm:pt modelId="{D4321E5F-1C98-473E-9ED3-53C3DF85B017}" type="pres">
      <dgm:prSet presAssocID="{C5CFB0BA-FB7E-41FD-956C-46332312A022}" presName="parentText" presStyleLbl="node1" presStyleIdx="0" presStyleCnt="4">
        <dgm:presLayoutVars>
          <dgm:chMax val="0"/>
          <dgm:bulletEnabled val="1"/>
        </dgm:presLayoutVars>
      </dgm:prSet>
      <dgm:spPr/>
    </dgm:pt>
    <dgm:pt modelId="{65DDB0BF-0FC1-443F-B4BC-A7850B929002}" type="pres">
      <dgm:prSet presAssocID="{662581E9-9B32-480A-99C0-472FA9B43A39}" presName="spacer" presStyleCnt="0"/>
      <dgm:spPr/>
    </dgm:pt>
    <dgm:pt modelId="{77D39958-FE6A-43AF-A097-CB0AE80F5893}" type="pres">
      <dgm:prSet presAssocID="{52C2FE62-37B8-441F-A634-CDC8DE69CD13}" presName="parentText" presStyleLbl="node1" presStyleIdx="1" presStyleCnt="4">
        <dgm:presLayoutVars>
          <dgm:chMax val="0"/>
          <dgm:bulletEnabled val="1"/>
        </dgm:presLayoutVars>
      </dgm:prSet>
      <dgm:spPr/>
    </dgm:pt>
    <dgm:pt modelId="{C77F4ECF-F92B-420D-8154-D465506B3636}" type="pres">
      <dgm:prSet presAssocID="{87894FC3-42F5-44DA-88F6-C16C877DA338}" presName="spacer" presStyleCnt="0"/>
      <dgm:spPr/>
    </dgm:pt>
    <dgm:pt modelId="{46416EEE-6954-4AA6-863F-EBABD5C5ADF3}" type="pres">
      <dgm:prSet presAssocID="{FC0B5E3D-8724-4E2D-95A3-997E26DC1444}" presName="parentText" presStyleLbl="node1" presStyleIdx="2" presStyleCnt="4">
        <dgm:presLayoutVars>
          <dgm:chMax val="0"/>
          <dgm:bulletEnabled val="1"/>
        </dgm:presLayoutVars>
      </dgm:prSet>
      <dgm:spPr/>
    </dgm:pt>
    <dgm:pt modelId="{72618D19-0237-4B9F-B90A-D4C67DD7365B}" type="pres">
      <dgm:prSet presAssocID="{766719B2-2A42-41EA-AAC9-211BC127C6BB}" presName="spacer" presStyleCnt="0"/>
      <dgm:spPr/>
    </dgm:pt>
    <dgm:pt modelId="{2B51EA3D-8580-4D5C-9256-F05010423DAB}" type="pres">
      <dgm:prSet presAssocID="{04387197-F843-457D-8C2A-E030D3F3CB9B}" presName="parentText" presStyleLbl="node1" presStyleIdx="3" presStyleCnt="4">
        <dgm:presLayoutVars>
          <dgm:chMax val="0"/>
          <dgm:bulletEnabled val="1"/>
        </dgm:presLayoutVars>
      </dgm:prSet>
      <dgm:spPr/>
    </dgm:pt>
  </dgm:ptLst>
  <dgm:cxnLst>
    <dgm:cxn modelId="{B2FC6E05-A86A-4383-BFA0-F0ADC0488B5D}" type="presOf" srcId="{04387197-F843-457D-8C2A-E030D3F3CB9B}" destId="{2B51EA3D-8580-4D5C-9256-F05010423DAB}" srcOrd="0" destOrd="0" presId="urn:microsoft.com/office/officeart/2005/8/layout/vList2"/>
    <dgm:cxn modelId="{84DDF811-0FFD-42B2-9405-B78E4349DAE9}" type="presOf" srcId="{D87204B6-1EBE-405E-89BF-F12C0F87BE68}" destId="{2AD45C5B-91A6-49EC-89A5-18F7518CA4DF}" srcOrd="0" destOrd="0" presId="urn:microsoft.com/office/officeart/2005/8/layout/vList2"/>
    <dgm:cxn modelId="{37ED9263-0242-496D-B454-7011BE7C87C2}" type="presOf" srcId="{C5CFB0BA-FB7E-41FD-956C-46332312A022}" destId="{D4321E5F-1C98-473E-9ED3-53C3DF85B017}" srcOrd="0" destOrd="0" presId="urn:microsoft.com/office/officeart/2005/8/layout/vList2"/>
    <dgm:cxn modelId="{E9C24877-998F-4F2B-86DC-A44621132F76}" type="presOf" srcId="{FC0B5E3D-8724-4E2D-95A3-997E26DC1444}" destId="{46416EEE-6954-4AA6-863F-EBABD5C5ADF3}" srcOrd="0" destOrd="0" presId="urn:microsoft.com/office/officeart/2005/8/layout/vList2"/>
    <dgm:cxn modelId="{F9A05798-0897-4A89-98BC-5CB1BE016267}" srcId="{D87204B6-1EBE-405E-89BF-F12C0F87BE68}" destId="{04387197-F843-457D-8C2A-E030D3F3CB9B}" srcOrd="3" destOrd="0" parTransId="{DAC5266B-2652-4A6B-8BA2-484EF37964E0}" sibTransId="{77E38034-94E9-4713-AD0B-0C5F7ACE6F88}"/>
    <dgm:cxn modelId="{E31F189E-CC53-4E0A-8D25-1617C8EDB995}" srcId="{D87204B6-1EBE-405E-89BF-F12C0F87BE68}" destId="{FC0B5E3D-8724-4E2D-95A3-997E26DC1444}" srcOrd="2" destOrd="0" parTransId="{BB45ACEB-B7A1-4549-B3BD-9B32DB86FEAF}" sibTransId="{766719B2-2A42-41EA-AAC9-211BC127C6BB}"/>
    <dgm:cxn modelId="{68186FA4-6CAD-449E-B6CF-A302576E4E3E}" srcId="{D87204B6-1EBE-405E-89BF-F12C0F87BE68}" destId="{C5CFB0BA-FB7E-41FD-956C-46332312A022}" srcOrd="0" destOrd="0" parTransId="{554B73A9-7187-4DEA-A0F0-4FBBC3E50F22}" sibTransId="{662581E9-9B32-480A-99C0-472FA9B43A39}"/>
    <dgm:cxn modelId="{92CF6AE6-AD4A-4C25-ADF7-F313D0EF31D8}" type="presOf" srcId="{52C2FE62-37B8-441F-A634-CDC8DE69CD13}" destId="{77D39958-FE6A-43AF-A097-CB0AE80F5893}" srcOrd="0" destOrd="0" presId="urn:microsoft.com/office/officeart/2005/8/layout/vList2"/>
    <dgm:cxn modelId="{0B3E90E8-9C48-4E45-ABAF-2FBBC2CBD3B9}" srcId="{D87204B6-1EBE-405E-89BF-F12C0F87BE68}" destId="{52C2FE62-37B8-441F-A634-CDC8DE69CD13}" srcOrd="1" destOrd="0" parTransId="{A0929EA7-3AF1-46D3-8BA8-82E9052114B1}" sibTransId="{87894FC3-42F5-44DA-88F6-C16C877DA338}"/>
    <dgm:cxn modelId="{7021B7C5-8B20-4308-A9A6-788A15B33271}" type="presParOf" srcId="{2AD45C5B-91A6-49EC-89A5-18F7518CA4DF}" destId="{D4321E5F-1C98-473E-9ED3-53C3DF85B017}" srcOrd="0" destOrd="0" presId="urn:microsoft.com/office/officeart/2005/8/layout/vList2"/>
    <dgm:cxn modelId="{3B7A3598-6467-4106-8981-77F2054EE0EC}" type="presParOf" srcId="{2AD45C5B-91A6-49EC-89A5-18F7518CA4DF}" destId="{65DDB0BF-0FC1-443F-B4BC-A7850B929002}" srcOrd="1" destOrd="0" presId="urn:microsoft.com/office/officeart/2005/8/layout/vList2"/>
    <dgm:cxn modelId="{1E83FCA5-AAE5-41D2-B31E-51780382357B}" type="presParOf" srcId="{2AD45C5B-91A6-49EC-89A5-18F7518CA4DF}" destId="{77D39958-FE6A-43AF-A097-CB0AE80F5893}" srcOrd="2" destOrd="0" presId="urn:microsoft.com/office/officeart/2005/8/layout/vList2"/>
    <dgm:cxn modelId="{6B717F08-5EBE-43FB-8D9D-8FA34BB90A21}" type="presParOf" srcId="{2AD45C5B-91A6-49EC-89A5-18F7518CA4DF}" destId="{C77F4ECF-F92B-420D-8154-D465506B3636}" srcOrd="3" destOrd="0" presId="urn:microsoft.com/office/officeart/2005/8/layout/vList2"/>
    <dgm:cxn modelId="{2E185BFC-C95A-408E-88A6-9187DA0D434A}" type="presParOf" srcId="{2AD45C5B-91A6-49EC-89A5-18F7518CA4DF}" destId="{46416EEE-6954-4AA6-863F-EBABD5C5ADF3}" srcOrd="4" destOrd="0" presId="urn:microsoft.com/office/officeart/2005/8/layout/vList2"/>
    <dgm:cxn modelId="{AF6C5C68-1EDA-476C-89E3-A237CFE0C4DD}" type="presParOf" srcId="{2AD45C5B-91A6-49EC-89A5-18F7518CA4DF}" destId="{72618D19-0237-4B9F-B90A-D4C67DD7365B}" srcOrd="5" destOrd="0" presId="urn:microsoft.com/office/officeart/2005/8/layout/vList2"/>
    <dgm:cxn modelId="{F4021530-5F27-4334-9FD2-910F5BCECCB3}" type="presParOf" srcId="{2AD45C5B-91A6-49EC-89A5-18F7518CA4DF}" destId="{2B51EA3D-8580-4D5C-9256-F05010423DA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87204B6-1EBE-405E-89BF-F12C0F87BE6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5CFB0BA-FB7E-41FD-956C-46332312A022}">
      <dgm:prSet/>
      <dgm:spPr/>
      <dgm:t>
        <a:bodyPr/>
        <a:lstStyle/>
        <a:p>
          <a:r>
            <a:rPr lang="en-US"/>
            <a:t>Hardware Limitations</a:t>
          </a:r>
          <a:endParaRPr lang="en-US" dirty="0"/>
        </a:p>
      </dgm:t>
    </dgm:pt>
    <dgm:pt modelId="{554B73A9-7187-4DEA-A0F0-4FBBC3E50F22}" type="parTrans" cxnId="{68186FA4-6CAD-449E-B6CF-A302576E4E3E}">
      <dgm:prSet/>
      <dgm:spPr/>
      <dgm:t>
        <a:bodyPr/>
        <a:lstStyle/>
        <a:p>
          <a:endParaRPr lang="en-US"/>
        </a:p>
      </dgm:t>
    </dgm:pt>
    <dgm:pt modelId="{662581E9-9B32-480A-99C0-472FA9B43A39}" type="sibTrans" cxnId="{68186FA4-6CAD-449E-B6CF-A302576E4E3E}">
      <dgm:prSet/>
      <dgm:spPr/>
      <dgm:t>
        <a:bodyPr/>
        <a:lstStyle/>
        <a:p>
          <a:endParaRPr lang="en-US"/>
        </a:p>
      </dgm:t>
    </dgm:pt>
    <dgm:pt modelId="{258C487E-2CAB-4EAB-91FF-C388932EB593}">
      <dgm:prSet/>
      <dgm:spPr/>
      <dgm:t>
        <a:bodyPr/>
        <a:lstStyle/>
        <a:p>
          <a:r>
            <a:rPr lang="en-US"/>
            <a:t>Only Internet-based training data was used. Hence, engine fails to completely accommodate real-world scenarios</a:t>
          </a:r>
          <a:endParaRPr lang="en-US" dirty="0"/>
        </a:p>
      </dgm:t>
    </dgm:pt>
    <dgm:pt modelId="{6DE0B0E7-6725-499E-A70C-A88D96565536}" type="parTrans" cxnId="{CC989E5A-0340-4335-98C9-56579FD44F9C}">
      <dgm:prSet/>
      <dgm:spPr/>
      <dgm:t>
        <a:bodyPr/>
        <a:lstStyle/>
        <a:p>
          <a:endParaRPr lang="en-US"/>
        </a:p>
      </dgm:t>
    </dgm:pt>
    <dgm:pt modelId="{8CD183C3-8E78-4755-9BE1-EA812F9180A0}" type="sibTrans" cxnId="{CC989E5A-0340-4335-98C9-56579FD44F9C}">
      <dgm:prSet/>
      <dgm:spPr/>
      <dgm:t>
        <a:bodyPr/>
        <a:lstStyle/>
        <a:p>
          <a:endParaRPr lang="en-US"/>
        </a:p>
      </dgm:t>
    </dgm:pt>
    <dgm:pt modelId="{818DDA22-B4A7-4C02-A36A-9AD29AC5526A}">
      <dgm:prSet/>
      <dgm:spPr/>
      <dgm:t>
        <a:bodyPr/>
        <a:lstStyle/>
        <a:p>
          <a:r>
            <a:rPr lang="en-US"/>
            <a:t>Accent beyond training data</a:t>
          </a:r>
          <a:endParaRPr lang="en-US" dirty="0"/>
        </a:p>
      </dgm:t>
    </dgm:pt>
    <dgm:pt modelId="{DA006BEB-9C4B-4F93-9D57-2A559B0F496E}" type="parTrans" cxnId="{49BD6208-C2CE-49BB-801E-DEF8C6D58044}">
      <dgm:prSet/>
      <dgm:spPr/>
      <dgm:t>
        <a:bodyPr/>
        <a:lstStyle/>
        <a:p>
          <a:endParaRPr lang="en-US"/>
        </a:p>
      </dgm:t>
    </dgm:pt>
    <dgm:pt modelId="{E050C59B-D598-42BB-882A-0896C2A822CA}" type="sibTrans" cxnId="{49BD6208-C2CE-49BB-801E-DEF8C6D58044}">
      <dgm:prSet/>
      <dgm:spPr/>
      <dgm:t>
        <a:bodyPr/>
        <a:lstStyle/>
        <a:p>
          <a:endParaRPr lang="en-US"/>
        </a:p>
      </dgm:t>
    </dgm:pt>
    <dgm:pt modelId="{301A74B6-D513-4942-99F5-A541D59F6470}">
      <dgm:prSet/>
      <dgm:spPr/>
      <dgm:t>
        <a:bodyPr/>
        <a:lstStyle/>
        <a:p>
          <a:r>
            <a:rPr lang="en-US"/>
            <a:t>Wrong pronunciation leads to the engine predicting wrong words </a:t>
          </a:r>
          <a:endParaRPr lang="en-US" dirty="0"/>
        </a:p>
      </dgm:t>
    </dgm:pt>
    <dgm:pt modelId="{50249574-6E27-443D-851F-729A744AACD0}" type="parTrans" cxnId="{9D5EA5F1-FE6D-438A-9499-F8B27EA52261}">
      <dgm:prSet/>
      <dgm:spPr/>
      <dgm:t>
        <a:bodyPr/>
        <a:lstStyle/>
        <a:p>
          <a:endParaRPr lang="en-US"/>
        </a:p>
      </dgm:t>
    </dgm:pt>
    <dgm:pt modelId="{717DA5B5-6D83-46C0-8784-6F70FCD5F9C1}" type="sibTrans" cxnId="{9D5EA5F1-FE6D-438A-9499-F8B27EA52261}">
      <dgm:prSet/>
      <dgm:spPr/>
      <dgm:t>
        <a:bodyPr/>
        <a:lstStyle/>
        <a:p>
          <a:endParaRPr lang="en-US"/>
        </a:p>
      </dgm:t>
    </dgm:pt>
    <dgm:pt modelId="{01F92730-688A-40E7-A8BC-AE464C3A08C4}" type="pres">
      <dgm:prSet presAssocID="{D87204B6-1EBE-405E-89BF-F12C0F87BE68}" presName="vert0" presStyleCnt="0">
        <dgm:presLayoutVars>
          <dgm:dir/>
          <dgm:animOne val="branch"/>
          <dgm:animLvl val="lvl"/>
        </dgm:presLayoutVars>
      </dgm:prSet>
      <dgm:spPr/>
    </dgm:pt>
    <dgm:pt modelId="{D4953AF6-0AE1-469D-B58F-E1F61BB19E56}" type="pres">
      <dgm:prSet presAssocID="{C5CFB0BA-FB7E-41FD-956C-46332312A022}" presName="thickLine" presStyleLbl="alignNode1" presStyleIdx="0" presStyleCnt="4"/>
      <dgm:spPr/>
    </dgm:pt>
    <dgm:pt modelId="{2DA148A6-F443-4C87-862E-C27508787C9D}" type="pres">
      <dgm:prSet presAssocID="{C5CFB0BA-FB7E-41FD-956C-46332312A022}" presName="horz1" presStyleCnt="0"/>
      <dgm:spPr/>
    </dgm:pt>
    <dgm:pt modelId="{5C6CB486-6122-44EC-997B-144FF0D844C0}" type="pres">
      <dgm:prSet presAssocID="{C5CFB0BA-FB7E-41FD-956C-46332312A022}" presName="tx1" presStyleLbl="revTx" presStyleIdx="0" presStyleCnt="4"/>
      <dgm:spPr/>
    </dgm:pt>
    <dgm:pt modelId="{8A5D2833-C2B6-408F-88C3-A059CB8F05E9}" type="pres">
      <dgm:prSet presAssocID="{C5CFB0BA-FB7E-41FD-956C-46332312A022}" presName="vert1" presStyleCnt="0"/>
      <dgm:spPr/>
    </dgm:pt>
    <dgm:pt modelId="{8B98DE0C-FC1F-48C4-ADC4-A7E7484193C8}" type="pres">
      <dgm:prSet presAssocID="{258C487E-2CAB-4EAB-91FF-C388932EB593}" presName="thickLine" presStyleLbl="alignNode1" presStyleIdx="1" presStyleCnt="4"/>
      <dgm:spPr/>
    </dgm:pt>
    <dgm:pt modelId="{394C8CCD-E0DE-4C73-B6FF-3AC906102B95}" type="pres">
      <dgm:prSet presAssocID="{258C487E-2CAB-4EAB-91FF-C388932EB593}" presName="horz1" presStyleCnt="0"/>
      <dgm:spPr/>
    </dgm:pt>
    <dgm:pt modelId="{833E4158-A05D-4A62-A65F-A63A532B1C5C}" type="pres">
      <dgm:prSet presAssocID="{258C487E-2CAB-4EAB-91FF-C388932EB593}" presName="tx1" presStyleLbl="revTx" presStyleIdx="1" presStyleCnt="4"/>
      <dgm:spPr/>
    </dgm:pt>
    <dgm:pt modelId="{02619DE2-4B11-4793-AE71-804125F13294}" type="pres">
      <dgm:prSet presAssocID="{258C487E-2CAB-4EAB-91FF-C388932EB593}" presName="vert1" presStyleCnt="0"/>
      <dgm:spPr/>
    </dgm:pt>
    <dgm:pt modelId="{5500E772-67D3-471D-B615-50D28ECAF3BF}" type="pres">
      <dgm:prSet presAssocID="{818DDA22-B4A7-4C02-A36A-9AD29AC5526A}" presName="thickLine" presStyleLbl="alignNode1" presStyleIdx="2" presStyleCnt="4"/>
      <dgm:spPr/>
    </dgm:pt>
    <dgm:pt modelId="{BF223AA3-7C56-4E6E-8285-223EFB666EFC}" type="pres">
      <dgm:prSet presAssocID="{818DDA22-B4A7-4C02-A36A-9AD29AC5526A}" presName="horz1" presStyleCnt="0"/>
      <dgm:spPr/>
    </dgm:pt>
    <dgm:pt modelId="{2E070225-4FFE-45B9-9323-B66BD3034BC5}" type="pres">
      <dgm:prSet presAssocID="{818DDA22-B4A7-4C02-A36A-9AD29AC5526A}" presName="tx1" presStyleLbl="revTx" presStyleIdx="2" presStyleCnt="4"/>
      <dgm:spPr/>
    </dgm:pt>
    <dgm:pt modelId="{AD49280A-FDBC-4AEC-8CDC-738EECA47B66}" type="pres">
      <dgm:prSet presAssocID="{818DDA22-B4A7-4C02-A36A-9AD29AC5526A}" presName="vert1" presStyleCnt="0"/>
      <dgm:spPr/>
    </dgm:pt>
    <dgm:pt modelId="{44CC1F3F-2168-4E75-9D63-B5A132727FC8}" type="pres">
      <dgm:prSet presAssocID="{301A74B6-D513-4942-99F5-A541D59F6470}" presName="thickLine" presStyleLbl="alignNode1" presStyleIdx="3" presStyleCnt="4"/>
      <dgm:spPr/>
    </dgm:pt>
    <dgm:pt modelId="{8586942B-3E5A-4FCD-B674-EA1C89681D70}" type="pres">
      <dgm:prSet presAssocID="{301A74B6-D513-4942-99F5-A541D59F6470}" presName="horz1" presStyleCnt="0"/>
      <dgm:spPr/>
    </dgm:pt>
    <dgm:pt modelId="{3B7A882F-6C34-4E74-AFAA-2E0A0ED142BD}" type="pres">
      <dgm:prSet presAssocID="{301A74B6-D513-4942-99F5-A541D59F6470}" presName="tx1" presStyleLbl="revTx" presStyleIdx="3" presStyleCnt="4"/>
      <dgm:spPr/>
    </dgm:pt>
    <dgm:pt modelId="{B1436965-D2EE-4633-A20C-1117264D18CB}" type="pres">
      <dgm:prSet presAssocID="{301A74B6-D513-4942-99F5-A541D59F6470}" presName="vert1" presStyleCnt="0"/>
      <dgm:spPr/>
    </dgm:pt>
  </dgm:ptLst>
  <dgm:cxnLst>
    <dgm:cxn modelId="{49BD6208-C2CE-49BB-801E-DEF8C6D58044}" srcId="{D87204B6-1EBE-405E-89BF-F12C0F87BE68}" destId="{818DDA22-B4A7-4C02-A36A-9AD29AC5526A}" srcOrd="2" destOrd="0" parTransId="{DA006BEB-9C4B-4F93-9D57-2A559B0F496E}" sibTransId="{E050C59B-D598-42BB-882A-0896C2A822CA}"/>
    <dgm:cxn modelId="{0993355C-DC16-43D6-A009-DB6808011E90}" type="presOf" srcId="{818DDA22-B4A7-4C02-A36A-9AD29AC5526A}" destId="{2E070225-4FFE-45B9-9323-B66BD3034BC5}" srcOrd="0" destOrd="0" presId="urn:microsoft.com/office/officeart/2008/layout/LinedList"/>
    <dgm:cxn modelId="{730E1365-A4EB-4669-B4B8-DEAC0B97F7F9}" type="presOf" srcId="{258C487E-2CAB-4EAB-91FF-C388932EB593}" destId="{833E4158-A05D-4A62-A65F-A63A532B1C5C}" srcOrd="0" destOrd="0" presId="urn:microsoft.com/office/officeart/2008/layout/LinedList"/>
    <dgm:cxn modelId="{35F21547-7F77-412C-912F-5D3446DC3138}" type="presOf" srcId="{C5CFB0BA-FB7E-41FD-956C-46332312A022}" destId="{5C6CB486-6122-44EC-997B-144FF0D844C0}" srcOrd="0" destOrd="0" presId="urn:microsoft.com/office/officeart/2008/layout/LinedList"/>
    <dgm:cxn modelId="{30E5BB51-7217-4667-B4BD-6AE4D3C35AC7}" type="presOf" srcId="{301A74B6-D513-4942-99F5-A541D59F6470}" destId="{3B7A882F-6C34-4E74-AFAA-2E0A0ED142BD}" srcOrd="0" destOrd="0" presId="urn:microsoft.com/office/officeart/2008/layout/LinedList"/>
    <dgm:cxn modelId="{CC989E5A-0340-4335-98C9-56579FD44F9C}" srcId="{D87204B6-1EBE-405E-89BF-F12C0F87BE68}" destId="{258C487E-2CAB-4EAB-91FF-C388932EB593}" srcOrd="1" destOrd="0" parTransId="{6DE0B0E7-6725-499E-A70C-A88D96565536}" sibTransId="{8CD183C3-8E78-4755-9BE1-EA812F9180A0}"/>
    <dgm:cxn modelId="{68186FA4-6CAD-449E-B6CF-A302576E4E3E}" srcId="{D87204B6-1EBE-405E-89BF-F12C0F87BE68}" destId="{C5CFB0BA-FB7E-41FD-956C-46332312A022}" srcOrd="0" destOrd="0" parTransId="{554B73A9-7187-4DEA-A0F0-4FBBC3E50F22}" sibTransId="{662581E9-9B32-480A-99C0-472FA9B43A39}"/>
    <dgm:cxn modelId="{268358C9-EDFD-430A-80E4-48A9B99AE474}" type="presOf" srcId="{D87204B6-1EBE-405E-89BF-F12C0F87BE68}" destId="{01F92730-688A-40E7-A8BC-AE464C3A08C4}" srcOrd="0" destOrd="0" presId="urn:microsoft.com/office/officeart/2008/layout/LinedList"/>
    <dgm:cxn modelId="{9D5EA5F1-FE6D-438A-9499-F8B27EA52261}" srcId="{D87204B6-1EBE-405E-89BF-F12C0F87BE68}" destId="{301A74B6-D513-4942-99F5-A541D59F6470}" srcOrd="3" destOrd="0" parTransId="{50249574-6E27-443D-851F-729A744AACD0}" sibTransId="{717DA5B5-6D83-46C0-8784-6F70FCD5F9C1}"/>
    <dgm:cxn modelId="{EFBEE673-4B92-4818-B379-8E1A8532B95F}" type="presParOf" srcId="{01F92730-688A-40E7-A8BC-AE464C3A08C4}" destId="{D4953AF6-0AE1-469D-B58F-E1F61BB19E56}" srcOrd="0" destOrd="0" presId="urn:microsoft.com/office/officeart/2008/layout/LinedList"/>
    <dgm:cxn modelId="{447D2421-08E2-444B-B4E9-8FD166CCD9BE}" type="presParOf" srcId="{01F92730-688A-40E7-A8BC-AE464C3A08C4}" destId="{2DA148A6-F443-4C87-862E-C27508787C9D}" srcOrd="1" destOrd="0" presId="urn:microsoft.com/office/officeart/2008/layout/LinedList"/>
    <dgm:cxn modelId="{C12B06C9-E851-44C6-973F-F6CA935CDFC9}" type="presParOf" srcId="{2DA148A6-F443-4C87-862E-C27508787C9D}" destId="{5C6CB486-6122-44EC-997B-144FF0D844C0}" srcOrd="0" destOrd="0" presId="urn:microsoft.com/office/officeart/2008/layout/LinedList"/>
    <dgm:cxn modelId="{830EE4C8-C951-4C7B-AF70-EEAB3B5D09CA}" type="presParOf" srcId="{2DA148A6-F443-4C87-862E-C27508787C9D}" destId="{8A5D2833-C2B6-408F-88C3-A059CB8F05E9}" srcOrd="1" destOrd="0" presId="urn:microsoft.com/office/officeart/2008/layout/LinedList"/>
    <dgm:cxn modelId="{69BD55C9-0401-4670-B420-631AF458982B}" type="presParOf" srcId="{01F92730-688A-40E7-A8BC-AE464C3A08C4}" destId="{8B98DE0C-FC1F-48C4-ADC4-A7E7484193C8}" srcOrd="2" destOrd="0" presId="urn:microsoft.com/office/officeart/2008/layout/LinedList"/>
    <dgm:cxn modelId="{A56FE11A-ABD3-498C-8309-FCEF60575B8E}" type="presParOf" srcId="{01F92730-688A-40E7-A8BC-AE464C3A08C4}" destId="{394C8CCD-E0DE-4C73-B6FF-3AC906102B95}" srcOrd="3" destOrd="0" presId="urn:microsoft.com/office/officeart/2008/layout/LinedList"/>
    <dgm:cxn modelId="{74F1ECE5-6F36-40FA-B082-DCF4D48ECD8F}" type="presParOf" srcId="{394C8CCD-E0DE-4C73-B6FF-3AC906102B95}" destId="{833E4158-A05D-4A62-A65F-A63A532B1C5C}" srcOrd="0" destOrd="0" presId="urn:microsoft.com/office/officeart/2008/layout/LinedList"/>
    <dgm:cxn modelId="{73DB0678-79CB-4A14-B18B-E0A7C6C3CA57}" type="presParOf" srcId="{394C8CCD-E0DE-4C73-B6FF-3AC906102B95}" destId="{02619DE2-4B11-4793-AE71-804125F13294}" srcOrd="1" destOrd="0" presId="urn:microsoft.com/office/officeart/2008/layout/LinedList"/>
    <dgm:cxn modelId="{EFDEB716-30DD-436C-A4BC-FAEF59972B0C}" type="presParOf" srcId="{01F92730-688A-40E7-A8BC-AE464C3A08C4}" destId="{5500E772-67D3-471D-B615-50D28ECAF3BF}" srcOrd="4" destOrd="0" presId="urn:microsoft.com/office/officeart/2008/layout/LinedList"/>
    <dgm:cxn modelId="{888DD7A9-8EDB-44A4-A234-7676529BE2E0}" type="presParOf" srcId="{01F92730-688A-40E7-A8BC-AE464C3A08C4}" destId="{BF223AA3-7C56-4E6E-8285-223EFB666EFC}" srcOrd="5" destOrd="0" presId="urn:microsoft.com/office/officeart/2008/layout/LinedList"/>
    <dgm:cxn modelId="{F732DB49-1F73-42AD-B266-AC966D47954F}" type="presParOf" srcId="{BF223AA3-7C56-4E6E-8285-223EFB666EFC}" destId="{2E070225-4FFE-45B9-9323-B66BD3034BC5}" srcOrd="0" destOrd="0" presId="urn:microsoft.com/office/officeart/2008/layout/LinedList"/>
    <dgm:cxn modelId="{07C436D9-5B27-4DA6-B55B-22835A4E3679}" type="presParOf" srcId="{BF223AA3-7C56-4E6E-8285-223EFB666EFC}" destId="{AD49280A-FDBC-4AEC-8CDC-738EECA47B66}" srcOrd="1" destOrd="0" presId="urn:microsoft.com/office/officeart/2008/layout/LinedList"/>
    <dgm:cxn modelId="{F685FD62-5BA5-4182-930E-9A0691FA0EE9}" type="presParOf" srcId="{01F92730-688A-40E7-A8BC-AE464C3A08C4}" destId="{44CC1F3F-2168-4E75-9D63-B5A132727FC8}" srcOrd="6" destOrd="0" presId="urn:microsoft.com/office/officeart/2008/layout/LinedList"/>
    <dgm:cxn modelId="{32519414-7B49-4D96-B3D9-77C0D593DE10}" type="presParOf" srcId="{01F92730-688A-40E7-A8BC-AE464C3A08C4}" destId="{8586942B-3E5A-4FCD-B674-EA1C89681D70}" srcOrd="7" destOrd="0" presId="urn:microsoft.com/office/officeart/2008/layout/LinedList"/>
    <dgm:cxn modelId="{DEBC5774-BCB2-4AF9-A15B-15DB942513C5}" type="presParOf" srcId="{8586942B-3E5A-4FCD-B674-EA1C89681D70}" destId="{3B7A882F-6C34-4E74-AFAA-2E0A0ED142BD}" srcOrd="0" destOrd="0" presId="urn:microsoft.com/office/officeart/2008/layout/LinedList"/>
    <dgm:cxn modelId="{6AFC62D8-05B5-48FA-AE0A-629FF6E2496D}" type="presParOf" srcId="{8586942B-3E5A-4FCD-B674-EA1C89681D70}" destId="{B1436965-D2EE-4633-A20C-1117264D18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87204B6-1EBE-405E-89BF-F12C0F87BE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CFB0BA-FB7E-41FD-956C-46332312A022}">
      <dgm:prSet/>
      <dgm:spPr/>
      <dgm:t>
        <a:bodyPr/>
        <a:lstStyle/>
        <a:p>
          <a:pPr>
            <a:lnSpc>
              <a:spcPct val="100000"/>
            </a:lnSpc>
          </a:pPr>
          <a:r>
            <a:rPr lang="en-US"/>
            <a:t>Optimizations to be done to the training arguments</a:t>
          </a:r>
        </a:p>
      </dgm:t>
    </dgm:pt>
    <dgm:pt modelId="{554B73A9-7187-4DEA-A0F0-4FBBC3E50F22}" type="parTrans" cxnId="{68186FA4-6CAD-449E-B6CF-A302576E4E3E}">
      <dgm:prSet/>
      <dgm:spPr/>
      <dgm:t>
        <a:bodyPr/>
        <a:lstStyle/>
        <a:p>
          <a:endParaRPr lang="en-US"/>
        </a:p>
      </dgm:t>
    </dgm:pt>
    <dgm:pt modelId="{662581E9-9B32-480A-99C0-472FA9B43A39}" type="sibTrans" cxnId="{68186FA4-6CAD-449E-B6CF-A302576E4E3E}">
      <dgm:prSet/>
      <dgm:spPr/>
      <dgm:t>
        <a:bodyPr/>
        <a:lstStyle/>
        <a:p>
          <a:endParaRPr lang="en-US"/>
        </a:p>
      </dgm:t>
    </dgm:pt>
    <dgm:pt modelId="{258C487E-2CAB-4EAB-91FF-C388932EB593}">
      <dgm:prSet/>
      <dgm:spPr/>
      <dgm:t>
        <a:bodyPr/>
        <a:lstStyle/>
        <a:p>
          <a:pPr>
            <a:lnSpc>
              <a:spcPct val="100000"/>
            </a:lnSpc>
          </a:pPr>
          <a:r>
            <a:rPr lang="en-US"/>
            <a:t>Timestamping of the output transcript as well as confidence score</a:t>
          </a:r>
        </a:p>
      </dgm:t>
    </dgm:pt>
    <dgm:pt modelId="{6DE0B0E7-6725-499E-A70C-A88D96565536}" type="parTrans" cxnId="{CC989E5A-0340-4335-98C9-56579FD44F9C}">
      <dgm:prSet/>
      <dgm:spPr/>
      <dgm:t>
        <a:bodyPr/>
        <a:lstStyle/>
        <a:p>
          <a:endParaRPr lang="en-US"/>
        </a:p>
      </dgm:t>
    </dgm:pt>
    <dgm:pt modelId="{8CD183C3-8E78-4755-9BE1-EA812F9180A0}" type="sibTrans" cxnId="{CC989E5A-0340-4335-98C9-56579FD44F9C}">
      <dgm:prSet/>
      <dgm:spPr/>
      <dgm:t>
        <a:bodyPr/>
        <a:lstStyle/>
        <a:p>
          <a:endParaRPr lang="en-US"/>
        </a:p>
      </dgm:t>
    </dgm:pt>
    <dgm:pt modelId="{818DDA22-B4A7-4C02-A36A-9AD29AC5526A}">
      <dgm:prSet/>
      <dgm:spPr/>
      <dgm:t>
        <a:bodyPr/>
        <a:lstStyle/>
        <a:p>
          <a:pPr>
            <a:lnSpc>
              <a:spcPct val="100000"/>
            </a:lnSpc>
          </a:pPr>
          <a:r>
            <a:rPr lang="en-US"/>
            <a:t>Linking with language model for higher accuracy on specific language</a:t>
          </a:r>
        </a:p>
      </dgm:t>
    </dgm:pt>
    <dgm:pt modelId="{DA006BEB-9C4B-4F93-9D57-2A559B0F496E}" type="parTrans" cxnId="{49BD6208-C2CE-49BB-801E-DEF8C6D58044}">
      <dgm:prSet/>
      <dgm:spPr/>
      <dgm:t>
        <a:bodyPr/>
        <a:lstStyle/>
        <a:p>
          <a:endParaRPr lang="en-US"/>
        </a:p>
      </dgm:t>
    </dgm:pt>
    <dgm:pt modelId="{E050C59B-D598-42BB-882A-0896C2A822CA}" type="sibTrans" cxnId="{49BD6208-C2CE-49BB-801E-DEF8C6D58044}">
      <dgm:prSet/>
      <dgm:spPr/>
      <dgm:t>
        <a:bodyPr/>
        <a:lstStyle/>
        <a:p>
          <a:endParaRPr lang="en-US"/>
        </a:p>
      </dgm:t>
    </dgm:pt>
    <dgm:pt modelId="{301A74B6-D513-4942-99F5-A541D59F6470}">
      <dgm:prSet/>
      <dgm:spPr/>
      <dgm:t>
        <a:bodyPr/>
        <a:lstStyle/>
        <a:p>
          <a:pPr>
            <a:lnSpc>
              <a:spcPct val="100000"/>
            </a:lnSpc>
          </a:pPr>
          <a:r>
            <a:rPr lang="en-US"/>
            <a:t>Pathway for other voice functionalities </a:t>
          </a:r>
        </a:p>
      </dgm:t>
    </dgm:pt>
    <dgm:pt modelId="{50249574-6E27-443D-851F-729A744AACD0}" type="parTrans" cxnId="{9D5EA5F1-FE6D-438A-9499-F8B27EA52261}">
      <dgm:prSet/>
      <dgm:spPr/>
      <dgm:t>
        <a:bodyPr/>
        <a:lstStyle/>
        <a:p>
          <a:endParaRPr lang="en-US"/>
        </a:p>
      </dgm:t>
    </dgm:pt>
    <dgm:pt modelId="{717DA5B5-6D83-46C0-8784-6F70FCD5F9C1}" type="sibTrans" cxnId="{9D5EA5F1-FE6D-438A-9499-F8B27EA52261}">
      <dgm:prSet/>
      <dgm:spPr/>
      <dgm:t>
        <a:bodyPr/>
        <a:lstStyle/>
        <a:p>
          <a:endParaRPr lang="en-US"/>
        </a:p>
      </dgm:t>
    </dgm:pt>
    <dgm:pt modelId="{DC97CB18-FBC6-4830-A4FA-33C4311B3D45}" type="pres">
      <dgm:prSet presAssocID="{D87204B6-1EBE-405E-89BF-F12C0F87BE68}" presName="root" presStyleCnt="0">
        <dgm:presLayoutVars>
          <dgm:dir/>
          <dgm:resizeHandles val="exact"/>
        </dgm:presLayoutVars>
      </dgm:prSet>
      <dgm:spPr/>
    </dgm:pt>
    <dgm:pt modelId="{48AB1E3B-AB63-48DA-B0B9-EA20AFE25E72}" type="pres">
      <dgm:prSet presAssocID="{C5CFB0BA-FB7E-41FD-956C-46332312A022}" presName="compNode" presStyleCnt="0"/>
      <dgm:spPr/>
    </dgm:pt>
    <dgm:pt modelId="{07E9F5AD-1917-4457-B235-9EFFB4EC1F22}" type="pres">
      <dgm:prSet presAssocID="{C5CFB0BA-FB7E-41FD-956C-46332312A022}" presName="bgRect" presStyleLbl="bgShp" presStyleIdx="0" presStyleCnt="4"/>
      <dgm:spPr/>
    </dgm:pt>
    <dgm:pt modelId="{8E2BEE5F-3733-49BE-BF73-B870276F4D37}" type="pres">
      <dgm:prSet presAssocID="{C5CFB0BA-FB7E-41FD-956C-46332312A0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EBABB7D-6306-4E67-8861-D4C9E7D72338}" type="pres">
      <dgm:prSet presAssocID="{C5CFB0BA-FB7E-41FD-956C-46332312A022}" presName="spaceRect" presStyleCnt="0"/>
      <dgm:spPr/>
    </dgm:pt>
    <dgm:pt modelId="{14CEA83D-68D8-4C6E-8C66-F1830A5929CF}" type="pres">
      <dgm:prSet presAssocID="{C5CFB0BA-FB7E-41FD-956C-46332312A022}" presName="parTx" presStyleLbl="revTx" presStyleIdx="0" presStyleCnt="4">
        <dgm:presLayoutVars>
          <dgm:chMax val="0"/>
          <dgm:chPref val="0"/>
        </dgm:presLayoutVars>
      </dgm:prSet>
      <dgm:spPr/>
    </dgm:pt>
    <dgm:pt modelId="{2D3C5FA7-3D58-40DF-A636-FAA73639779E}" type="pres">
      <dgm:prSet presAssocID="{662581E9-9B32-480A-99C0-472FA9B43A39}" presName="sibTrans" presStyleCnt="0"/>
      <dgm:spPr/>
    </dgm:pt>
    <dgm:pt modelId="{5E2BCECD-56D8-4AF4-B116-C0AAF0CABB0B}" type="pres">
      <dgm:prSet presAssocID="{258C487E-2CAB-4EAB-91FF-C388932EB593}" presName="compNode" presStyleCnt="0"/>
      <dgm:spPr/>
    </dgm:pt>
    <dgm:pt modelId="{D05D4450-4DC5-4F65-84CF-59CAFA9EE35C}" type="pres">
      <dgm:prSet presAssocID="{258C487E-2CAB-4EAB-91FF-C388932EB593}" presName="bgRect" presStyleLbl="bgShp" presStyleIdx="1" presStyleCnt="4"/>
      <dgm:spPr/>
    </dgm:pt>
    <dgm:pt modelId="{1D94D224-42AA-4DB1-ACF1-C76E7E95E4DA}" type="pres">
      <dgm:prSet presAssocID="{258C487E-2CAB-4EAB-91FF-C388932EB5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345C310-17CE-4CF7-85FF-DC473C7DE5E5}" type="pres">
      <dgm:prSet presAssocID="{258C487E-2CAB-4EAB-91FF-C388932EB593}" presName="spaceRect" presStyleCnt="0"/>
      <dgm:spPr/>
    </dgm:pt>
    <dgm:pt modelId="{E27EFACB-E7F3-458B-8A06-80BB5F3FD128}" type="pres">
      <dgm:prSet presAssocID="{258C487E-2CAB-4EAB-91FF-C388932EB593}" presName="parTx" presStyleLbl="revTx" presStyleIdx="1" presStyleCnt="4">
        <dgm:presLayoutVars>
          <dgm:chMax val="0"/>
          <dgm:chPref val="0"/>
        </dgm:presLayoutVars>
      </dgm:prSet>
      <dgm:spPr/>
    </dgm:pt>
    <dgm:pt modelId="{BC5830FF-72AE-4B22-8AB8-5EF11F652974}" type="pres">
      <dgm:prSet presAssocID="{8CD183C3-8E78-4755-9BE1-EA812F9180A0}" presName="sibTrans" presStyleCnt="0"/>
      <dgm:spPr/>
    </dgm:pt>
    <dgm:pt modelId="{40310D1A-E6F5-4673-B960-7D91F02F8A78}" type="pres">
      <dgm:prSet presAssocID="{818DDA22-B4A7-4C02-A36A-9AD29AC5526A}" presName="compNode" presStyleCnt="0"/>
      <dgm:spPr/>
    </dgm:pt>
    <dgm:pt modelId="{8931C2B9-D3D3-4CF5-97BC-5B268CC75D63}" type="pres">
      <dgm:prSet presAssocID="{818DDA22-B4A7-4C02-A36A-9AD29AC5526A}" presName="bgRect" presStyleLbl="bgShp" presStyleIdx="2" presStyleCnt="4"/>
      <dgm:spPr/>
    </dgm:pt>
    <dgm:pt modelId="{4F1BD26C-A922-4C3E-8E68-E47E7F01539D}" type="pres">
      <dgm:prSet presAssocID="{818DDA22-B4A7-4C02-A36A-9AD29AC552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97D3B818-02EC-4B32-8D2F-A4C2BCE5D3E9}" type="pres">
      <dgm:prSet presAssocID="{818DDA22-B4A7-4C02-A36A-9AD29AC5526A}" presName="spaceRect" presStyleCnt="0"/>
      <dgm:spPr/>
    </dgm:pt>
    <dgm:pt modelId="{C0C0ED24-E10B-4D4F-B8A1-8FCA47128176}" type="pres">
      <dgm:prSet presAssocID="{818DDA22-B4A7-4C02-A36A-9AD29AC5526A}" presName="parTx" presStyleLbl="revTx" presStyleIdx="2" presStyleCnt="4">
        <dgm:presLayoutVars>
          <dgm:chMax val="0"/>
          <dgm:chPref val="0"/>
        </dgm:presLayoutVars>
      </dgm:prSet>
      <dgm:spPr/>
    </dgm:pt>
    <dgm:pt modelId="{72115481-1640-4C78-9191-82455C94BF38}" type="pres">
      <dgm:prSet presAssocID="{E050C59B-D598-42BB-882A-0896C2A822CA}" presName="sibTrans" presStyleCnt="0"/>
      <dgm:spPr/>
    </dgm:pt>
    <dgm:pt modelId="{BC17BCE5-9FD2-40C1-A428-EA48C1CA7D48}" type="pres">
      <dgm:prSet presAssocID="{301A74B6-D513-4942-99F5-A541D59F6470}" presName="compNode" presStyleCnt="0"/>
      <dgm:spPr/>
    </dgm:pt>
    <dgm:pt modelId="{5824596D-5295-4247-9758-83833B804111}" type="pres">
      <dgm:prSet presAssocID="{301A74B6-D513-4942-99F5-A541D59F6470}" presName="bgRect" presStyleLbl="bgShp" presStyleIdx="3" presStyleCnt="4"/>
      <dgm:spPr/>
    </dgm:pt>
    <dgm:pt modelId="{0E369114-9308-471D-B7BC-9573131332CF}" type="pres">
      <dgm:prSet presAssocID="{301A74B6-D513-4942-99F5-A541D59F64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22C3EA31-98D8-4EDA-91AB-1D048A2276C3}" type="pres">
      <dgm:prSet presAssocID="{301A74B6-D513-4942-99F5-A541D59F6470}" presName="spaceRect" presStyleCnt="0"/>
      <dgm:spPr/>
    </dgm:pt>
    <dgm:pt modelId="{310D06CF-AFB9-4F69-8217-1ABC6B980506}" type="pres">
      <dgm:prSet presAssocID="{301A74B6-D513-4942-99F5-A541D59F6470}" presName="parTx" presStyleLbl="revTx" presStyleIdx="3" presStyleCnt="4">
        <dgm:presLayoutVars>
          <dgm:chMax val="0"/>
          <dgm:chPref val="0"/>
        </dgm:presLayoutVars>
      </dgm:prSet>
      <dgm:spPr/>
    </dgm:pt>
  </dgm:ptLst>
  <dgm:cxnLst>
    <dgm:cxn modelId="{49BD6208-C2CE-49BB-801E-DEF8C6D58044}" srcId="{D87204B6-1EBE-405E-89BF-F12C0F87BE68}" destId="{818DDA22-B4A7-4C02-A36A-9AD29AC5526A}" srcOrd="2" destOrd="0" parTransId="{DA006BEB-9C4B-4F93-9D57-2A559B0F496E}" sibTransId="{E050C59B-D598-42BB-882A-0896C2A822CA}"/>
    <dgm:cxn modelId="{C0F74A2B-80FD-4138-96F8-76F29941C050}" type="presOf" srcId="{D87204B6-1EBE-405E-89BF-F12C0F87BE68}" destId="{DC97CB18-FBC6-4830-A4FA-33C4311B3D45}" srcOrd="0" destOrd="0" presId="urn:microsoft.com/office/officeart/2018/2/layout/IconVerticalSolidList"/>
    <dgm:cxn modelId="{352EFA39-61B9-4F70-BF87-E95191B8300B}" type="presOf" srcId="{818DDA22-B4A7-4C02-A36A-9AD29AC5526A}" destId="{C0C0ED24-E10B-4D4F-B8A1-8FCA47128176}" srcOrd="0" destOrd="0" presId="urn:microsoft.com/office/officeart/2018/2/layout/IconVerticalSolidList"/>
    <dgm:cxn modelId="{DCAA9B61-1A2F-4845-B912-3B9D3D886A88}" type="presOf" srcId="{C5CFB0BA-FB7E-41FD-956C-46332312A022}" destId="{14CEA83D-68D8-4C6E-8C66-F1830A5929CF}" srcOrd="0" destOrd="0" presId="urn:microsoft.com/office/officeart/2018/2/layout/IconVerticalSolidList"/>
    <dgm:cxn modelId="{CC989E5A-0340-4335-98C9-56579FD44F9C}" srcId="{D87204B6-1EBE-405E-89BF-F12C0F87BE68}" destId="{258C487E-2CAB-4EAB-91FF-C388932EB593}" srcOrd="1" destOrd="0" parTransId="{6DE0B0E7-6725-499E-A70C-A88D96565536}" sibTransId="{8CD183C3-8E78-4755-9BE1-EA812F9180A0}"/>
    <dgm:cxn modelId="{68186FA4-6CAD-449E-B6CF-A302576E4E3E}" srcId="{D87204B6-1EBE-405E-89BF-F12C0F87BE68}" destId="{C5CFB0BA-FB7E-41FD-956C-46332312A022}" srcOrd="0" destOrd="0" parTransId="{554B73A9-7187-4DEA-A0F0-4FBBC3E50F22}" sibTransId="{662581E9-9B32-480A-99C0-472FA9B43A39}"/>
    <dgm:cxn modelId="{5962E4B5-AC24-41F2-914F-38D66CBC45E9}" type="presOf" srcId="{301A74B6-D513-4942-99F5-A541D59F6470}" destId="{310D06CF-AFB9-4F69-8217-1ABC6B980506}" srcOrd="0" destOrd="0" presId="urn:microsoft.com/office/officeart/2018/2/layout/IconVerticalSolidList"/>
    <dgm:cxn modelId="{9D5EA5F1-FE6D-438A-9499-F8B27EA52261}" srcId="{D87204B6-1EBE-405E-89BF-F12C0F87BE68}" destId="{301A74B6-D513-4942-99F5-A541D59F6470}" srcOrd="3" destOrd="0" parTransId="{50249574-6E27-443D-851F-729A744AACD0}" sibTransId="{717DA5B5-6D83-46C0-8784-6F70FCD5F9C1}"/>
    <dgm:cxn modelId="{09F0A3F3-6C45-4BD0-9296-FB4FF4A5229F}" type="presOf" srcId="{258C487E-2CAB-4EAB-91FF-C388932EB593}" destId="{E27EFACB-E7F3-458B-8A06-80BB5F3FD128}" srcOrd="0" destOrd="0" presId="urn:microsoft.com/office/officeart/2018/2/layout/IconVerticalSolidList"/>
    <dgm:cxn modelId="{B46BFDA2-E92C-4E78-B207-17E3F11C4DCF}" type="presParOf" srcId="{DC97CB18-FBC6-4830-A4FA-33C4311B3D45}" destId="{48AB1E3B-AB63-48DA-B0B9-EA20AFE25E72}" srcOrd="0" destOrd="0" presId="urn:microsoft.com/office/officeart/2018/2/layout/IconVerticalSolidList"/>
    <dgm:cxn modelId="{476C6D88-CFAC-424D-8CE0-6BEC4370FFC7}" type="presParOf" srcId="{48AB1E3B-AB63-48DA-B0B9-EA20AFE25E72}" destId="{07E9F5AD-1917-4457-B235-9EFFB4EC1F22}" srcOrd="0" destOrd="0" presId="urn:microsoft.com/office/officeart/2018/2/layout/IconVerticalSolidList"/>
    <dgm:cxn modelId="{5A1643D2-64AE-4D4E-9C5C-E018E54EB1D1}" type="presParOf" srcId="{48AB1E3B-AB63-48DA-B0B9-EA20AFE25E72}" destId="{8E2BEE5F-3733-49BE-BF73-B870276F4D37}" srcOrd="1" destOrd="0" presId="urn:microsoft.com/office/officeart/2018/2/layout/IconVerticalSolidList"/>
    <dgm:cxn modelId="{A8531A01-7B1D-4AAD-920D-ACF21B576100}" type="presParOf" srcId="{48AB1E3B-AB63-48DA-B0B9-EA20AFE25E72}" destId="{AEBABB7D-6306-4E67-8861-D4C9E7D72338}" srcOrd="2" destOrd="0" presId="urn:microsoft.com/office/officeart/2018/2/layout/IconVerticalSolidList"/>
    <dgm:cxn modelId="{E513C94C-5385-40FD-87E1-F4870FFC2C52}" type="presParOf" srcId="{48AB1E3B-AB63-48DA-B0B9-EA20AFE25E72}" destId="{14CEA83D-68D8-4C6E-8C66-F1830A5929CF}" srcOrd="3" destOrd="0" presId="urn:microsoft.com/office/officeart/2018/2/layout/IconVerticalSolidList"/>
    <dgm:cxn modelId="{76C0986E-D614-45C3-9896-2D89EB34B4E3}" type="presParOf" srcId="{DC97CB18-FBC6-4830-A4FA-33C4311B3D45}" destId="{2D3C5FA7-3D58-40DF-A636-FAA73639779E}" srcOrd="1" destOrd="0" presId="urn:microsoft.com/office/officeart/2018/2/layout/IconVerticalSolidList"/>
    <dgm:cxn modelId="{DBB55554-6C53-4D4B-9138-D34AEFB8D783}" type="presParOf" srcId="{DC97CB18-FBC6-4830-A4FA-33C4311B3D45}" destId="{5E2BCECD-56D8-4AF4-B116-C0AAF0CABB0B}" srcOrd="2" destOrd="0" presId="urn:microsoft.com/office/officeart/2018/2/layout/IconVerticalSolidList"/>
    <dgm:cxn modelId="{2F495575-D7A7-4B58-BCC4-3B6DDF13A428}" type="presParOf" srcId="{5E2BCECD-56D8-4AF4-B116-C0AAF0CABB0B}" destId="{D05D4450-4DC5-4F65-84CF-59CAFA9EE35C}" srcOrd="0" destOrd="0" presId="urn:microsoft.com/office/officeart/2018/2/layout/IconVerticalSolidList"/>
    <dgm:cxn modelId="{4F77FA4C-F41E-4D26-A6F7-4D03606A685C}" type="presParOf" srcId="{5E2BCECD-56D8-4AF4-B116-C0AAF0CABB0B}" destId="{1D94D224-42AA-4DB1-ACF1-C76E7E95E4DA}" srcOrd="1" destOrd="0" presId="urn:microsoft.com/office/officeart/2018/2/layout/IconVerticalSolidList"/>
    <dgm:cxn modelId="{E9D00886-FE9D-4D58-87F1-F32CECE72647}" type="presParOf" srcId="{5E2BCECD-56D8-4AF4-B116-C0AAF0CABB0B}" destId="{3345C310-17CE-4CF7-85FF-DC473C7DE5E5}" srcOrd="2" destOrd="0" presId="urn:microsoft.com/office/officeart/2018/2/layout/IconVerticalSolidList"/>
    <dgm:cxn modelId="{621728ED-5E44-47DE-8BC9-D356CBEFA006}" type="presParOf" srcId="{5E2BCECD-56D8-4AF4-B116-C0AAF0CABB0B}" destId="{E27EFACB-E7F3-458B-8A06-80BB5F3FD128}" srcOrd="3" destOrd="0" presId="urn:microsoft.com/office/officeart/2018/2/layout/IconVerticalSolidList"/>
    <dgm:cxn modelId="{5F46B935-6EC6-4710-9BD4-691890EC199E}" type="presParOf" srcId="{DC97CB18-FBC6-4830-A4FA-33C4311B3D45}" destId="{BC5830FF-72AE-4B22-8AB8-5EF11F652974}" srcOrd="3" destOrd="0" presId="urn:microsoft.com/office/officeart/2018/2/layout/IconVerticalSolidList"/>
    <dgm:cxn modelId="{05B0B949-8917-4E46-A629-86B09986BF55}" type="presParOf" srcId="{DC97CB18-FBC6-4830-A4FA-33C4311B3D45}" destId="{40310D1A-E6F5-4673-B960-7D91F02F8A78}" srcOrd="4" destOrd="0" presId="urn:microsoft.com/office/officeart/2018/2/layout/IconVerticalSolidList"/>
    <dgm:cxn modelId="{D896EA4D-03D1-49CC-B3E6-B1AF236CAD5E}" type="presParOf" srcId="{40310D1A-E6F5-4673-B960-7D91F02F8A78}" destId="{8931C2B9-D3D3-4CF5-97BC-5B268CC75D63}" srcOrd="0" destOrd="0" presId="urn:microsoft.com/office/officeart/2018/2/layout/IconVerticalSolidList"/>
    <dgm:cxn modelId="{951E9DA0-01E7-4338-BA70-79BBA73DA219}" type="presParOf" srcId="{40310D1A-E6F5-4673-B960-7D91F02F8A78}" destId="{4F1BD26C-A922-4C3E-8E68-E47E7F01539D}" srcOrd="1" destOrd="0" presId="urn:microsoft.com/office/officeart/2018/2/layout/IconVerticalSolidList"/>
    <dgm:cxn modelId="{971DDC19-BA49-46A0-BA83-27F8A2A4D32A}" type="presParOf" srcId="{40310D1A-E6F5-4673-B960-7D91F02F8A78}" destId="{97D3B818-02EC-4B32-8D2F-A4C2BCE5D3E9}" srcOrd="2" destOrd="0" presId="urn:microsoft.com/office/officeart/2018/2/layout/IconVerticalSolidList"/>
    <dgm:cxn modelId="{706DA601-96D5-44C0-9626-8F235B12B881}" type="presParOf" srcId="{40310D1A-E6F5-4673-B960-7D91F02F8A78}" destId="{C0C0ED24-E10B-4D4F-B8A1-8FCA47128176}" srcOrd="3" destOrd="0" presId="urn:microsoft.com/office/officeart/2018/2/layout/IconVerticalSolidList"/>
    <dgm:cxn modelId="{48DDCA83-324F-4E6E-A975-850AC996BE09}" type="presParOf" srcId="{DC97CB18-FBC6-4830-A4FA-33C4311B3D45}" destId="{72115481-1640-4C78-9191-82455C94BF38}" srcOrd="5" destOrd="0" presId="urn:microsoft.com/office/officeart/2018/2/layout/IconVerticalSolidList"/>
    <dgm:cxn modelId="{58A42A80-2A49-4D44-9A53-500694EEFD2A}" type="presParOf" srcId="{DC97CB18-FBC6-4830-A4FA-33C4311B3D45}" destId="{BC17BCE5-9FD2-40C1-A428-EA48C1CA7D48}" srcOrd="6" destOrd="0" presId="urn:microsoft.com/office/officeart/2018/2/layout/IconVerticalSolidList"/>
    <dgm:cxn modelId="{A9DC933E-76D5-4F7C-AFA1-AA61D3BEF9D1}" type="presParOf" srcId="{BC17BCE5-9FD2-40C1-A428-EA48C1CA7D48}" destId="{5824596D-5295-4247-9758-83833B804111}" srcOrd="0" destOrd="0" presId="urn:microsoft.com/office/officeart/2018/2/layout/IconVerticalSolidList"/>
    <dgm:cxn modelId="{C1B827E5-DBE5-4E13-9DB3-01FA9F757557}" type="presParOf" srcId="{BC17BCE5-9FD2-40C1-A428-EA48C1CA7D48}" destId="{0E369114-9308-471D-B7BC-9573131332CF}" srcOrd="1" destOrd="0" presId="urn:microsoft.com/office/officeart/2018/2/layout/IconVerticalSolidList"/>
    <dgm:cxn modelId="{4B5756CE-BCA5-477F-AA6C-088F32BEAC3F}" type="presParOf" srcId="{BC17BCE5-9FD2-40C1-A428-EA48C1CA7D48}" destId="{22C3EA31-98D8-4EDA-91AB-1D048A2276C3}" srcOrd="2" destOrd="0" presId="urn:microsoft.com/office/officeart/2018/2/layout/IconVerticalSolidList"/>
    <dgm:cxn modelId="{A78ACF70-8849-4D13-AE63-228BCF4CB2BC}" type="presParOf" srcId="{BC17BCE5-9FD2-40C1-A428-EA48C1CA7D48}" destId="{310D06CF-AFB9-4F69-8217-1ABC6B9805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FB55EFB-3F78-401E-8249-67C86EDF44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393EB98-4E3A-49F2-B1CE-8B3364C38F9B}">
      <dgm:prSet/>
      <dgm:spPr/>
      <dgm:t>
        <a:bodyPr/>
        <a:lstStyle/>
        <a:p>
          <a:r>
            <a:rPr lang="en-US"/>
            <a:t>Important for Human-computer interaction</a:t>
          </a:r>
        </a:p>
      </dgm:t>
    </dgm:pt>
    <dgm:pt modelId="{BD9367FD-1B03-425A-BD10-ED16E4FF3210}" type="parTrans" cxnId="{94EF8DA8-C0C3-450E-8C67-119A7D11917B}">
      <dgm:prSet/>
      <dgm:spPr/>
      <dgm:t>
        <a:bodyPr/>
        <a:lstStyle/>
        <a:p>
          <a:endParaRPr lang="en-US"/>
        </a:p>
      </dgm:t>
    </dgm:pt>
    <dgm:pt modelId="{508612FA-8148-4B66-97C7-DA9BB1DCD15A}" type="sibTrans" cxnId="{94EF8DA8-C0C3-450E-8C67-119A7D11917B}">
      <dgm:prSet/>
      <dgm:spPr/>
      <dgm:t>
        <a:bodyPr/>
        <a:lstStyle/>
        <a:p>
          <a:endParaRPr lang="en-US"/>
        </a:p>
      </dgm:t>
    </dgm:pt>
    <dgm:pt modelId="{A65F06BE-1CC3-48B9-886C-B97FC992516C}">
      <dgm:prSet/>
      <dgm:spPr/>
      <dgm:t>
        <a:bodyPr/>
        <a:lstStyle/>
        <a:p>
          <a:r>
            <a:rPr lang="en-US"/>
            <a:t>The project output will allow for further audio processing</a:t>
          </a:r>
        </a:p>
      </dgm:t>
    </dgm:pt>
    <dgm:pt modelId="{61E7D632-1123-4E6F-BC4B-94A548C41741}" type="parTrans" cxnId="{172243AC-56FD-47D5-B4C1-779CE66D6C2E}">
      <dgm:prSet/>
      <dgm:spPr/>
      <dgm:t>
        <a:bodyPr/>
        <a:lstStyle/>
        <a:p>
          <a:endParaRPr lang="en-US"/>
        </a:p>
      </dgm:t>
    </dgm:pt>
    <dgm:pt modelId="{717351FC-218D-46D9-BC8F-325DECCD4831}" type="sibTrans" cxnId="{172243AC-56FD-47D5-B4C1-779CE66D6C2E}">
      <dgm:prSet/>
      <dgm:spPr/>
      <dgm:t>
        <a:bodyPr/>
        <a:lstStyle/>
        <a:p>
          <a:endParaRPr lang="en-US"/>
        </a:p>
      </dgm:t>
    </dgm:pt>
    <dgm:pt modelId="{8C889E4D-331C-4668-B6CB-7A8EC2C6F468}">
      <dgm:prSet/>
      <dgm:spPr/>
      <dgm:t>
        <a:bodyPr/>
        <a:lstStyle/>
        <a:p>
          <a:r>
            <a:rPr lang="en-US"/>
            <a:t>The project can easily be integrated into other languages and can be used as boilerplate for training ASR models in other languages</a:t>
          </a:r>
        </a:p>
      </dgm:t>
    </dgm:pt>
    <dgm:pt modelId="{0502A697-BC50-4B81-87EF-56FCEE11D8F5}" type="parTrans" cxnId="{78761008-AB13-4845-B67B-36C5AAAEDE6B}">
      <dgm:prSet/>
      <dgm:spPr/>
      <dgm:t>
        <a:bodyPr/>
        <a:lstStyle/>
        <a:p>
          <a:endParaRPr lang="en-US"/>
        </a:p>
      </dgm:t>
    </dgm:pt>
    <dgm:pt modelId="{53CD14EB-F785-4384-89AA-2C7AB354EB40}" type="sibTrans" cxnId="{78761008-AB13-4845-B67B-36C5AAAEDE6B}">
      <dgm:prSet/>
      <dgm:spPr/>
      <dgm:t>
        <a:bodyPr/>
        <a:lstStyle/>
        <a:p>
          <a:endParaRPr lang="en-US"/>
        </a:p>
      </dgm:t>
    </dgm:pt>
    <dgm:pt modelId="{74DBCD37-E272-4228-99CC-8C125E1AF848}" type="pres">
      <dgm:prSet presAssocID="{CFB55EFB-3F78-401E-8249-67C86EDF44DE}" presName="root" presStyleCnt="0">
        <dgm:presLayoutVars>
          <dgm:dir/>
          <dgm:resizeHandles val="exact"/>
        </dgm:presLayoutVars>
      </dgm:prSet>
      <dgm:spPr/>
    </dgm:pt>
    <dgm:pt modelId="{ED216122-06C2-45B2-8FE5-1D15CADC8AD7}" type="pres">
      <dgm:prSet presAssocID="{2393EB98-4E3A-49F2-B1CE-8B3364C38F9B}" presName="compNode" presStyleCnt="0"/>
      <dgm:spPr/>
    </dgm:pt>
    <dgm:pt modelId="{C132DCD7-496C-44F9-AE24-2258E8375D77}" type="pres">
      <dgm:prSet presAssocID="{2393EB98-4E3A-49F2-B1CE-8B3364C38F9B}" presName="bgRect" presStyleLbl="bgShp" presStyleIdx="0" presStyleCnt="3"/>
      <dgm:spPr/>
    </dgm:pt>
    <dgm:pt modelId="{CA93E32B-973E-4AF8-AEEB-29BC299183BB}" type="pres">
      <dgm:prSet presAssocID="{2393EB98-4E3A-49F2-B1CE-8B3364C38F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29CA9408-CA39-4658-B771-DE495A105087}" type="pres">
      <dgm:prSet presAssocID="{2393EB98-4E3A-49F2-B1CE-8B3364C38F9B}" presName="spaceRect" presStyleCnt="0"/>
      <dgm:spPr/>
    </dgm:pt>
    <dgm:pt modelId="{B6D70215-6005-4C3D-A7F1-1CD88C548AD8}" type="pres">
      <dgm:prSet presAssocID="{2393EB98-4E3A-49F2-B1CE-8B3364C38F9B}" presName="parTx" presStyleLbl="revTx" presStyleIdx="0" presStyleCnt="3">
        <dgm:presLayoutVars>
          <dgm:chMax val="0"/>
          <dgm:chPref val="0"/>
        </dgm:presLayoutVars>
      </dgm:prSet>
      <dgm:spPr/>
    </dgm:pt>
    <dgm:pt modelId="{97C2EA11-9126-4E2A-BDA5-16D2238EC191}" type="pres">
      <dgm:prSet presAssocID="{508612FA-8148-4B66-97C7-DA9BB1DCD15A}" presName="sibTrans" presStyleCnt="0"/>
      <dgm:spPr/>
    </dgm:pt>
    <dgm:pt modelId="{192DE73A-4B75-4E3B-B233-E7B1769A9703}" type="pres">
      <dgm:prSet presAssocID="{A65F06BE-1CC3-48B9-886C-B97FC992516C}" presName="compNode" presStyleCnt="0"/>
      <dgm:spPr/>
    </dgm:pt>
    <dgm:pt modelId="{08467297-F52D-4703-A38E-20EED63201C4}" type="pres">
      <dgm:prSet presAssocID="{A65F06BE-1CC3-48B9-886C-B97FC992516C}" presName="bgRect" presStyleLbl="bgShp" presStyleIdx="1" presStyleCnt="3"/>
      <dgm:spPr/>
    </dgm:pt>
    <dgm:pt modelId="{33A8E036-F6B2-432F-8420-F159A4AFC9D7}" type="pres">
      <dgm:prSet presAssocID="{A65F06BE-1CC3-48B9-886C-B97FC99251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phones"/>
        </a:ext>
      </dgm:extLst>
    </dgm:pt>
    <dgm:pt modelId="{1DE8705F-93C1-4C6E-B765-3B6CEFBEB06D}" type="pres">
      <dgm:prSet presAssocID="{A65F06BE-1CC3-48B9-886C-B97FC992516C}" presName="spaceRect" presStyleCnt="0"/>
      <dgm:spPr/>
    </dgm:pt>
    <dgm:pt modelId="{4D15E31A-297B-471E-B1A7-E35E4668127A}" type="pres">
      <dgm:prSet presAssocID="{A65F06BE-1CC3-48B9-886C-B97FC992516C}" presName="parTx" presStyleLbl="revTx" presStyleIdx="1" presStyleCnt="3">
        <dgm:presLayoutVars>
          <dgm:chMax val="0"/>
          <dgm:chPref val="0"/>
        </dgm:presLayoutVars>
      </dgm:prSet>
      <dgm:spPr/>
    </dgm:pt>
    <dgm:pt modelId="{9A5BB3F2-E958-4711-94BD-A2C65F8C7304}" type="pres">
      <dgm:prSet presAssocID="{717351FC-218D-46D9-BC8F-325DECCD4831}" presName="sibTrans" presStyleCnt="0"/>
      <dgm:spPr/>
    </dgm:pt>
    <dgm:pt modelId="{2F912C47-3FF9-4DCB-A8D6-9F14AF13095C}" type="pres">
      <dgm:prSet presAssocID="{8C889E4D-331C-4668-B6CB-7A8EC2C6F468}" presName="compNode" presStyleCnt="0"/>
      <dgm:spPr/>
    </dgm:pt>
    <dgm:pt modelId="{4BC47A57-E7E3-43F7-937B-34E57AAAEB4D}" type="pres">
      <dgm:prSet presAssocID="{8C889E4D-331C-4668-B6CB-7A8EC2C6F468}" presName="bgRect" presStyleLbl="bgShp" presStyleIdx="2" presStyleCnt="3"/>
      <dgm:spPr/>
    </dgm:pt>
    <dgm:pt modelId="{F28DF2DE-6677-4BA8-850A-1F7011E31E2E}" type="pres">
      <dgm:prSet presAssocID="{8C889E4D-331C-4668-B6CB-7A8EC2C6F4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5B37549-6EDE-48B6-979F-D97313182CC6}" type="pres">
      <dgm:prSet presAssocID="{8C889E4D-331C-4668-B6CB-7A8EC2C6F468}" presName="spaceRect" presStyleCnt="0"/>
      <dgm:spPr/>
    </dgm:pt>
    <dgm:pt modelId="{2D69358B-3EF9-4717-8648-66A604630E3F}" type="pres">
      <dgm:prSet presAssocID="{8C889E4D-331C-4668-B6CB-7A8EC2C6F468}" presName="parTx" presStyleLbl="revTx" presStyleIdx="2" presStyleCnt="3">
        <dgm:presLayoutVars>
          <dgm:chMax val="0"/>
          <dgm:chPref val="0"/>
        </dgm:presLayoutVars>
      </dgm:prSet>
      <dgm:spPr/>
    </dgm:pt>
  </dgm:ptLst>
  <dgm:cxnLst>
    <dgm:cxn modelId="{78761008-AB13-4845-B67B-36C5AAAEDE6B}" srcId="{CFB55EFB-3F78-401E-8249-67C86EDF44DE}" destId="{8C889E4D-331C-4668-B6CB-7A8EC2C6F468}" srcOrd="2" destOrd="0" parTransId="{0502A697-BC50-4B81-87EF-56FCEE11D8F5}" sibTransId="{53CD14EB-F785-4384-89AA-2C7AB354EB40}"/>
    <dgm:cxn modelId="{BB2BBC12-0C69-4EB8-8F1A-3B4C855C6E74}" type="presOf" srcId="{8C889E4D-331C-4668-B6CB-7A8EC2C6F468}" destId="{2D69358B-3EF9-4717-8648-66A604630E3F}" srcOrd="0" destOrd="0" presId="urn:microsoft.com/office/officeart/2018/2/layout/IconVerticalSolidList"/>
    <dgm:cxn modelId="{1178082D-4447-4980-808C-2A2CE50D7793}" type="presOf" srcId="{A65F06BE-1CC3-48B9-886C-B97FC992516C}" destId="{4D15E31A-297B-471E-B1A7-E35E4668127A}" srcOrd="0" destOrd="0" presId="urn:microsoft.com/office/officeart/2018/2/layout/IconVerticalSolidList"/>
    <dgm:cxn modelId="{53842C6F-50BD-4CFA-B051-30255E70E05E}" type="presOf" srcId="{CFB55EFB-3F78-401E-8249-67C86EDF44DE}" destId="{74DBCD37-E272-4228-99CC-8C125E1AF848}" srcOrd="0" destOrd="0" presId="urn:microsoft.com/office/officeart/2018/2/layout/IconVerticalSolidList"/>
    <dgm:cxn modelId="{A32EC657-A097-42E1-933C-0D16AA82A3BD}" type="presOf" srcId="{2393EB98-4E3A-49F2-B1CE-8B3364C38F9B}" destId="{B6D70215-6005-4C3D-A7F1-1CD88C548AD8}" srcOrd="0" destOrd="0" presId="urn:microsoft.com/office/officeart/2018/2/layout/IconVerticalSolidList"/>
    <dgm:cxn modelId="{94EF8DA8-C0C3-450E-8C67-119A7D11917B}" srcId="{CFB55EFB-3F78-401E-8249-67C86EDF44DE}" destId="{2393EB98-4E3A-49F2-B1CE-8B3364C38F9B}" srcOrd="0" destOrd="0" parTransId="{BD9367FD-1B03-425A-BD10-ED16E4FF3210}" sibTransId="{508612FA-8148-4B66-97C7-DA9BB1DCD15A}"/>
    <dgm:cxn modelId="{172243AC-56FD-47D5-B4C1-779CE66D6C2E}" srcId="{CFB55EFB-3F78-401E-8249-67C86EDF44DE}" destId="{A65F06BE-1CC3-48B9-886C-B97FC992516C}" srcOrd="1" destOrd="0" parTransId="{61E7D632-1123-4E6F-BC4B-94A548C41741}" sibTransId="{717351FC-218D-46D9-BC8F-325DECCD4831}"/>
    <dgm:cxn modelId="{C041E137-49F5-4BDC-94C1-E43E1B7EF2FF}" type="presParOf" srcId="{74DBCD37-E272-4228-99CC-8C125E1AF848}" destId="{ED216122-06C2-45B2-8FE5-1D15CADC8AD7}" srcOrd="0" destOrd="0" presId="urn:microsoft.com/office/officeart/2018/2/layout/IconVerticalSolidList"/>
    <dgm:cxn modelId="{050F702B-B55C-408D-80B1-F3E60204E435}" type="presParOf" srcId="{ED216122-06C2-45B2-8FE5-1D15CADC8AD7}" destId="{C132DCD7-496C-44F9-AE24-2258E8375D77}" srcOrd="0" destOrd="0" presId="urn:microsoft.com/office/officeart/2018/2/layout/IconVerticalSolidList"/>
    <dgm:cxn modelId="{DE9A7AAB-A0B1-4089-A24D-985E4252AD61}" type="presParOf" srcId="{ED216122-06C2-45B2-8FE5-1D15CADC8AD7}" destId="{CA93E32B-973E-4AF8-AEEB-29BC299183BB}" srcOrd="1" destOrd="0" presId="urn:microsoft.com/office/officeart/2018/2/layout/IconVerticalSolidList"/>
    <dgm:cxn modelId="{6A9DDF0C-D1C2-498A-A094-F0EBE08E1641}" type="presParOf" srcId="{ED216122-06C2-45B2-8FE5-1D15CADC8AD7}" destId="{29CA9408-CA39-4658-B771-DE495A105087}" srcOrd="2" destOrd="0" presId="urn:microsoft.com/office/officeart/2018/2/layout/IconVerticalSolidList"/>
    <dgm:cxn modelId="{1DB32C21-DA8D-4C3E-A495-D849A45ABC1D}" type="presParOf" srcId="{ED216122-06C2-45B2-8FE5-1D15CADC8AD7}" destId="{B6D70215-6005-4C3D-A7F1-1CD88C548AD8}" srcOrd="3" destOrd="0" presId="urn:microsoft.com/office/officeart/2018/2/layout/IconVerticalSolidList"/>
    <dgm:cxn modelId="{73DE8D02-0C5D-4F9B-BE93-E6126999C933}" type="presParOf" srcId="{74DBCD37-E272-4228-99CC-8C125E1AF848}" destId="{97C2EA11-9126-4E2A-BDA5-16D2238EC191}" srcOrd="1" destOrd="0" presId="urn:microsoft.com/office/officeart/2018/2/layout/IconVerticalSolidList"/>
    <dgm:cxn modelId="{5E28B536-4886-4729-AB00-F332AED955A0}" type="presParOf" srcId="{74DBCD37-E272-4228-99CC-8C125E1AF848}" destId="{192DE73A-4B75-4E3B-B233-E7B1769A9703}" srcOrd="2" destOrd="0" presId="urn:microsoft.com/office/officeart/2018/2/layout/IconVerticalSolidList"/>
    <dgm:cxn modelId="{41A159E3-DF97-4E6C-905C-6FDC57B20597}" type="presParOf" srcId="{192DE73A-4B75-4E3B-B233-E7B1769A9703}" destId="{08467297-F52D-4703-A38E-20EED63201C4}" srcOrd="0" destOrd="0" presId="urn:microsoft.com/office/officeart/2018/2/layout/IconVerticalSolidList"/>
    <dgm:cxn modelId="{EDBEE99E-82A4-4B07-AA95-1540048202DB}" type="presParOf" srcId="{192DE73A-4B75-4E3B-B233-E7B1769A9703}" destId="{33A8E036-F6B2-432F-8420-F159A4AFC9D7}" srcOrd="1" destOrd="0" presId="urn:microsoft.com/office/officeart/2018/2/layout/IconVerticalSolidList"/>
    <dgm:cxn modelId="{538CA89A-5D78-46FE-9DF4-F6A0B144301D}" type="presParOf" srcId="{192DE73A-4B75-4E3B-B233-E7B1769A9703}" destId="{1DE8705F-93C1-4C6E-B765-3B6CEFBEB06D}" srcOrd="2" destOrd="0" presId="urn:microsoft.com/office/officeart/2018/2/layout/IconVerticalSolidList"/>
    <dgm:cxn modelId="{AB5CCCCE-146E-4DF6-8B8F-CCFF8038E215}" type="presParOf" srcId="{192DE73A-4B75-4E3B-B233-E7B1769A9703}" destId="{4D15E31A-297B-471E-B1A7-E35E4668127A}" srcOrd="3" destOrd="0" presId="urn:microsoft.com/office/officeart/2018/2/layout/IconVerticalSolidList"/>
    <dgm:cxn modelId="{59AAF5E7-AA4D-4C58-9FC4-A328FCFF2B92}" type="presParOf" srcId="{74DBCD37-E272-4228-99CC-8C125E1AF848}" destId="{9A5BB3F2-E958-4711-94BD-A2C65F8C7304}" srcOrd="3" destOrd="0" presId="urn:microsoft.com/office/officeart/2018/2/layout/IconVerticalSolidList"/>
    <dgm:cxn modelId="{ACB66E39-6E54-4F35-B1B5-45B44BA14298}" type="presParOf" srcId="{74DBCD37-E272-4228-99CC-8C125E1AF848}" destId="{2F912C47-3FF9-4DCB-A8D6-9F14AF13095C}" srcOrd="4" destOrd="0" presId="urn:microsoft.com/office/officeart/2018/2/layout/IconVerticalSolidList"/>
    <dgm:cxn modelId="{6C975D03-2C20-40D9-A08B-1176B652C11D}" type="presParOf" srcId="{2F912C47-3FF9-4DCB-A8D6-9F14AF13095C}" destId="{4BC47A57-E7E3-43F7-937B-34E57AAAEB4D}" srcOrd="0" destOrd="0" presId="urn:microsoft.com/office/officeart/2018/2/layout/IconVerticalSolidList"/>
    <dgm:cxn modelId="{CB3BF454-9A29-4F1D-A787-DEB2429439FA}" type="presParOf" srcId="{2F912C47-3FF9-4DCB-A8D6-9F14AF13095C}" destId="{F28DF2DE-6677-4BA8-850A-1F7011E31E2E}" srcOrd="1" destOrd="0" presId="urn:microsoft.com/office/officeart/2018/2/layout/IconVerticalSolidList"/>
    <dgm:cxn modelId="{E995CA91-024D-41C7-A008-B39DD14DBDA5}" type="presParOf" srcId="{2F912C47-3FF9-4DCB-A8D6-9F14AF13095C}" destId="{45B37549-6EDE-48B6-979F-D97313182CC6}" srcOrd="2" destOrd="0" presId="urn:microsoft.com/office/officeart/2018/2/layout/IconVerticalSolidList"/>
    <dgm:cxn modelId="{A1029C3D-E2D2-4980-B3EA-C2FD662B9B18}" type="presParOf" srcId="{2F912C47-3FF9-4DCB-A8D6-9F14AF13095C}" destId="{2D69358B-3EF9-4717-8648-66A604630E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8AC0FB-898C-4AF7-9551-B15A46006859}"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052D468D-547E-4051-A526-ACD94574435E}">
      <dgm:prSet/>
      <dgm:spPr/>
      <dgm:t>
        <a:bodyPr/>
        <a:lstStyle/>
        <a:p>
          <a:pPr>
            <a:lnSpc>
              <a:spcPct val="100000"/>
            </a:lnSpc>
            <a:defRPr cap="all"/>
          </a:pPr>
          <a:r>
            <a:rPr lang="en-AS"/>
            <a:t>Computer Understanding of Human Speech</a:t>
          </a:r>
          <a:endParaRPr lang="en-US"/>
        </a:p>
      </dgm:t>
    </dgm:pt>
    <dgm:pt modelId="{5FA5B34B-4869-4FE1-957E-E47955B57CA4}" type="parTrans" cxnId="{8A08B774-CFC9-402E-B540-30BD16D4C60D}">
      <dgm:prSet/>
      <dgm:spPr/>
      <dgm:t>
        <a:bodyPr/>
        <a:lstStyle/>
        <a:p>
          <a:endParaRPr lang="en-US"/>
        </a:p>
      </dgm:t>
    </dgm:pt>
    <dgm:pt modelId="{0C3E082D-B3A4-49FF-BEC9-409B3F9B7B96}" type="sibTrans" cxnId="{8A08B774-CFC9-402E-B540-30BD16D4C60D}">
      <dgm:prSet/>
      <dgm:spPr/>
      <dgm:t>
        <a:bodyPr/>
        <a:lstStyle/>
        <a:p>
          <a:endParaRPr lang="en-US"/>
        </a:p>
      </dgm:t>
    </dgm:pt>
    <dgm:pt modelId="{6F97798B-ACAA-4E50-8CB7-200803128437}">
      <dgm:prSet/>
      <dgm:spPr/>
      <dgm:t>
        <a:bodyPr/>
        <a:lstStyle/>
        <a:p>
          <a:pPr>
            <a:lnSpc>
              <a:spcPct val="100000"/>
            </a:lnSpc>
            <a:defRPr cap="all"/>
          </a:pPr>
          <a:r>
            <a:rPr lang="en-AS"/>
            <a:t>Easier and more accessible human-to-computer interaction</a:t>
          </a:r>
          <a:endParaRPr lang="en-US"/>
        </a:p>
      </dgm:t>
    </dgm:pt>
    <dgm:pt modelId="{D89AD714-5701-422B-A392-0954EF7B0012}" type="parTrans" cxnId="{0596FC7D-F8D6-4B3A-8AED-47B206FC5432}">
      <dgm:prSet/>
      <dgm:spPr/>
      <dgm:t>
        <a:bodyPr/>
        <a:lstStyle/>
        <a:p>
          <a:endParaRPr lang="en-US"/>
        </a:p>
      </dgm:t>
    </dgm:pt>
    <dgm:pt modelId="{3837F308-5A77-41F5-9D98-B6D31C5660C6}" type="sibTrans" cxnId="{0596FC7D-F8D6-4B3A-8AED-47B206FC5432}">
      <dgm:prSet/>
      <dgm:spPr/>
      <dgm:t>
        <a:bodyPr/>
        <a:lstStyle/>
        <a:p>
          <a:endParaRPr lang="en-US"/>
        </a:p>
      </dgm:t>
    </dgm:pt>
    <dgm:pt modelId="{A124CEC3-131F-48B6-BAFC-4D23835AD4EB}" type="pres">
      <dgm:prSet presAssocID="{798AC0FB-898C-4AF7-9551-B15A46006859}" presName="root" presStyleCnt="0">
        <dgm:presLayoutVars>
          <dgm:dir/>
          <dgm:resizeHandles val="exact"/>
        </dgm:presLayoutVars>
      </dgm:prSet>
      <dgm:spPr/>
    </dgm:pt>
    <dgm:pt modelId="{94A7BC7B-4AEB-4C22-9F63-4BE32A352CA3}" type="pres">
      <dgm:prSet presAssocID="{052D468D-547E-4051-A526-ACD94574435E}" presName="compNode" presStyleCnt="0"/>
      <dgm:spPr/>
    </dgm:pt>
    <dgm:pt modelId="{B432BE7F-336F-4156-BE2E-42D7951322B1}" type="pres">
      <dgm:prSet presAssocID="{052D468D-547E-4051-A526-ACD94574435E}" presName="iconBgRect" presStyleLbl="bgShp" presStyleIdx="0" presStyleCnt="2"/>
      <dgm:spPr/>
    </dgm:pt>
    <dgm:pt modelId="{5EC04AED-912B-4247-8A0F-CA270AE3DD4D}" type="pres">
      <dgm:prSet presAssocID="{052D468D-547E-4051-A526-ACD9457443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C3E6E86-31BB-4F85-AEBA-06A4FBA81D37}" type="pres">
      <dgm:prSet presAssocID="{052D468D-547E-4051-A526-ACD94574435E}" presName="spaceRect" presStyleCnt="0"/>
      <dgm:spPr/>
    </dgm:pt>
    <dgm:pt modelId="{25D343EE-25CE-4BDA-9D96-BE9F6C73E3FC}" type="pres">
      <dgm:prSet presAssocID="{052D468D-547E-4051-A526-ACD94574435E}" presName="textRect" presStyleLbl="revTx" presStyleIdx="0" presStyleCnt="2">
        <dgm:presLayoutVars>
          <dgm:chMax val="1"/>
          <dgm:chPref val="1"/>
        </dgm:presLayoutVars>
      </dgm:prSet>
      <dgm:spPr/>
    </dgm:pt>
    <dgm:pt modelId="{5139CCD8-A7DF-476C-9EA9-C1D0A65A145B}" type="pres">
      <dgm:prSet presAssocID="{0C3E082D-B3A4-49FF-BEC9-409B3F9B7B96}" presName="sibTrans" presStyleCnt="0"/>
      <dgm:spPr/>
    </dgm:pt>
    <dgm:pt modelId="{66381160-7203-4569-89E4-82FC2E1DB07F}" type="pres">
      <dgm:prSet presAssocID="{6F97798B-ACAA-4E50-8CB7-200803128437}" presName="compNode" presStyleCnt="0"/>
      <dgm:spPr/>
    </dgm:pt>
    <dgm:pt modelId="{78BEDDA4-5669-44BB-B472-B18024655CAE}" type="pres">
      <dgm:prSet presAssocID="{6F97798B-ACAA-4E50-8CB7-200803128437}" presName="iconBgRect" presStyleLbl="bgShp" presStyleIdx="1" presStyleCnt="2"/>
      <dgm:spPr/>
    </dgm:pt>
    <dgm:pt modelId="{9D123DD1-47A3-4C8E-B914-15629B654655}" type="pres">
      <dgm:prSet presAssocID="{6F97798B-ACAA-4E50-8CB7-2008031284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5E6D08E-CB73-4ED5-9155-ABE7D5D3EE0B}" type="pres">
      <dgm:prSet presAssocID="{6F97798B-ACAA-4E50-8CB7-200803128437}" presName="spaceRect" presStyleCnt="0"/>
      <dgm:spPr/>
    </dgm:pt>
    <dgm:pt modelId="{DAE54521-790C-4E04-AF82-426E072E34B3}" type="pres">
      <dgm:prSet presAssocID="{6F97798B-ACAA-4E50-8CB7-200803128437}" presName="textRect" presStyleLbl="revTx" presStyleIdx="1" presStyleCnt="2">
        <dgm:presLayoutVars>
          <dgm:chMax val="1"/>
          <dgm:chPref val="1"/>
        </dgm:presLayoutVars>
      </dgm:prSet>
      <dgm:spPr/>
    </dgm:pt>
  </dgm:ptLst>
  <dgm:cxnLst>
    <dgm:cxn modelId="{D9E1B924-7057-410D-BB70-A45BEC56057F}" type="presOf" srcId="{798AC0FB-898C-4AF7-9551-B15A46006859}" destId="{A124CEC3-131F-48B6-BAFC-4D23835AD4EB}" srcOrd="0" destOrd="0" presId="urn:microsoft.com/office/officeart/2018/5/layout/IconCircleLabelList"/>
    <dgm:cxn modelId="{8A08B774-CFC9-402E-B540-30BD16D4C60D}" srcId="{798AC0FB-898C-4AF7-9551-B15A46006859}" destId="{052D468D-547E-4051-A526-ACD94574435E}" srcOrd="0" destOrd="0" parTransId="{5FA5B34B-4869-4FE1-957E-E47955B57CA4}" sibTransId="{0C3E082D-B3A4-49FF-BEC9-409B3F9B7B96}"/>
    <dgm:cxn modelId="{0596FC7D-F8D6-4B3A-8AED-47B206FC5432}" srcId="{798AC0FB-898C-4AF7-9551-B15A46006859}" destId="{6F97798B-ACAA-4E50-8CB7-200803128437}" srcOrd="1" destOrd="0" parTransId="{D89AD714-5701-422B-A392-0954EF7B0012}" sibTransId="{3837F308-5A77-41F5-9D98-B6D31C5660C6}"/>
    <dgm:cxn modelId="{9A9A31DD-EB25-4E73-B171-577E19E21B89}" type="presOf" srcId="{6F97798B-ACAA-4E50-8CB7-200803128437}" destId="{DAE54521-790C-4E04-AF82-426E072E34B3}" srcOrd="0" destOrd="0" presId="urn:microsoft.com/office/officeart/2018/5/layout/IconCircleLabelList"/>
    <dgm:cxn modelId="{440283E3-1A18-4A94-AB7B-DBBFDB6D9E4F}" type="presOf" srcId="{052D468D-547E-4051-A526-ACD94574435E}" destId="{25D343EE-25CE-4BDA-9D96-BE9F6C73E3FC}" srcOrd="0" destOrd="0" presId="urn:microsoft.com/office/officeart/2018/5/layout/IconCircleLabelList"/>
    <dgm:cxn modelId="{9534C324-B833-463C-8F06-57226EFE81AE}" type="presParOf" srcId="{A124CEC3-131F-48B6-BAFC-4D23835AD4EB}" destId="{94A7BC7B-4AEB-4C22-9F63-4BE32A352CA3}" srcOrd="0" destOrd="0" presId="urn:microsoft.com/office/officeart/2018/5/layout/IconCircleLabelList"/>
    <dgm:cxn modelId="{4D764E02-1E7C-40C5-A1D0-96E91493D79D}" type="presParOf" srcId="{94A7BC7B-4AEB-4C22-9F63-4BE32A352CA3}" destId="{B432BE7F-336F-4156-BE2E-42D7951322B1}" srcOrd="0" destOrd="0" presId="urn:microsoft.com/office/officeart/2018/5/layout/IconCircleLabelList"/>
    <dgm:cxn modelId="{F3AF942A-8AD4-4638-9DE5-DC44C05F1AF9}" type="presParOf" srcId="{94A7BC7B-4AEB-4C22-9F63-4BE32A352CA3}" destId="{5EC04AED-912B-4247-8A0F-CA270AE3DD4D}" srcOrd="1" destOrd="0" presId="urn:microsoft.com/office/officeart/2018/5/layout/IconCircleLabelList"/>
    <dgm:cxn modelId="{90CAA54C-AB80-495A-8D11-F5047F719F2B}" type="presParOf" srcId="{94A7BC7B-4AEB-4C22-9F63-4BE32A352CA3}" destId="{FC3E6E86-31BB-4F85-AEBA-06A4FBA81D37}" srcOrd="2" destOrd="0" presId="urn:microsoft.com/office/officeart/2018/5/layout/IconCircleLabelList"/>
    <dgm:cxn modelId="{70AD726E-98C4-4B9F-A1EB-97FF4665B9E2}" type="presParOf" srcId="{94A7BC7B-4AEB-4C22-9F63-4BE32A352CA3}" destId="{25D343EE-25CE-4BDA-9D96-BE9F6C73E3FC}" srcOrd="3" destOrd="0" presId="urn:microsoft.com/office/officeart/2018/5/layout/IconCircleLabelList"/>
    <dgm:cxn modelId="{E4F76C4B-56A8-4903-84B0-0C32017E76D9}" type="presParOf" srcId="{A124CEC3-131F-48B6-BAFC-4D23835AD4EB}" destId="{5139CCD8-A7DF-476C-9EA9-C1D0A65A145B}" srcOrd="1" destOrd="0" presId="urn:microsoft.com/office/officeart/2018/5/layout/IconCircleLabelList"/>
    <dgm:cxn modelId="{974E1C1F-50F3-4DDE-A23A-2077F4CC597C}" type="presParOf" srcId="{A124CEC3-131F-48B6-BAFC-4D23835AD4EB}" destId="{66381160-7203-4569-89E4-82FC2E1DB07F}" srcOrd="2" destOrd="0" presId="urn:microsoft.com/office/officeart/2018/5/layout/IconCircleLabelList"/>
    <dgm:cxn modelId="{32723C71-FDE1-4DEE-99C1-2D6735E770D7}" type="presParOf" srcId="{66381160-7203-4569-89E4-82FC2E1DB07F}" destId="{78BEDDA4-5669-44BB-B472-B18024655CAE}" srcOrd="0" destOrd="0" presId="urn:microsoft.com/office/officeart/2018/5/layout/IconCircleLabelList"/>
    <dgm:cxn modelId="{76B2FB21-65BF-46CD-90AF-7447E22FD8F7}" type="presParOf" srcId="{66381160-7203-4569-89E4-82FC2E1DB07F}" destId="{9D123DD1-47A3-4C8E-B914-15629B654655}" srcOrd="1" destOrd="0" presId="urn:microsoft.com/office/officeart/2018/5/layout/IconCircleLabelList"/>
    <dgm:cxn modelId="{D3DFA2BD-2622-4322-A44B-F734F6BC436F}" type="presParOf" srcId="{66381160-7203-4569-89E4-82FC2E1DB07F}" destId="{D5E6D08E-CB73-4ED5-9155-ABE7D5D3EE0B}" srcOrd="2" destOrd="0" presId="urn:microsoft.com/office/officeart/2018/5/layout/IconCircleLabelList"/>
    <dgm:cxn modelId="{7817304C-C6B5-4C41-8FA0-ECC18767E2A2}" type="presParOf" srcId="{66381160-7203-4569-89E4-82FC2E1DB07F}" destId="{DAE54521-790C-4E04-AF82-426E072E34B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5F3D08-A0C4-4B31-84B6-C4CC5143EB1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5FF978F-664C-48DF-AA19-EA899BD0BC74}">
      <dgm:prSet/>
      <dgm:spPr/>
      <dgm:t>
        <a:bodyPr/>
        <a:lstStyle/>
        <a:p>
          <a:r>
            <a:rPr lang="en-AS"/>
            <a:t>Old Algorithms require large amount of training data</a:t>
          </a:r>
          <a:endParaRPr lang="en-US"/>
        </a:p>
      </dgm:t>
    </dgm:pt>
    <dgm:pt modelId="{BFB03F66-AE12-4092-820C-209070E2B161}" type="parTrans" cxnId="{E8426FD6-5303-4C01-9B06-517A81E62FF9}">
      <dgm:prSet/>
      <dgm:spPr/>
      <dgm:t>
        <a:bodyPr/>
        <a:lstStyle/>
        <a:p>
          <a:endParaRPr lang="en-US"/>
        </a:p>
      </dgm:t>
    </dgm:pt>
    <dgm:pt modelId="{8345BB92-DF5E-4A81-B182-DCE11BA51492}" type="sibTrans" cxnId="{E8426FD6-5303-4C01-9B06-517A81E62FF9}">
      <dgm:prSet/>
      <dgm:spPr/>
      <dgm:t>
        <a:bodyPr/>
        <a:lstStyle/>
        <a:p>
          <a:endParaRPr lang="en-US"/>
        </a:p>
      </dgm:t>
    </dgm:pt>
    <dgm:pt modelId="{F92645E9-B7C7-42B0-807C-567FCE5B5D73}">
      <dgm:prSet/>
      <dgm:spPr/>
      <dgm:t>
        <a:bodyPr/>
        <a:lstStyle/>
        <a:p>
          <a:r>
            <a:rPr lang="en-AS"/>
            <a:t>Low-resource language have almost no usable ASR engine</a:t>
          </a:r>
          <a:endParaRPr lang="en-US"/>
        </a:p>
      </dgm:t>
    </dgm:pt>
    <dgm:pt modelId="{06966F1F-0099-4869-83DD-9B853636647E}" type="parTrans" cxnId="{91046E57-ECA1-4DC0-A802-29E092D735D7}">
      <dgm:prSet/>
      <dgm:spPr/>
      <dgm:t>
        <a:bodyPr/>
        <a:lstStyle/>
        <a:p>
          <a:endParaRPr lang="en-US"/>
        </a:p>
      </dgm:t>
    </dgm:pt>
    <dgm:pt modelId="{A5833118-8501-4200-BB0F-DB37B2D000B1}" type="sibTrans" cxnId="{91046E57-ECA1-4DC0-A802-29E092D735D7}">
      <dgm:prSet/>
      <dgm:spPr/>
      <dgm:t>
        <a:bodyPr/>
        <a:lstStyle/>
        <a:p>
          <a:endParaRPr lang="en-US"/>
        </a:p>
      </dgm:t>
    </dgm:pt>
    <dgm:pt modelId="{AF3B2ED9-D719-4806-8A59-32B34B6B0BC0}">
      <dgm:prSet/>
      <dgm:spPr/>
      <dgm:t>
        <a:bodyPr/>
        <a:lstStyle/>
        <a:p>
          <a:r>
            <a:rPr lang="en-AS"/>
            <a:t>This affects more than 6000 languages out of 7000 languages around the world</a:t>
          </a:r>
          <a:endParaRPr lang="en-US"/>
        </a:p>
      </dgm:t>
    </dgm:pt>
    <dgm:pt modelId="{F2A5A1F3-0965-4D37-9C09-B8E420F5986F}" type="parTrans" cxnId="{87704E9C-666F-446C-AD77-A631E92CA3D7}">
      <dgm:prSet/>
      <dgm:spPr/>
      <dgm:t>
        <a:bodyPr/>
        <a:lstStyle/>
        <a:p>
          <a:endParaRPr lang="en-US"/>
        </a:p>
      </dgm:t>
    </dgm:pt>
    <dgm:pt modelId="{D8CA42BD-160F-419B-AA5B-F2BF7EF31261}" type="sibTrans" cxnId="{87704E9C-666F-446C-AD77-A631E92CA3D7}">
      <dgm:prSet/>
      <dgm:spPr/>
      <dgm:t>
        <a:bodyPr/>
        <a:lstStyle/>
        <a:p>
          <a:endParaRPr lang="en-US"/>
        </a:p>
      </dgm:t>
    </dgm:pt>
    <dgm:pt modelId="{B024998F-C043-4FC8-83F9-2EEBC7A781CC}">
      <dgm:prSet/>
      <dgm:spPr/>
      <dgm:t>
        <a:bodyPr/>
        <a:lstStyle/>
        <a:p>
          <a:r>
            <a:rPr lang="en-AS"/>
            <a:t>Lack of availability of quality label</a:t>
          </a:r>
          <a:r>
            <a:rPr lang="en-US"/>
            <a:t>l</a:t>
          </a:r>
          <a:r>
            <a:rPr lang="en-AS"/>
            <a:t>ed audio data</a:t>
          </a:r>
          <a:endParaRPr lang="en-US"/>
        </a:p>
      </dgm:t>
    </dgm:pt>
    <dgm:pt modelId="{135736B7-8D72-4F49-B8DF-EFC2F7DF5BD8}" type="parTrans" cxnId="{A3B693C0-CE86-4D71-A591-D743F8BD3624}">
      <dgm:prSet/>
      <dgm:spPr/>
      <dgm:t>
        <a:bodyPr/>
        <a:lstStyle/>
        <a:p>
          <a:endParaRPr lang="en-US"/>
        </a:p>
      </dgm:t>
    </dgm:pt>
    <dgm:pt modelId="{C2E9FE71-6CD2-4706-B007-29946C040F25}" type="sibTrans" cxnId="{A3B693C0-CE86-4D71-A591-D743F8BD3624}">
      <dgm:prSet/>
      <dgm:spPr/>
      <dgm:t>
        <a:bodyPr/>
        <a:lstStyle/>
        <a:p>
          <a:endParaRPr lang="en-US"/>
        </a:p>
      </dgm:t>
    </dgm:pt>
    <dgm:pt modelId="{8257C7A3-14EC-4BB2-965D-D8D561B32EBD}" type="pres">
      <dgm:prSet presAssocID="{235F3D08-A0C4-4B31-84B6-C4CC5143EB1B}" presName="root" presStyleCnt="0">
        <dgm:presLayoutVars>
          <dgm:dir/>
          <dgm:resizeHandles val="exact"/>
        </dgm:presLayoutVars>
      </dgm:prSet>
      <dgm:spPr/>
    </dgm:pt>
    <dgm:pt modelId="{BDC3F237-8399-4C7B-A77B-33543CC31584}" type="pres">
      <dgm:prSet presAssocID="{C5FF978F-664C-48DF-AA19-EA899BD0BC74}" presName="compNode" presStyleCnt="0"/>
      <dgm:spPr/>
    </dgm:pt>
    <dgm:pt modelId="{C1D1F682-1F46-4139-BF37-25D46A2C6AD8}" type="pres">
      <dgm:prSet presAssocID="{C5FF978F-664C-48DF-AA19-EA899BD0BC74}" presName="bgRect" presStyleLbl="bgShp" presStyleIdx="0" presStyleCnt="4"/>
      <dgm:spPr/>
    </dgm:pt>
    <dgm:pt modelId="{3A0BAB0B-2375-4403-AE26-CDF40E5F7273}" type="pres">
      <dgm:prSet presAssocID="{C5FF978F-664C-48DF-AA19-EA899BD0BC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E339E97-D6AA-4834-88E4-A4EB3685F02F}" type="pres">
      <dgm:prSet presAssocID="{C5FF978F-664C-48DF-AA19-EA899BD0BC74}" presName="spaceRect" presStyleCnt="0"/>
      <dgm:spPr/>
    </dgm:pt>
    <dgm:pt modelId="{A2069755-130D-45B5-8CCF-BCBC4C0B375B}" type="pres">
      <dgm:prSet presAssocID="{C5FF978F-664C-48DF-AA19-EA899BD0BC74}" presName="parTx" presStyleLbl="revTx" presStyleIdx="0" presStyleCnt="4">
        <dgm:presLayoutVars>
          <dgm:chMax val="0"/>
          <dgm:chPref val="0"/>
        </dgm:presLayoutVars>
      </dgm:prSet>
      <dgm:spPr/>
    </dgm:pt>
    <dgm:pt modelId="{2CB4FD0D-33BB-4B73-886A-15899D0D82FA}" type="pres">
      <dgm:prSet presAssocID="{8345BB92-DF5E-4A81-B182-DCE11BA51492}" presName="sibTrans" presStyleCnt="0"/>
      <dgm:spPr/>
    </dgm:pt>
    <dgm:pt modelId="{F69CB980-ED8D-4E25-9206-BD1345E3FC6E}" type="pres">
      <dgm:prSet presAssocID="{F92645E9-B7C7-42B0-807C-567FCE5B5D73}" presName="compNode" presStyleCnt="0"/>
      <dgm:spPr/>
    </dgm:pt>
    <dgm:pt modelId="{728D47A9-227E-4885-9234-F22482CD99BA}" type="pres">
      <dgm:prSet presAssocID="{F92645E9-B7C7-42B0-807C-567FCE5B5D73}" presName="bgRect" presStyleLbl="bgShp" presStyleIdx="1" presStyleCnt="4"/>
      <dgm:spPr/>
    </dgm:pt>
    <dgm:pt modelId="{0CE2DBCC-4EBD-49BC-A2C9-4251DC0E0B68}" type="pres">
      <dgm:prSet presAssocID="{F92645E9-B7C7-42B0-807C-567FCE5B5D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E66FE80C-237E-4D53-8F79-F750C2016FE9}" type="pres">
      <dgm:prSet presAssocID="{F92645E9-B7C7-42B0-807C-567FCE5B5D73}" presName="spaceRect" presStyleCnt="0"/>
      <dgm:spPr/>
    </dgm:pt>
    <dgm:pt modelId="{EB04C380-13FC-4C73-B431-3827B0AE7071}" type="pres">
      <dgm:prSet presAssocID="{F92645E9-B7C7-42B0-807C-567FCE5B5D73}" presName="parTx" presStyleLbl="revTx" presStyleIdx="1" presStyleCnt="4">
        <dgm:presLayoutVars>
          <dgm:chMax val="0"/>
          <dgm:chPref val="0"/>
        </dgm:presLayoutVars>
      </dgm:prSet>
      <dgm:spPr/>
    </dgm:pt>
    <dgm:pt modelId="{F20DB323-0FEC-4EFD-A5A4-04096E117A35}" type="pres">
      <dgm:prSet presAssocID="{A5833118-8501-4200-BB0F-DB37B2D000B1}" presName="sibTrans" presStyleCnt="0"/>
      <dgm:spPr/>
    </dgm:pt>
    <dgm:pt modelId="{D0CC8854-69C0-458F-B1E4-DD0EC074A641}" type="pres">
      <dgm:prSet presAssocID="{AF3B2ED9-D719-4806-8A59-32B34B6B0BC0}" presName="compNode" presStyleCnt="0"/>
      <dgm:spPr/>
    </dgm:pt>
    <dgm:pt modelId="{C378F90D-7063-4F71-8222-2C5EF9529753}" type="pres">
      <dgm:prSet presAssocID="{AF3B2ED9-D719-4806-8A59-32B34B6B0BC0}" presName="bgRect" presStyleLbl="bgShp" presStyleIdx="2" presStyleCnt="4"/>
      <dgm:spPr/>
    </dgm:pt>
    <dgm:pt modelId="{273742A6-D304-4948-9133-9D5B942CF594}" type="pres">
      <dgm:prSet presAssocID="{AF3B2ED9-D719-4806-8A59-32B34B6B0B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97B0FC62-B69A-439E-92BB-8614E22F998B}" type="pres">
      <dgm:prSet presAssocID="{AF3B2ED9-D719-4806-8A59-32B34B6B0BC0}" presName="spaceRect" presStyleCnt="0"/>
      <dgm:spPr/>
    </dgm:pt>
    <dgm:pt modelId="{C5552EF8-D006-4D72-AB17-A87B677F02F1}" type="pres">
      <dgm:prSet presAssocID="{AF3B2ED9-D719-4806-8A59-32B34B6B0BC0}" presName="parTx" presStyleLbl="revTx" presStyleIdx="2" presStyleCnt="4">
        <dgm:presLayoutVars>
          <dgm:chMax val="0"/>
          <dgm:chPref val="0"/>
        </dgm:presLayoutVars>
      </dgm:prSet>
      <dgm:spPr/>
    </dgm:pt>
    <dgm:pt modelId="{F43AACA7-C536-468B-8B93-95E83C35E788}" type="pres">
      <dgm:prSet presAssocID="{D8CA42BD-160F-419B-AA5B-F2BF7EF31261}" presName="sibTrans" presStyleCnt="0"/>
      <dgm:spPr/>
    </dgm:pt>
    <dgm:pt modelId="{D163A568-B00A-4100-BA7F-3FB74C4A2D0C}" type="pres">
      <dgm:prSet presAssocID="{B024998F-C043-4FC8-83F9-2EEBC7A781CC}" presName="compNode" presStyleCnt="0"/>
      <dgm:spPr/>
    </dgm:pt>
    <dgm:pt modelId="{A70C8761-12E2-4891-982E-FDC48069EB4E}" type="pres">
      <dgm:prSet presAssocID="{B024998F-C043-4FC8-83F9-2EEBC7A781CC}" presName="bgRect" presStyleLbl="bgShp" presStyleIdx="3" presStyleCnt="4"/>
      <dgm:spPr/>
    </dgm:pt>
    <dgm:pt modelId="{EC234EC9-CC4B-4A4F-8598-D44300310DB3}" type="pres">
      <dgm:prSet presAssocID="{B024998F-C043-4FC8-83F9-2EEBC7A781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phones"/>
        </a:ext>
      </dgm:extLst>
    </dgm:pt>
    <dgm:pt modelId="{932DA8F5-E39B-4C63-860F-BE65C740EEF9}" type="pres">
      <dgm:prSet presAssocID="{B024998F-C043-4FC8-83F9-2EEBC7A781CC}" presName="spaceRect" presStyleCnt="0"/>
      <dgm:spPr/>
    </dgm:pt>
    <dgm:pt modelId="{70CF5AF1-B7FC-4D8D-9251-A533EA28A4E2}" type="pres">
      <dgm:prSet presAssocID="{B024998F-C043-4FC8-83F9-2EEBC7A781CC}" presName="parTx" presStyleLbl="revTx" presStyleIdx="3" presStyleCnt="4">
        <dgm:presLayoutVars>
          <dgm:chMax val="0"/>
          <dgm:chPref val="0"/>
        </dgm:presLayoutVars>
      </dgm:prSet>
      <dgm:spPr/>
    </dgm:pt>
  </dgm:ptLst>
  <dgm:cxnLst>
    <dgm:cxn modelId="{04C7BF38-8F9D-452F-AADA-F55AE1B99829}" type="presOf" srcId="{F92645E9-B7C7-42B0-807C-567FCE5B5D73}" destId="{EB04C380-13FC-4C73-B431-3827B0AE7071}" srcOrd="0" destOrd="0" presId="urn:microsoft.com/office/officeart/2018/2/layout/IconVerticalSolidList"/>
    <dgm:cxn modelId="{91046E57-ECA1-4DC0-A802-29E092D735D7}" srcId="{235F3D08-A0C4-4B31-84B6-C4CC5143EB1B}" destId="{F92645E9-B7C7-42B0-807C-567FCE5B5D73}" srcOrd="1" destOrd="0" parTransId="{06966F1F-0099-4869-83DD-9B853636647E}" sibTransId="{A5833118-8501-4200-BB0F-DB37B2D000B1}"/>
    <dgm:cxn modelId="{87704E9C-666F-446C-AD77-A631E92CA3D7}" srcId="{235F3D08-A0C4-4B31-84B6-C4CC5143EB1B}" destId="{AF3B2ED9-D719-4806-8A59-32B34B6B0BC0}" srcOrd="2" destOrd="0" parTransId="{F2A5A1F3-0965-4D37-9C09-B8E420F5986F}" sibTransId="{D8CA42BD-160F-419B-AA5B-F2BF7EF31261}"/>
    <dgm:cxn modelId="{05C5CEAE-B24C-4988-A864-ED0FFD38BA8A}" type="presOf" srcId="{AF3B2ED9-D719-4806-8A59-32B34B6B0BC0}" destId="{C5552EF8-D006-4D72-AB17-A87B677F02F1}" srcOrd="0" destOrd="0" presId="urn:microsoft.com/office/officeart/2018/2/layout/IconVerticalSolidList"/>
    <dgm:cxn modelId="{5C0BB4B0-8603-4657-82D6-7B0D10B1A0D2}" type="presOf" srcId="{B024998F-C043-4FC8-83F9-2EEBC7A781CC}" destId="{70CF5AF1-B7FC-4D8D-9251-A533EA28A4E2}" srcOrd="0" destOrd="0" presId="urn:microsoft.com/office/officeart/2018/2/layout/IconVerticalSolidList"/>
    <dgm:cxn modelId="{A3B693C0-CE86-4D71-A591-D743F8BD3624}" srcId="{235F3D08-A0C4-4B31-84B6-C4CC5143EB1B}" destId="{B024998F-C043-4FC8-83F9-2EEBC7A781CC}" srcOrd="3" destOrd="0" parTransId="{135736B7-8D72-4F49-B8DF-EFC2F7DF5BD8}" sibTransId="{C2E9FE71-6CD2-4706-B007-29946C040F25}"/>
    <dgm:cxn modelId="{6B4A6BC9-1C01-4CC1-8CD5-6518976D48F8}" type="presOf" srcId="{235F3D08-A0C4-4B31-84B6-C4CC5143EB1B}" destId="{8257C7A3-14EC-4BB2-965D-D8D561B32EBD}" srcOrd="0" destOrd="0" presId="urn:microsoft.com/office/officeart/2018/2/layout/IconVerticalSolidList"/>
    <dgm:cxn modelId="{ADDC01CD-6E5C-47A6-9CE6-7C8E22DDD2F3}" type="presOf" srcId="{C5FF978F-664C-48DF-AA19-EA899BD0BC74}" destId="{A2069755-130D-45B5-8CCF-BCBC4C0B375B}" srcOrd="0" destOrd="0" presId="urn:microsoft.com/office/officeart/2018/2/layout/IconVerticalSolidList"/>
    <dgm:cxn modelId="{E8426FD6-5303-4C01-9B06-517A81E62FF9}" srcId="{235F3D08-A0C4-4B31-84B6-C4CC5143EB1B}" destId="{C5FF978F-664C-48DF-AA19-EA899BD0BC74}" srcOrd="0" destOrd="0" parTransId="{BFB03F66-AE12-4092-820C-209070E2B161}" sibTransId="{8345BB92-DF5E-4A81-B182-DCE11BA51492}"/>
    <dgm:cxn modelId="{438E9052-5E6A-46F8-8141-B5A1254AA65D}" type="presParOf" srcId="{8257C7A3-14EC-4BB2-965D-D8D561B32EBD}" destId="{BDC3F237-8399-4C7B-A77B-33543CC31584}" srcOrd="0" destOrd="0" presId="urn:microsoft.com/office/officeart/2018/2/layout/IconVerticalSolidList"/>
    <dgm:cxn modelId="{1C86EDDF-AAF9-4933-8B71-A617EB266697}" type="presParOf" srcId="{BDC3F237-8399-4C7B-A77B-33543CC31584}" destId="{C1D1F682-1F46-4139-BF37-25D46A2C6AD8}" srcOrd="0" destOrd="0" presId="urn:microsoft.com/office/officeart/2018/2/layout/IconVerticalSolidList"/>
    <dgm:cxn modelId="{A8ABA785-7D32-4E15-BE28-A7FD23D55EC6}" type="presParOf" srcId="{BDC3F237-8399-4C7B-A77B-33543CC31584}" destId="{3A0BAB0B-2375-4403-AE26-CDF40E5F7273}" srcOrd="1" destOrd="0" presId="urn:microsoft.com/office/officeart/2018/2/layout/IconVerticalSolidList"/>
    <dgm:cxn modelId="{D9EF4FA3-328D-41AB-9962-BA8DEF1F2961}" type="presParOf" srcId="{BDC3F237-8399-4C7B-A77B-33543CC31584}" destId="{9E339E97-D6AA-4834-88E4-A4EB3685F02F}" srcOrd="2" destOrd="0" presId="urn:microsoft.com/office/officeart/2018/2/layout/IconVerticalSolidList"/>
    <dgm:cxn modelId="{42B2C06D-8E63-4CF4-B010-E8588F0A5ABA}" type="presParOf" srcId="{BDC3F237-8399-4C7B-A77B-33543CC31584}" destId="{A2069755-130D-45B5-8CCF-BCBC4C0B375B}" srcOrd="3" destOrd="0" presId="urn:microsoft.com/office/officeart/2018/2/layout/IconVerticalSolidList"/>
    <dgm:cxn modelId="{AA9BFD19-860A-4850-91DF-92621173FEB2}" type="presParOf" srcId="{8257C7A3-14EC-4BB2-965D-D8D561B32EBD}" destId="{2CB4FD0D-33BB-4B73-886A-15899D0D82FA}" srcOrd="1" destOrd="0" presId="urn:microsoft.com/office/officeart/2018/2/layout/IconVerticalSolidList"/>
    <dgm:cxn modelId="{F75C1393-2D3E-4CED-9473-D74911FA3438}" type="presParOf" srcId="{8257C7A3-14EC-4BB2-965D-D8D561B32EBD}" destId="{F69CB980-ED8D-4E25-9206-BD1345E3FC6E}" srcOrd="2" destOrd="0" presId="urn:microsoft.com/office/officeart/2018/2/layout/IconVerticalSolidList"/>
    <dgm:cxn modelId="{E2A55561-F2F7-41CD-A51D-B5B55FE701E5}" type="presParOf" srcId="{F69CB980-ED8D-4E25-9206-BD1345E3FC6E}" destId="{728D47A9-227E-4885-9234-F22482CD99BA}" srcOrd="0" destOrd="0" presId="urn:microsoft.com/office/officeart/2018/2/layout/IconVerticalSolidList"/>
    <dgm:cxn modelId="{23D08F72-173B-4DE5-9D44-899E76A0E078}" type="presParOf" srcId="{F69CB980-ED8D-4E25-9206-BD1345E3FC6E}" destId="{0CE2DBCC-4EBD-49BC-A2C9-4251DC0E0B68}" srcOrd="1" destOrd="0" presId="urn:microsoft.com/office/officeart/2018/2/layout/IconVerticalSolidList"/>
    <dgm:cxn modelId="{C2FDF618-90C9-47E0-BAA1-DB29242FF96D}" type="presParOf" srcId="{F69CB980-ED8D-4E25-9206-BD1345E3FC6E}" destId="{E66FE80C-237E-4D53-8F79-F750C2016FE9}" srcOrd="2" destOrd="0" presId="urn:microsoft.com/office/officeart/2018/2/layout/IconVerticalSolidList"/>
    <dgm:cxn modelId="{BE94F8E0-8ECF-4A97-B4B8-01697F19E04B}" type="presParOf" srcId="{F69CB980-ED8D-4E25-9206-BD1345E3FC6E}" destId="{EB04C380-13FC-4C73-B431-3827B0AE7071}" srcOrd="3" destOrd="0" presId="urn:microsoft.com/office/officeart/2018/2/layout/IconVerticalSolidList"/>
    <dgm:cxn modelId="{1623FE4C-2EE3-4E47-8C6E-25FDE59DA77E}" type="presParOf" srcId="{8257C7A3-14EC-4BB2-965D-D8D561B32EBD}" destId="{F20DB323-0FEC-4EFD-A5A4-04096E117A35}" srcOrd="3" destOrd="0" presId="urn:microsoft.com/office/officeart/2018/2/layout/IconVerticalSolidList"/>
    <dgm:cxn modelId="{151D67C3-6D06-4030-AF71-08373A489C25}" type="presParOf" srcId="{8257C7A3-14EC-4BB2-965D-D8D561B32EBD}" destId="{D0CC8854-69C0-458F-B1E4-DD0EC074A641}" srcOrd="4" destOrd="0" presId="urn:microsoft.com/office/officeart/2018/2/layout/IconVerticalSolidList"/>
    <dgm:cxn modelId="{1DD31B99-4197-4F19-8C44-7B89125F1F63}" type="presParOf" srcId="{D0CC8854-69C0-458F-B1E4-DD0EC074A641}" destId="{C378F90D-7063-4F71-8222-2C5EF9529753}" srcOrd="0" destOrd="0" presId="urn:microsoft.com/office/officeart/2018/2/layout/IconVerticalSolidList"/>
    <dgm:cxn modelId="{72EDC6A7-B254-448B-8EF1-15439AF5D13E}" type="presParOf" srcId="{D0CC8854-69C0-458F-B1E4-DD0EC074A641}" destId="{273742A6-D304-4948-9133-9D5B942CF594}" srcOrd="1" destOrd="0" presId="urn:microsoft.com/office/officeart/2018/2/layout/IconVerticalSolidList"/>
    <dgm:cxn modelId="{046F254D-3FDD-44C7-8C83-E69969E6FEA1}" type="presParOf" srcId="{D0CC8854-69C0-458F-B1E4-DD0EC074A641}" destId="{97B0FC62-B69A-439E-92BB-8614E22F998B}" srcOrd="2" destOrd="0" presId="urn:microsoft.com/office/officeart/2018/2/layout/IconVerticalSolidList"/>
    <dgm:cxn modelId="{586431A4-3E96-4578-A694-9BCFAE24B67E}" type="presParOf" srcId="{D0CC8854-69C0-458F-B1E4-DD0EC074A641}" destId="{C5552EF8-D006-4D72-AB17-A87B677F02F1}" srcOrd="3" destOrd="0" presId="urn:microsoft.com/office/officeart/2018/2/layout/IconVerticalSolidList"/>
    <dgm:cxn modelId="{8540C9A4-75B9-44A9-864B-BCDAD165B858}" type="presParOf" srcId="{8257C7A3-14EC-4BB2-965D-D8D561B32EBD}" destId="{F43AACA7-C536-468B-8B93-95E83C35E788}" srcOrd="5" destOrd="0" presId="urn:microsoft.com/office/officeart/2018/2/layout/IconVerticalSolidList"/>
    <dgm:cxn modelId="{0C5BF234-F123-48B0-B7D2-B1847FE92B61}" type="presParOf" srcId="{8257C7A3-14EC-4BB2-965D-D8D561B32EBD}" destId="{D163A568-B00A-4100-BA7F-3FB74C4A2D0C}" srcOrd="6" destOrd="0" presId="urn:microsoft.com/office/officeart/2018/2/layout/IconVerticalSolidList"/>
    <dgm:cxn modelId="{34CD3E6A-C34A-420D-8D75-1460AEBA63D2}" type="presParOf" srcId="{D163A568-B00A-4100-BA7F-3FB74C4A2D0C}" destId="{A70C8761-12E2-4891-982E-FDC48069EB4E}" srcOrd="0" destOrd="0" presId="urn:microsoft.com/office/officeart/2018/2/layout/IconVerticalSolidList"/>
    <dgm:cxn modelId="{1DF6A97D-29C0-46A1-A568-7E0F1996E796}" type="presParOf" srcId="{D163A568-B00A-4100-BA7F-3FB74C4A2D0C}" destId="{EC234EC9-CC4B-4A4F-8598-D44300310DB3}" srcOrd="1" destOrd="0" presId="urn:microsoft.com/office/officeart/2018/2/layout/IconVerticalSolidList"/>
    <dgm:cxn modelId="{360A6462-CB9F-4E3B-A011-5FA6ADC17831}" type="presParOf" srcId="{D163A568-B00A-4100-BA7F-3FB74C4A2D0C}" destId="{932DA8F5-E39B-4C63-860F-BE65C740EEF9}" srcOrd="2" destOrd="0" presId="urn:microsoft.com/office/officeart/2018/2/layout/IconVerticalSolidList"/>
    <dgm:cxn modelId="{9E107B8A-DC2E-4D2D-A7EB-1BB86975C87A}" type="presParOf" srcId="{D163A568-B00A-4100-BA7F-3FB74C4A2D0C}" destId="{70CF5AF1-B7FC-4D8D-9251-A533EA28A4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5F3D08-A0C4-4B31-84B6-C4CC5143EB1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5FF978F-664C-48DF-AA19-EA899BD0BC74}">
      <dgm:prSet/>
      <dgm:spPr/>
      <dgm:t>
        <a:bodyPr/>
        <a:lstStyle/>
        <a:p>
          <a:r>
            <a:rPr lang="en-AS" dirty="0"/>
            <a:t>Usage of Facebook’s Wav2Vec 2.0 for ASR training</a:t>
          </a:r>
          <a:endParaRPr lang="en-US" dirty="0"/>
        </a:p>
      </dgm:t>
    </dgm:pt>
    <dgm:pt modelId="{BFB03F66-AE12-4092-820C-209070E2B161}" type="parTrans" cxnId="{E8426FD6-5303-4C01-9B06-517A81E62FF9}">
      <dgm:prSet/>
      <dgm:spPr/>
      <dgm:t>
        <a:bodyPr/>
        <a:lstStyle/>
        <a:p>
          <a:endParaRPr lang="en-US"/>
        </a:p>
      </dgm:t>
    </dgm:pt>
    <dgm:pt modelId="{8345BB92-DF5E-4A81-B182-DCE11BA51492}" type="sibTrans" cxnId="{E8426FD6-5303-4C01-9B06-517A81E62FF9}">
      <dgm:prSet/>
      <dgm:spPr/>
      <dgm:t>
        <a:bodyPr/>
        <a:lstStyle/>
        <a:p>
          <a:endParaRPr lang="en-US"/>
        </a:p>
      </dgm:t>
    </dgm:pt>
    <dgm:pt modelId="{F92645E9-B7C7-42B0-807C-567FCE5B5D73}">
      <dgm:prSet/>
      <dgm:spPr/>
      <dgm:t>
        <a:bodyPr/>
        <a:lstStyle/>
        <a:p>
          <a:r>
            <a:rPr lang="en-AS" dirty="0"/>
            <a:t>Development of accurate enough model for low-resource languages</a:t>
          </a:r>
          <a:endParaRPr lang="en-US" dirty="0"/>
        </a:p>
      </dgm:t>
    </dgm:pt>
    <dgm:pt modelId="{06966F1F-0099-4869-83DD-9B853636647E}" type="parTrans" cxnId="{91046E57-ECA1-4DC0-A802-29E092D735D7}">
      <dgm:prSet/>
      <dgm:spPr/>
      <dgm:t>
        <a:bodyPr/>
        <a:lstStyle/>
        <a:p>
          <a:endParaRPr lang="en-US"/>
        </a:p>
      </dgm:t>
    </dgm:pt>
    <dgm:pt modelId="{A5833118-8501-4200-BB0F-DB37B2D000B1}" type="sibTrans" cxnId="{91046E57-ECA1-4DC0-A802-29E092D735D7}">
      <dgm:prSet/>
      <dgm:spPr/>
      <dgm:t>
        <a:bodyPr/>
        <a:lstStyle/>
        <a:p>
          <a:endParaRPr lang="en-US"/>
        </a:p>
      </dgm:t>
    </dgm:pt>
    <dgm:pt modelId="{AF3B2ED9-D719-4806-8A59-32B34B6B0BC0}">
      <dgm:prSet/>
      <dgm:spPr/>
      <dgm:t>
        <a:bodyPr/>
        <a:lstStyle/>
        <a:p>
          <a:r>
            <a:rPr lang="en-AS" dirty="0"/>
            <a:t>Pilot language as Nepali</a:t>
          </a:r>
          <a:endParaRPr lang="en-US" dirty="0"/>
        </a:p>
      </dgm:t>
    </dgm:pt>
    <dgm:pt modelId="{F2A5A1F3-0965-4D37-9C09-B8E420F5986F}" type="parTrans" cxnId="{87704E9C-666F-446C-AD77-A631E92CA3D7}">
      <dgm:prSet/>
      <dgm:spPr/>
      <dgm:t>
        <a:bodyPr/>
        <a:lstStyle/>
        <a:p>
          <a:endParaRPr lang="en-US"/>
        </a:p>
      </dgm:t>
    </dgm:pt>
    <dgm:pt modelId="{D8CA42BD-160F-419B-AA5B-F2BF7EF31261}" type="sibTrans" cxnId="{87704E9C-666F-446C-AD77-A631E92CA3D7}">
      <dgm:prSet/>
      <dgm:spPr/>
      <dgm:t>
        <a:bodyPr/>
        <a:lstStyle/>
        <a:p>
          <a:endParaRPr lang="en-US"/>
        </a:p>
      </dgm:t>
    </dgm:pt>
    <dgm:pt modelId="{B024998F-C043-4FC8-83F9-2EEBC7A781CC}">
      <dgm:prSet/>
      <dgm:spPr/>
      <dgm:t>
        <a:bodyPr/>
        <a:lstStyle/>
        <a:p>
          <a:r>
            <a:rPr lang="en-AS" dirty="0"/>
            <a:t>Extension of development process to other languages</a:t>
          </a:r>
          <a:endParaRPr lang="en-US" dirty="0"/>
        </a:p>
      </dgm:t>
    </dgm:pt>
    <dgm:pt modelId="{135736B7-8D72-4F49-B8DF-EFC2F7DF5BD8}" type="parTrans" cxnId="{A3B693C0-CE86-4D71-A591-D743F8BD3624}">
      <dgm:prSet/>
      <dgm:spPr/>
      <dgm:t>
        <a:bodyPr/>
        <a:lstStyle/>
        <a:p>
          <a:endParaRPr lang="en-US"/>
        </a:p>
      </dgm:t>
    </dgm:pt>
    <dgm:pt modelId="{C2E9FE71-6CD2-4706-B007-29946C040F25}" type="sibTrans" cxnId="{A3B693C0-CE86-4D71-A591-D743F8BD3624}">
      <dgm:prSet/>
      <dgm:spPr/>
      <dgm:t>
        <a:bodyPr/>
        <a:lstStyle/>
        <a:p>
          <a:endParaRPr lang="en-US"/>
        </a:p>
      </dgm:t>
    </dgm:pt>
    <dgm:pt modelId="{8257C7A3-14EC-4BB2-965D-D8D561B32EBD}" type="pres">
      <dgm:prSet presAssocID="{235F3D08-A0C4-4B31-84B6-C4CC5143EB1B}" presName="root" presStyleCnt="0">
        <dgm:presLayoutVars>
          <dgm:dir/>
          <dgm:resizeHandles val="exact"/>
        </dgm:presLayoutVars>
      </dgm:prSet>
      <dgm:spPr/>
    </dgm:pt>
    <dgm:pt modelId="{BDC3F237-8399-4C7B-A77B-33543CC31584}" type="pres">
      <dgm:prSet presAssocID="{C5FF978F-664C-48DF-AA19-EA899BD0BC74}" presName="compNode" presStyleCnt="0"/>
      <dgm:spPr/>
    </dgm:pt>
    <dgm:pt modelId="{C1D1F682-1F46-4139-BF37-25D46A2C6AD8}" type="pres">
      <dgm:prSet presAssocID="{C5FF978F-664C-48DF-AA19-EA899BD0BC74}" presName="bgRect" presStyleLbl="bgShp" presStyleIdx="0" presStyleCnt="4"/>
      <dgm:spPr/>
    </dgm:pt>
    <dgm:pt modelId="{3A0BAB0B-2375-4403-AE26-CDF40E5F7273}" type="pres">
      <dgm:prSet presAssocID="{C5FF978F-664C-48DF-AA19-EA899BD0BC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a:noFill/>
        </a:ln>
      </dgm:spPr>
    </dgm:pt>
    <dgm:pt modelId="{9E339E97-D6AA-4834-88E4-A4EB3685F02F}" type="pres">
      <dgm:prSet presAssocID="{C5FF978F-664C-48DF-AA19-EA899BD0BC74}" presName="spaceRect" presStyleCnt="0"/>
      <dgm:spPr/>
    </dgm:pt>
    <dgm:pt modelId="{A2069755-130D-45B5-8CCF-BCBC4C0B375B}" type="pres">
      <dgm:prSet presAssocID="{C5FF978F-664C-48DF-AA19-EA899BD0BC74}" presName="parTx" presStyleLbl="revTx" presStyleIdx="0" presStyleCnt="4">
        <dgm:presLayoutVars>
          <dgm:chMax val="0"/>
          <dgm:chPref val="0"/>
        </dgm:presLayoutVars>
      </dgm:prSet>
      <dgm:spPr/>
    </dgm:pt>
    <dgm:pt modelId="{2CB4FD0D-33BB-4B73-886A-15899D0D82FA}" type="pres">
      <dgm:prSet presAssocID="{8345BB92-DF5E-4A81-B182-DCE11BA51492}" presName="sibTrans" presStyleCnt="0"/>
      <dgm:spPr/>
    </dgm:pt>
    <dgm:pt modelId="{F69CB980-ED8D-4E25-9206-BD1345E3FC6E}" type="pres">
      <dgm:prSet presAssocID="{F92645E9-B7C7-42B0-807C-567FCE5B5D73}" presName="compNode" presStyleCnt="0"/>
      <dgm:spPr/>
    </dgm:pt>
    <dgm:pt modelId="{728D47A9-227E-4885-9234-F22482CD99BA}" type="pres">
      <dgm:prSet presAssocID="{F92645E9-B7C7-42B0-807C-567FCE5B5D73}" presName="bgRect" presStyleLbl="bgShp" presStyleIdx="1" presStyleCnt="4"/>
      <dgm:spPr/>
    </dgm:pt>
    <dgm:pt modelId="{0CE2DBCC-4EBD-49BC-A2C9-4251DC0E0B68}" type="pres">
      <dgm:prSet presAssocID="{F92645E9-B7C7-42B0-807C-567FCE5B5D73}"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Web Design"/>
        </a:ext>
      </dgm:extLst>
    </dgm:pt>
    <dgm:pt modelId="{E66FE80C-237E-4D53-8F79-F750C2016FE9}" type="pres">
      <dgm:prSet presAssocID="{F92645E9-B7C7-42B0-807C-567FCE5B5D73}" presName="spaceRect" presStyleCnt="0"/>
      <dgm:spPr/>
    </dgm:pt>
    <dgm:pt modelId="{EB04C380-13FC-4C73-B431-3827B0AE7071}" type="pres">
      <dgm:prSet presAssocID="{F92645E9-B7C7-42B0-807C-567FCE5B5D73}" presName="parTx" presStyleLbl="revTx" presStyleIdx="1" presStyleCnt="4">
        <dgm:presLayoutVars>
          <dgm:chMax val="0"/>
          <dgm:chPref val="0"/>
        </dgm:presLayoutVars>
      </dgm:prSet>
      <dgm:spPr/>
    </dgm:pt>
    <dgm:pt modelId="{F20DB323-0FEC-4EFD-A5A4-04096E117A35}" type="pres">
      <dgm:prSet presAssocID="{A5833118-8501-4200-BB0F-DB37B2D000B1}" presName="sibTrans" presStyleCnt="0"/>
      <dgm:spPr/>
    </dgm:pt>
    <dgm:pt modelId="{D0CC8854-69C0-458F-B1E4-DD0EC074A641}" type="pres">
      <dgm:prSet presAssocID="{AF3B2ED9-D719-4806-8A59-32B34B6B0BC0}" presName="compNode" presStyleCnt="0"/>
      <dgm:spPr/>
    </dgm:pt>
    <dgm:pt modelId="{C378F90D-7063-4F71-8222-2C5EF9529753}" type="pres">
      <dgm:prSet presAssocID="{AF3B2ED9-D719-4806-8A59-32B34B6B0BC0}" presName="bgRect" presStyleLbl="bgShp" presStyleIdx="2" presStyleCnt="4"/>
      <dgm:spPr/>
    </dgm:pt>
    <dgm:pt modelId="{273742A6-D304-4948-9133-9D5B942CF594}" type="pres">
      <dgm:prSet presAssocID="{AF3B2ED9-D719-4806-8A59-32B34B6B0BC0}" presName="iconRect" presStyleLbl="node1" presStyleIdx="2" presStyleCnt="4" custScaleY="93824" custLinFactNeighborX="-18823" custLinFactNeighborY="-1277"/>
      <dgm:spPr>
        <a:blipFill>
          <a:blip xmlns:r="http://schemas.openxmlformats.org/officeDocument/2006/relationships" r:embed="rId4">
            <a:extLst>
              <a:ext uri="{28A0092B-C50C-407E-A947-70E740481C1C}">
                <a14:useLocalDpi xmlns:a14="http://schemas.microsoft.com/office/drawing/2010/main" val="0"/>
              </a:ext>
            </a:extLst>
          </a:blip>
          <a:srcRect/>
          <a:stretch>
            <a:fillRect t="-2000" b="-2000"/>
          </a:stretch>
        </a:blipFill>
        <a:ln>
          <a:noFill/>
        </a:ln>
      </dgm:spPr>
    </dgm:pt>
    <dgm:pt modelId="{97B0FC62-B69A-439E-92BB-8614E22F998B}" type="pres">
      <dgm:prSet presAssocID="{AF3B2ED9-D719-4806-8A59-32B34B6B0BC0}" presName="spaceRect" presStyleCnt="0"/>
      <dgm:spPr/>
    </dgm:pt>
    <dgm:pt modelId="{C5552EF8-D006-4D72-AB17-A87B677F02F1}" type="pres">
      <dgm:prSet presAssocID="{AF3B2ED9-D719-4806-8A59-32B34B6B0BC0}" presName="parTx" presStyleLbl="revTx" presStyleIdx="2" presStyleCnt="4">
        <dgm:presLayoutVars>
          <dgm:chMax val="0"/>
          <dgm:chPref val="0"/>
        </dgm:presLayoutVars>
      </dgm:prSet>
      <dgm:spPr/>
    </dgm:pt>
    <dgm:pt modelId="{F43AACA7-C536-468B-8B93-95E83C35E788}" type="pres">
      <dgm:prSet presAssocID="{D8CA42BD-160F-419B-AA5B-F2BF7EF31261}" presName="sibTrans" presStyleCnt="0"/>
      <dgm:spPr/>
    </dgm:pt>
    <dgm:pt modelId="{D163A568-B00A-4100-BA7F-3FB74C4A2D0C}" type="pres">
      <dgm:prSet presAssocID="{B024998F-C043-4FC8-83F9-2EEBC7A781CC}" presName="compNode" presStyleCnt="0"/>
      <dgm:spPr/>
    </dgm:pt>
    <dgm:pt modelId="{A70C8761-12E2-4891-982E-FDC48069EB4E}" type="pres">
      <dgm:prSet presAssocID="{B024998F-C043-4FC8-83F9-2EEBC7A781CC}" presName="bgRect" presStyleLbl="bgShp" presStyleIdx="3" presStyleCnt="4"/>
      <dgm:spPr/>
    </dgm:pt>
    <dgm:pt modelId="{EC234EC9-CC4B-4A4F-8598-D44300310DB3}" type="pres">
      <dgm:prSet presAssocID="{B024998F-C043-4FC8-83F9-2EEBC7A781CC}"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phones"/>
        </a:ext>
      </dgm:extLst>
    </dgm:pt>
    <dgm:pt modelId="{932DA8F5-E39B-4C63-860F-BE65C740EEF9}" type="pres">
      <dgm:prSet presAssocID="{B024998F-C043-4FC8-83F9-2EEBC7A781CC}" presName="spaceRect" presStyleCnt="0"/>
      <dgm:spPr/>
    </dgm:pt>
    <dgm:pt modelId="{70CF5AF1-B7FC-4D8D-9251-A533EA28A4E2}" type="pres">
      <dgm:prSet presAssocID="{B024998F-C043-4FC8-83F9-2EEBC7A781CC}" presName="parTx" presStyleLbl="revTx" presStyleIdx="3" presStyleCnt="4">
        <dgm:presLayoutVars>
          <dgm:chMax val="0"/>
          <dgm:chPref val="0"/>
        </dgm:presLayoutVars>
      </dgm:prSet>
      <dgm:spPr/>
    </dgm:pt>
  </dgm:ptLst>
  <dgm:cxnLst>
    <dgm:cxn modelId="{04C7BF38-8F9D-452F-AADA-F55AE1B99829}" type="presOf" srcId="{F92645E9-B7C7-42B0-807C-567FCE5B5D73}" destId="{EB04C380-13FC-4C73-B431-3827B0AE7071}" srcOrd="0" destOrd="0" presId="urn:microsoft.com/office/officeart/2018/2/layout/IconVerticalSolidList"/>
    <dgm:cxn modelId="{91046E57-ECA1-4DC0-A802-29E092D735D7}" srcId="{235F3D08-A0C4-4B31-84B6-C4CC5143EB1B}" destId="{F92645E9-B7C7-42B0-807C-567FCE5B5D73}" srcOrd="1" destOrd="0" parTransId="{06966F1F-0099-4869-83DD-9B853636647E}" sibTransId="{A5833118-8501-4200-BB0F-DB37B2D000B1}"/>
    <dgm:cxn modelId="{87704E9C-666F-446C-AD77-A631E92CA3D7}" srcId="{235F3D08-A0C4-4B31-84B6-C4CC5143EB1B}" destId="{AF3B2ED9-D719-4806-8A59-32B34B6B0BC0}" srcOrd="2" destOrd="0" parTransId="{F2A5A1F3-0965-4D37-9C09-B8E420F5986F}" sibTransId="{D8CA42BD-160F-419B-AA5B-F2BF7EF31261}"/>
    <dgm:cxn modelId="{05C5CEAE-B24C-4988-A864-ED0FFD38BA8A}" type="presOf" srcId="{AF3B2ED9-D719-4806-8A59-32B34B6B0BC0}" destId="{C5552EF8-D006-4D72-AB17-A87B677F02F1}" srcOrd="0" destOrd="0" presId="urn:microsoft.com/office/officeart/2018/2/layout/IconVerticalSolidList"/>
    <dgm:cxn modelId="{5C0BB4B0-8603-4657-82D6-7B0D10B1A0D2}" type="presOf" srcId="{B024998F-C043-4FC8-83F9-2EEBC7A781CC}" destId="{70CF5AF1-B7FC-4D8D-9251-A533EA28A4E2}" srcOrd="0" destOrd="0" presId="urn:microsoft.com/office/officeart/2018/2/layout/IconVerticalSolidList"/>
    <dgm:cxn modelId="{A3B693C0-CE86-4D71-A591-D743F8BD3624}" srcId="{235F3D08-A0C4-4B31-84B6-C4CC5143EB1B}" destId="{B024998F-C043-4FC8-83F9-2EEBC7A781CC}" srcOrd="3" destOrd="0" parTransId="{135736B7-8D72-4F49-B8DF-EFC2F7DF5BD8}" sibTransId="{C2E9FE71-6CD2-4706-B007-29946C040F25}"/>
    <dgm:cxn modelId="{6B4A6BC9-1C01-4CC1-8CD5-6518976D48F8}" type="presOf" srcId="{235F3D08-A0C4-4B31-84B6-C4CC5143EB1B}" destId="{8257C7A3-14EC-4BB2-965D-D8D561B32EBD}" srcOrd="0" destOrd="0" presId="urn:microsoft.com/office/officeart/2018/2/layout/IconVerticalSolidList"/>
    <dgm:cxn modelId="{ADDC01CD-6E5C-47A6-9CE6-7C8E22DDD2F3}" type="presOf" srcId="{C5FF978F-664C-48DF-AA19-EA899BD0BC74}" destId="{A2069755-130D-45B5-8CCF-BCBC4C0B375B}" srcOrd="0" destOrd="0" presId="urn:microsoft.com/office/officeart/2018/2/layout/IconVerticalSolidList"/>
    <dgm:cxn modelId="{E8426FD6-5303-4C01-9B06-517A81E62FF9}" srcId="{235F3D08-A0C4-4B31-84B6-C4CC5143EB1B}" destId="{C5FF978F-664C-48DF-AA19-EA899BD0BC74}" srcOrd="0" destOrd="0" parTransId="{BFB03F66-AE12-4092-820C-209070E2B161}" sibTransId="{8345BB92-DF5E-4A81-B182-DCE11BA51492}"/>
    <dgm:cxn modelId="{438E9052-5E6A-46F8-8141-B5A1254AA65D}" type="presParOf" srcId="{8257C7A3-14EC-4BB2-965D-D8D561B32EBD}" destId="{BDC3F237-8399-4C7B-A77B-33543CC31584}" srcOrd="0" destOrd="0" presId="urn:microsoft.com/office/officeart/2018/2/layout/IconVerticalSolidList"/>
    <dgm:cxn modelId="{1C86EDDF-AAF9-4933-8B71-A617EB266697}" type="presParOf" srcId="{BDC3F237-8399-4C7B-A77B-33543CC31584}" destId="{C1D1F682-1F46-4139-BF37-25D46A2C6AD8}" srcOrd="0" destOrd="0" presId="urn:microsoft.com/office/officeart/2018/2/layout/IconVerticalSolidList"/>
    <dgm:cxn modelId="{A8ABA785-7D32-4E15-BE28-A7FD23D55EC6}" type="presParOf" srcId="{BDC3F237-8399-4C7B-A77B-33543CC31584}" destId="{3A0BAB0B-2375-4403-AE26-CDF40E5F7273}" srcOrd="1" destOrd="0" presId="urn:microsoft.com/office/officeart/2018/2/layout/IconVerticalSolidList"/>
    <dgm:cxn modelId="{D9EF4FA3-328D-41AB-9962-BA8DEF1F2961}" type="presParOf" srcId="{BDC3F237-8399-4C7B-A77B-33543CC31584}" destId="{9E339E97-D6AA-4834-88E4-A4EB3685F02F}" srcOrd="2" destOrd="0" presId="urn:microsoft.com/office/officeart/2018/2/layout/IconVerticalSolidList"/>
    <dgm:cxn modelId="{42B2C06D-8E63-4CF4-B010-E8588F0A5ABA}" type="presParOf" srcId="{BDC3F237-8399-4C7B-A77B-33543CC31584}" destId="{A2069755-130D-45B5-8CCF-BCBC4C0B375B}" srcOrd="3" destOrd="0" presId="urn:microsoft.com/office/officeart/2018/2/layout/IconVerticalSolidList"/>
    <dgm:cxn modelId="{AA9BFD19-860A-4850-91DF-92621173FEB2}" type="presParOf" srcId="{8257C7A3-14EC-4BB2-965D-D8D561B32EBD}" destId="{2CB4FD0D-33BB-4B73-886A-15899D0D82FA}" srcOrd="1" destOrd="0" presId="urn:microsoft.com/office/officeart/2018/2/layout/IconVerticalSolidList"/>
    <dgm:cxn modelId="{F75C1393-2D3E-4CED-9473-D74911FA3438}" type="presParOf" srcId="{8257C7A3-14EC-4BB2-965D-D8D561B32EBD}" destId="{F69CB980-ED8D-4E25-9206-BD1345E3FC6E}" srcOrd="2" destOrd="0" presId="urn:microsoft.com/office/officeart/2018/2/layout/IconVerticalSolidList"/>
    <dgm:cxn modelId="{E2A55561-F2F7-41CD-A51D-B5B55FE701E5}" type="presParOf" srcId="{F69CB980-ED8D-4E25-9206-BD1345E3FC6E}" destId="{728D47A9-227E-4885-9234-F22482CD99BA}" srcOrd="0" destOrd="0" presId="urn:microsoft.com/office/officeart/2018/2/layout/IconVerticalSolidList"/>
    <dgm:cxn modelId="{23D08F72-173B-4DE5-9D44-899E76A0E078}" type="presParOf" srcId="{F69CB980-ED8D-4E25-9206-BD1345E3FC6E}" destId="{0CE2DBCC-4EBD-49BC-A2C9-4251DC0E0B68}" srcOrd="1" destOrd="0" presId="urn:microsoft.com/office/officeart/2018/2/layout/IconVerticalSolidList"/>
    <dgm:cxn modelId="{C2FDF618-90C9-47E0-BAA1-DB29242FF96D}" type="presParOf" srcId="{F69CB980-ED8D-4E25-9206-BD1345E3FC6E}" destId="{E66FE80C-237E-4D53-8F79-F750C2016FE9}" srcOrd="2" destOrd="0" presId="urn:microsoft.com/office/officeart/2018/2/layout/IconVerticalSolidList"/>
    <dgm:cxn modelId="{BE94F8E0-8ECF-4A97-B4B8-01697F19E04B}" type="presParOf" srcId="{F69CB980-ED8D-4E25-9206-BD1345E3FC6E}" destId="{EB04C380-13FC-4C73-B431-3827B0AE7071}" srcOrd="3" destOrd="0" presId="urn:microsoft.com/office/officeart/2018/2/layout/IconVerticalSolidList"/>
    <dgm:cxn modelId="{1623FE4C-2EE3-4E47-8C6E-25FDE59DA77E}" type="presParOf" srcId="{8257C7A3-14EC-4BB2-965D-D8D561B32EBD}" destId="{F20DB323-0FEC-4EFD-A5A4-04096E117A35}" srcOrd="3" destOrd="0" presId="urn:microsoft.com/office/officeart/2018/2/layout/IconVerticalSolidList"/>
    <dgm:cxn modelId="{151D67C3-6D06-4030-AF71-08373A489C25}" type="presParOf" srcId="{8257C7A3-14EC-4BB2-965D-D8D561B32EBD}" destId="{D0CC8854-69C0-458F-B1E4-DD0EC074A641}" srcOrd="4" destOrd="0" presId="urn:microsoft.com/office/officeart/2018/2/layout/IconVerticalSolidList"/>
    <dgm:cxn modelId="{1DD31B99-4197-4F19-8C44-7B89125F1F63}" type="presParOf" srcId="{D0CC8854-69C0-458F-B1E4-DD0EC074A641}" destId="{C378F90D-7063-4F71-8222-2C5EF9529753}" srcOrd="0" destOrd="0" presId="urn:microsoft.com/office/officeart/2018/2/layout/IconVerticalSolidList"/>
    <dgm:cxn modelId="{72EDC6A7-B254-448B-8EF1-15439AF5D13E}" type="presParOf" srcId="{D0CC8854-69C0-458F-B1E4-DD0EC074A641}" destId="{273742A6-D304-4948-9133-9D5B942CF594}" srcOrd="1" destOrd="0" presId="urn:microsoft.com/office/officeart/2018/2/layout/IconVerticalSolidList"/>
    <dgm:cxn modelId="{046F254D-3FDD-44C7-8C83-E69969E6FEA1}" type="presParOf" srcId="{D0CC8854-69C0-458F-B1E4-DD0EC074A641}" destId="{97B0FC62-B69A-439E-92BB-8614E22F998B}" srcOrd="2" destOrd="0" presId="urn:microsoft.com/office/officeart/2018/2/layout/IconVerticalSolidList"/>
    <dgm:cxn modelId="{586431A4-3E96-4578-A694-9BCFAE24B67E}" type="presParOf" srcId="{D0CC8854-69C0-458F-B1E4-DD0EC074A641}" destId="{C5552EF8-D006-4D72-AB17-A87B677F02F1}" srcOrd="3" destOrd="0" presId="urn:microsoft.com/office/officeart/2018/2/layout/IconVerticalSolidList"/>
    <dgm:cxn modelId="{8540C9A4-75B9-44A9-864B-BCDAD165B858}" type="presParOf" srcId="{8257C7A3-14EC-4BB2-965D-D8D561B32EBD}" destId="{F43AACA7-C536-468B-8B93-95E83C35E788}" srcOrd="5" destOrd="0" presId="urn:microsoft.com/office/officeart/2018/2/layout/IconVerticalSolidList"/>
    <dgm:cxn modelId="{0C5BF234-F123-48B0-B7D2-B1847FE92B61}" type="presParOf" srcId="{8257C7A3-14EC-4BB2-965D-D8D561B32EBD}" destId="{D163A568-B00A-4100-BA7F-3FB74C4A2D0C}" srcOrd="6" destOrd="0" presId="urn:microsoft.com/office/officeart/2018/2/layout/IconVerticalSolidList"/>
    <dgm:cxn modelId="{34CD3E6A-C34A-420D-8D75-1460AEBA63D2}" type="presParOf" srcId="{D163A568-B00A-4100-BA7F-3FB74C4A2D0C}" destId="{A70C8761-12E2-4891-982E-FDC48069EB4E}" srcOrd="0" destOrd="0" presId="urn:microsoft.com/office/officeart/2018/2/layout/IconVerticalSolidList"/>
    <dgm:cxn modelId="{1DF6A97D-29C0-46A1-A568-7E0F1996E796}" type="presParOf" srcId="{D163A568-B00A-4100-BA7F-3FB74C4A2D0C}" destId="{EC234EC9-CC4B-4A4F-8598-D44300310DB3}" srcOrd="1" destOrd="0" presId="urn:microsoft.com/office/officeart/2018/2/layout/IconVerticalSolidList"/>
    <dgm:cxn modelId="{360A6462-CB9F-4E3B-A011-5FA6ADC17831}" type="presParOf" srcId="{D163A568-B00A-4100-BA7F-3FB74C4A2D0C}" destId="{932DA8F5-E39B-4C63-860F-BE65C740EEF9}" srcOrd="2" destOrd="0" presId="urn:microsoft.com/office/officeart/2018/2/layout/IconVerticalSolidList"/>
    <dgm:cxn modelId="{9E107B8A-DC2E-4D2D-A7EB-1BB86975C87A}" type="presParOf" srcId="{D163A568-B00A-4100-BA7F-3FB74C4A2D0C}" destId="{70CF5AF1-B7FC-4D8D-9251-A533EA28A4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5F3D08-A0C4-4B31-84B6-C4CC5143EB1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5FF978F-664C-48DF-AA19-EA899BD0BC74}">
      <dgm:prSet/>
      <dgm:spPr/>
      <dgm:t>
        <a:bodyPr/>
        <a:lstStyle/>
        <a:p>
          <a:pPr marL="112713" indent="0">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Research on the literatures and technologies used currently for the Automatic Speech Recognition and their implementation</a:t>
          </a:r>
          <a:endParaRPr lang="en-US" dirty="0"/>
        </a:p>
      </dgm:t>
    </dgm:pt>
    <dgm:pt modelId="{BFB03F66-AE12-4092-820C-209070E2B161}" type="parTrans" cxnId="{E8426FD6-5303-4C01-9B06-517A81E62FF9}">
      <dgm:prSet/>
      <dgm:spPr/>
      <dgm:t>
        <a:bodyPr/>
        <a:lstStyle/>
        <a:p>
          <a:endParaRPr lang="en-US"/>
        </a:p>
      </dgm:t>
    </dgm:pt>
    <dgm:pt modelId="{8345BB92-DF5E-4A81-B182-DCE11BA51492}" type="sibTrans" cxnId="{E8426FD6-5303-4C01-9B06-517A81E62FF9}">
      <dgm:prSet/>
      <dgm:spPr/>
      <dgm:t>
        <a:bodyPr/>
        <a:lstStyle/>
        <a:p>
          <a:endParaRPr lang="en-US"/>
        </a:p>
      </dgm:t>
    </dgm:pt>
    <dgm:pt modelId="{F92645E9-B7C7-42B0-807C-567FCE5B5D73}">
      <dgm:prSet/>
      <dgm:spPr/>
      <dgm:t>
        <a:bodyPr/>
        <a:lstStyle/>
        <a:p>
          <a:pPr marL="0" indent="0">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Creation of an ASR engine for Nepali languages and Speech-to-Text technologies in Devanagari Script</a:t>
          </a:r>
          <a:endParaRPr lang="en-US" dirty="0"/>
        </a:p>
      </dgm:t>
    </dgm:pt>
    <dgm:pt modelId="{06966F1F-0099-4869-83DD-9B853636647E}" type="parTrans" cxnId="{91046E57-ECA1-4DC0-A802-29E092D735D7}">
      <dgm:prSet/>
      <dgm:spPr/>
      <dgm:t>
        <a:bodyPr/>
        <a:lstStyle/>
        <a:p>
          <a:endParaRPr lang="en-US"/>
        </a:p>
      </dgm:t>
    </dgm:pt>
    <dgm:pt modelId="{A5833118-8501-4200-BB0F-DB37B2D000B1}" type="sibTrans" cxnId="{91046E57-ECA1-4DC0-A802-29E092D735D7}">
      <dgm:prSet/>
      <dgm:spPr/>
      <dgm:t>
        <a:bodyPr/>
        <a:lstStyle/>
        <a:p>
          <a:endParaRPr lang="en-US"/>
        </a:p>
      </dgm:t>
    </dgm:pt>
    <dgm:pt modelId="{AF3B2ED9-D719-4806-8A59-32B34B6B0BC0}">
      <dgm:prSet/>
      <dgm:spPr/>
      <dgm:t>
        <a:bodyPr/>
        <a:lstStyle/>
        <a:p>
          <a:pPr marL="60325" indent="0">
            <a:lnSpc>
              <a:spcPct val="100000"/>
            </a:lnSpc>
            <a:tabLst/>
          </a:pPr>
          <a:r>
            <a:rPr lang="en-US" dirty="0">
              <a:effectLst/>
              <a:latin typeface="Calibri" panose="020F0502020204030204" pitchFamily="34" charset="0"/>
              <a:ea typeface="Calibri" panose="020F0502020204030204" pitchFamily="34" charset="0"/>
              <a:cs typeface="Calibri" panose="020F0502020204030204" pitchFamily="34" charset="0"/>
            </a:rPr>
            <a:t>Exploration of the technology for future studies and progress like Natural Language Processing in Nepali Speech</a:t>
          </a:r>
          <a:endParaRPr lang="en-US" dirty="0"/>
        </a:p>
      </dgm:t>
    </dgm:pt>
    <dgm:pt modelId="{F2A5A1F3-0965-4D37-9C09-B8E420F5986F}" type="parTrans" cxnId="{87704E9C-666F-446C-AD77-A631E92CA3D7}">
      <dgm:prSet/>
      <dgm:spPr/>
      <dgm:t>
        <a:bodyPr/>
        <a:lstStyle/>
        <a:p>
          <a:endParaRPr lang="en-US"/>
        </a:p>
      </dgm:t>
    </dgm:pt>
    <dgm:pt modelId="{D8CA42BD-160F-419B-AA5B-F2BF7EF31261}" type="sibTrans" cxnId="{87704E9C-666F-446C-AD77-A631E92CA3D7}">
      <dgm:prSet/>
      <dgm:spPr/>
      <dgm:t>
        <a:bodyPr/>
        <a:lstStyle/>
        <a:p>
          <a:endParaRPr lang="en-US"/>
        </a:p>
      </dgm:t>
    </dgm:pt>
    <dgm:pt modelId="{8257C7A3-14EC-4BB2-965D-D8D561B32EBD}" type="pres">
      <dgm:prSet presAssocID="{235F3D08-A0C4-4B31-84B6-C4CC5143EB1B}" presName="root" presStyleCnt="0">
        <dgm:presLayoutVars>
          <dgm:dir/>
          <dgm:resizeHandles val="exact"/>
        </dgm:presLayoutVars>
      </dgm:prSet>
      <dgm:spPr/>
    </dgm:pt>
    <dgm:pt modelId="{BDC3F237-8399-4C7B-A77B-33543CC31584}" type="pres">
      <dgm:prSet presAssocID="{C5FF978F-664C-48DF-AA19-EA899BD0BC74}" presName="compNode" presStyleCnt="0"/>
      <dgm:spPr/>
    </dgm:pt>
    <dgm:pt modelId="{C1D1F682-1F46-4139-BF37-25D46A2C6AD8}" type="pres">
      <dgm:prSet presAssocID="{C5FF978F-664C-48DF-AA19-EA899BD0BC74}" presName="bgRect" presStyleLbl="bgShp" presStyleIdx="0" presStyleCnt="3"/>
      <dgm:spPr/>
    </dgm:pt>
    <dgm:pt modelId="{3A0BAB0B-2375-4403-AE26-CDF40E5F7273}" type="pres">
      <dgm:prSet presAssocID="{C5FF978F-664C-48DF-AA19-EA899BD0BC74}" presName="iconRect" presStyleLbl="node1" presStyleIdx="0" presStyleCnt="3" custScaleX="49497"/>
      <dgm:spPr>
        <a:noFill/>
        <a:ln>
          <a:noFill/>
        </a:ln>
      </dgm:spPr>
    </dgm:pt>
    <dgm:pt modelId="{9E339E97-D6AA-4834-88E4-A4EB3685F02F}" type="pres">
      <dgm:prSet presAssocID="{C5FF978F-664C-48DF-AA19-EA899BD0BC74}" presName="spaceRect" presStyleCnt="0"/>
      <dgm:spPr/>
    </dgm:pt>
    <dgm:pt modelId="{A2069755-130D-45B5-8CCF-BCBC4C0B375B}" type="pres">
      <dgm:prSet presAssocID="{C5FF978F-664C-48DF-AA19-EA899BD0BC74}" presName="parTx" presStyleLbl="revTx" presStyleIdx="0" presStyleCnt="3" custScaleX="130346" custScaleY="77408">
        <dgm:presLayoutVars>
          <dgm:chMax val="0"/>
          <dgm:chPref val="0"/>
        </dgm:presLayoutVars>
      </dgm:prSet>
      <dgm:spPr/>
    </dgm:pt>
    <dgm:pt modelId="{2CB4FD0D-33BB-4B73-886A-15899D0D82FA}" type="pres">
      <dgm:prSet presAssocID="{8345BB92-DF5E-4A81-B182-DCE11BA51492}" presName="sibTrans" presStyleCnt="0"/>
      <dgm:spPr/>
    </dgm:pt>
    <dgm:pt modelId="{F69CB980-ED8D-4E25-9206-BD1345E3FC6E}" type="pres">
      <dgm:prSet presAssocID="{F92645E9-B7C7-42B0-807C-567FCE5B5D73}" presName="compNode" presStyleCnt="0"/>
      <dgm:spPr/>
    </dgm:pt>
    <dgm:pt modelId="{728D47A9-227E-4885-9234-F22482CD99BA}" type="pres">
      <dgm:prSet presAssocID="{F92645E9-B7C7-42B0-807C-567FCE5B5D73}" presName="bgRect" presStyleLbl="bgShp" presStyleIdx="1" presStyleCnt="3"/>
      <dgm:spPr/>
    </dgm:pt>
    <dgm:pt modelId="{0CE2DBCC-4EBD-49BC-A2C9-4251DC0E0B68}" type="pres">
      <dgm:prSet presAssocID="{F92645E9-B7C7-42B0-807C-567FCE5B5D73}" presName="iconRect" presStyleLbl="node1" presStyleIdx="1" presStyleCnt="3" custFlipHor="1" custScaleX="24756"/>
      <dgm:spPr>
        <a:noFill/>
        <a:ln>
          <a:noFill/>
        </a:ln>
      </dgm:spPr>
      <dgm:extLst>
        <a:ext uri="{E40237B7-FDA0-4F09-8148-C483321AD2D9}">
          <dgm14:cNvPr xmlns:dgm14="http://schemas.microsoft.com/office/drawing/2010/diagram" id="0" name="" descr="Web Design"/>
        </a:ext>
      </dgm:extLst>
    </dgm:pt>
    <dgm:pt modelId="{E66FE80C-237E-4D53-8F79-F750C2016FE9}" type="pres">
      <dgm:prSet presAssocID="{F92645E9-B7C7-42B0-807C-567FCE5B5D73}" presName="spaceRect" presStyleCnt="0"/>
      <dgm:spPr/>
    </dgm:pt>
    <dgm:pt modelId="{EB04C380-13FC-4C73-B431-3827B0AE7071}" type="pres">
      <dgm:prSet presAssocID="{F92645E9-B7C7-42B0-807C-567FCE5B5D73}" presName="parTx" presStyleLbl="revTx" presStyleIdx="1" presStyleCnt="3" custScaleX="115987" custScaleY="79254">
        <dgm:presLayoutVars>
          <dgm:chMax val="0"/>
          <dgm:chPref val="0"/>
        </dgm:presLayoutVars>
      </dgm:prSet>
      <dgm:spPr/>
    </dgm:pt>
    <dgm:pt modelId="{F20DB323-0FEC-4EFD-A5A4-04096E117A35}" type="pres">
      <dgm:prSet presAssocID="{A5833118-8501-4200-BB0F-DB37B2D000B1}" presName="sibTrans" presStyleCnt="0"/>
      <dgm:spPr/>
    </dgm:pt>
    <dgm:pt modelId="{D0CC8854-69C0-458F-B1E4-DD0EC074A641}" type="pres">
      <dgm:prSet presAssocID="{AF3B2ED9-D719-4806-8A59-32B34B6B0BC0}" presName="compNode" presStyleCnt="0"/>
      <dgm:spPr/>
    </dgm:pt>
    <dgm:pt modelId="{C378F90D-7063-4F71-8222-2C5EF9529753}" type="pres">
      <dgm:prSet presAssocID="{AF3B2ED9-D719-4806-8A59-32B34B6B0BC0}" presName="bgRect" presStyleLbl="bgShp" presStyleIdx="2" presStyleCnt="3"/>
      <dgm:spPr/>
    </dgm:pt>
    <dgm:pt modelId="{273742A6-D304-4948-9133-9D5B942CF594}" type="pres">
      <dgm:prSet presAssocID="{AF3B2ED9-D719-4806-8A59-32B34B6B0BC0}" presName="iconRect" presStyleLbl="node1" presStyleIdx="2" presStyleCnt="3" custScaleX="49352" custScaleY="93824" custLinFactNeighborX="-18823" custLinFactNeighborY="-1277"/>
      <dgm:spPr>
        <a:noFill/>
        <a:ln>
          <a:noFill/>
        </a:ln>
      </dgm:spPr>
    </dgm:pt>
    <dgm:pt modelId="{97B0FC62-B69A-439E-92BB-8614E22F998B}" type="pres">
      <dgm:prSet presAssocID="{AF3B2ED9-D719-4806-8A59-32B34B6B0BC0}" presName="spaceRect" presStyleCnt="0"/>
      <dgm:spPr/>
    </dgm:pt>
    <dgm:pt modelId="{C5552EF8-D006-4D72-AB17-A87B677F02F1}" type="pres">
      <dgm:prSet presAssocID="{AF3B2ED9-D719-4806-8A59-32B34B6B0BC0}" presName="parTx" presStyleLbl="revTx" presStyleIdx="2" presStyleCnt="3" custScaleX="127274">
        <dgm:presLayoutVars>
          <dgm:chMax val="0"/>
          <dgm:chPref val="0"/>
        </dgm:presLayoutVars>
      </dgm:prSet>
      <dgm:spPr/>
    </dgm:pt>
  </dgm:ptLst>
  <dgm:cxnLst>
    <dgm:cxn modelId="{04C7BF38-8F9D-452F-AADA-F55AE1B99829}" type="presOf" srcId="{F92645E9-B7C7-42B0-807C-567FCE5B5D73}" destId="{EB04C380-13FC-4C73-B431-3827B0AE7071}" srcOrd="0" destOrd="0" presId="urn:microsoft.com/office/officeart/2018/2/layout/IconVerticalSolidList"/>
    <dgm:cxn modelId="{91046E57-ECA1-4DC0-A802-29E092D735D7}" srcId="{235F3D08-A0C4-4B31-84B6-C4CC5143EB1B}" destId="{F92645E9-B7C7-42B0-807C-567FCE5B5D73}" srcOrd="1" destOrd="0" parTransId="{06966F1F-0099-4869-83DD-9B853636647E}" sibTransId="{A5833118-8501-4200-BB0F-DB37B2D000B1}"/>
    <dgm:cxn modelId="{87704E9C-666F-446C-AD77-A631E92CA3D7}" srcId="{235F3D08-A0C4-4B31-84B6-C4CC5143EB1B}" destId="{AF3B2ED9-D719-4806-8A59-32B34B6B0BC0}" srcOrd="2" destOrd="0" parTransId="{F2A5A1F3-0965-4D37-9C09-B8E420F5986F}" sibTransId="{D8CA42BD-160F-419B-AA5B-F2BF7EF31261}"/>
    <dgm:cxn modelId="{05C5CEAE-B24C-4988-A864-ED0FFD38BA8A}" type="presOf" srcId="{AF3B2ED9-D719-4806-8A59-32B34B6B0BC0}" destId="{C5552EF8-D006-4D72-AB17-A87B677F02F1}" srcOrd="0" destOrd="0" presId="urn:microsoft.com/office/officeart/2018/2/layout/IconVerticalSolidList"/>
    <dgm:cxn modelId="{6B4A6BC9-1C01-4CC1-8CD5-6518976D48F8}" type="presOf" srcId="{235F3D08-A0C4-4B31-84B6-C4CC5143EB1B}" destId="{8257C7A3-14EC-4BB2-965D-D8D561B32EBD}" srcOrd="0" destOrd="0" presId="urn:microsoft.com/office/officeart/2018/2/layout/IconVerticalSolidList"/>
    <dgm:cxn modelId="{ADDC01CD-6E5C-47A6-9CE6-7C8E22DDD2F3}" type="presOf" srcId="{C5FF978F-664C-48DF-AA19-EA899BD0BC74}" destId="{A2069755-130D-45B5-8CCF-BCBC4C0B375B}" srcOrd="0" destOrd="0" presId="urn:microsoft.com/office/officeart/2018/2/layout/IconVerticalSolidList"/>
    <dgm:cxn modelId="{E8426FD6-5303-4C01-9B06-517A81E62FF9}" srcId="{235F3D08-A0C4-4B31-84B6-C4CC5143EB1B}" destId="{C5FF978F-664C-48DF-AA19-EA899BD0BC74}" srcOrd="0" destOrd="0" parTransId="{BFB03F66-AE12-4092-820C-209070E2B161}" sibTransId="{8345BB92-DF5E-4A81-B182-DCE11BA51492}"/>
    <dgm:cxn modelId="{438E9052-5E6A-46F8-8141-B5A1254AA65D}" type="presParOf" srcId="{8257C7A3-14EC-4BB2-965D-D8D561B32EBD}" destId="{BDC3F237-8399-4C7B-A77B-33543CC31584}" srcOrd="0" destOrd="0" presId="urn:microsoft.com/office/officeart/2018/2/layout/IconVerticalSolidList"/>
    <dgm:cxn modelId="{1C86EDDF-AAF9-4933-8B71-A617EB266697}" type="presParOf" srcId="{BDC3F237-8399-4C7B-A77B-33543CC31584}" destId="{C1D1F682-1F46-4139-BF37-25D46A2C6AD8}" srcOrd="0" destOrd="0" presId="urn:microsoft.com/office/officeart/2018/2/layout/IconVerticalSolidList"/>
    <dgm:cxn modelId="{A8ABA785-7D32-4E15-BE28-A7FD23D55EC6}" type="presParOf" srcId="{BDC3F237-8399-4C7B-A77B-33543CC31584}" destId="{3A0BAB0B-2375-4403-AE26-CDF40E5F7273}" srcOrd="1" destOrd="0" presId="urn:microsoft.com/office/officeart/2018/2/layout/IconVerticalSolidList"/>
    <dgm:cxn modelId="{D9EF4FA3-328D-41AB-9962-BA8DEF1F2961}" type="presParOf" srcId="{BDC3F237-8399-4C7B-A77B-33543CC31584}" destId="{9E339E97-D6AA-4834-88E4-A4EB3685F02F}" srcOrd="2" destOrd="0" presId="urn:microsoft.com/office/officeart/2018/2/layout/IconVerticalSolidList"/>
    <dgm:cxn modelId="{42B2C06D-8E63-4CF4-B010-E8588F0A5ABA}" type="presParOf" srcId="{BDC3F237-8399-4C7B-A77B-33543CC31584}" destId="{A2069755-130D-45B5-8CCF-BCBC4C0B375B}" srcOrd="3" destOrd="0" presId="urn:microsoft.com/office/officeart/2018/2/layout/IconVerticalSolidList"/>
    <dgm:cxn modelId="{AA9BFD19-860A-4850-91DF-92621173FEB2}" type="presParOf" srcId="{8257C7A3-14EC-4BB2-965D-D8D561B32EBD}" destId="{2CB4FD0D-33BB-4B73-886A-15899D0D82FA}" srcOrd="1" destOrd="0" presId="urn:microsoft.com/office/officeart/2018/2/layout/IconVerticalSolidList"/>
    <dgm:cxn modelId="{F75C1393-2D3E-4CED-9473-D74911FA3438}" type="presParOf" srcId="{8257C7A3-14EC-4BB2-965D-D8D561B32EBD}" destId="{F69CB980-ED8D-4E25-9206-BD1345E3FC6E}" srcOrd="2" destOrd="0" presId="urn:microsoft.com/office/officeart/2018/2/layout/IconVerticalSolidList"/>
    <dgm:cxn modelId="{E2A55561-F2F7-41CD-A51D-B5B55FE701E5}" type="presParOf" srcId="{F69CB980-ED8D-4E25-9206-BD1345E3FC6E}" destId="{728D47A9-227E-4885-9234-F22482CD99BA}" srcOrd="0" destOrd="0" presId="urn:microsoft.com/office/officeart/2018/2/layout/IconVerticalSolidList"/>
    <dgm:cxn modelId="{23D08F72-173B-4DE5-9D44-899E76A0E078}" type="presParOf" srcId="{F69CB980-ED8D-4E25-9206-BD1345E3FC6E}" destId="{0CE2DBCC-4EBD-49BC-A2C9-4251DC0E0B68}" srcOrd="1" destOrd="0" presId="urn:microsoft.com/office/officeart/2018/2/layout/IconVerticalSolidList"/>
    <dgm:cxn modelId="{C2FDF618-90C9-47E0-BAA1-DB29242FF96D}" type="presParOf" srcId="{F69CB980-ED8D-4E25-9206-BD1345E3FC6E}" destId="{E66FE80C-237E-4D53-8F79-F750C2016FE9}" srcOrd="2" destOrd="0" presId="urn:microsoft.com/office/officeart/2018/2/layout/IconVerticalSolidList"/>
    <dgm:cxn modelId="{BE94F8E0-8ECF-4A97-B4B8-01697F19E04B}" type="presParOf" srcId="{F69CB980-ED8D-4E25-9206-BD1345E3FC6E}" destId="{EB04C380-13FC-4C73-B431-3827B0AE7071}" srcOrd="3" destOrd="0" presId="urn:microsoft.com/office/officeart/2018/2/layout/IconVerticalSolidList"/>
    <dgm:cxn modelId="{1623FE4C-2EE3-4E47-8C6E-25FDE59DA77E}" type="presParOf" srcId="{8257C7A3-14EC-4BB2-965D-D8D561B32EBD}" destId="{F20DB323-0FEC-4EFD-A5A4-04096E117A35}" srcOrd="3" destOrd="0" presId="urn:microsoft.com/office/officeart/2018/2/layout/IconVerticalSolidList"/>
    <dgm:cxn modelId="{151D67C3-6D06-4030-AF71-08373A489C25}" type="presParOf" srcId="{8257C7A3-14EC-4BB2-965D-D8D561B32EBD}" destId="{D0CC8854-69C0-458F-B1E4-DD0EC074A641}" srcOrd="4" destOrd="0" presId="urn:microsoft.com/office/officeart/2018/2/layout/IconVerticalSolidList"/>
    <dgm:cxn modelId="{1DD31B99-4197-4F19-8C44-7B89125F1F63}" type="presParOf" srcId="{D0CC8854-69C0-458F-B1E4-DD0EC074A641}" destId="{C378F90D-7063-4F71-8222-2C5EF9529753}" srcOrd="0" destOrd="0" presId="urn:microsoft.com/office/officeart/2018/2/layout/IconVerticalSolidList"/>
    <dgm:cxn modelId="{72EDC6A7-B254-448B-8EF1-15439AF5D13E}" type="presParOf" srcId="{D0CC8854-69C0-458F-B1E4-DD0EC074A641}" destId="{273742A6-D304-4948-9133-9D5B942CF594}" srcOrd="1" destOrd="0" presId="urn:microsoft.com/office/officeart/2018/2/layout/IconVerticalSolidList"/>
    <dgm:cxn modelId="{046F254D-3FDD-44C7-8C83-E69969E6FEA1}" type="presParOf" srcId="{D0CC8854-69C0-458F-B1E4-DD0EC074A641}" destId="{97B0FC62-B69A-439E-92BB-8614E22F998B}" srcOrd="2" destOrd="0" presId="urn:microsoft.com/office/officeart/2018/2/layout/IconVerticalSolidList"/>
    <dgm:cxn modelId="{586431A4-3E96-4578-A694-9BCFAE24B67E}" type="presParOf" srcId="{D0CC8854-69C0-458F-B1E4-DD0EC074A641}" destId="{C5552EF8-D006-4D72-AB17-A87B677F02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79974C-D51A-466D-B4DE-61FD7611DB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124AEF-F8CE-48C0-8D07-12831E322FF4}">
      <dgm:prSet/>
      <dgm:spPr/>
      <dgm:t>
        <a:bodyPr/>
        <a:lstStyle/>
        <a:p>
          <a:r>
            <a:rPr lang="en-AS"/>
            <a:t>Parse speech signal/ acoustic waveforms from audio</a:t>
          </a:r>
          <a:endParaRPr lang="en-US"/>
        </a:p>
      </dgm:t>
    </dgm:pt>
    <dgm:pt modelId="{BCEAD573-8900-48C5-8382-CAB8C14E4CC5}" type="parTrans" cxnId="{D446E329-E911-4424-A842-FF70413694B1}">
      <dgm:prSet/>
      <dgm:spPr/>
      <dgm:t>
        <a:bodyPr/>
        <a:lstStyle/>
        <a:p>
          <a:endParaRPr lang="en-US"/>
        </a:p>
      </dgm:t>
    </dgm:pt>
    <dgm:pt modelId="{9C14746C-0B0C-4CF9-80C5-687AFC2C954C}" type="sibTrans" cxnId="{D446E329-E911-4424-A842-FF70413694B1}">
      <dgm:prSet/>
      <dgm:spPr/>
      <dgm:t>
        <a:bodyPr/>
        <a:lstStyle/>
        <a:p>
          <a:endParaRPr lang="en-US"/>
        </a:p>
      </dgm:t>
    </dgm:pt>
    <dgm:pt modelId="{561502BF-C72B-4AE8-9E8C-4B97C5D85343}">
      <dgm:prSet/>
      <dgm:spPr/>
      <dgm:t>
        <a:bodyPr/>
        <a:lstStyle/>
        <a:p>
          <a:r>
            <a:rPr lang="en-AS" dirty="0"/>
            <a:t>Linguistic parsing of the waveforms</a:t>
          </a:r>
          <a:endParaRPr lang="en-US" dirty="0"/>
        </a:p>
      </dgm:t>
    </dgm:pt>
    <dgm:pt modelId="{4C72DCE3-D1CB-4C14-91F4-8C06C54E5AB1}" type="parTrans" cxnId="{74D33489-FEB2-425E-AEB6-165065571D79}">
      <dgm:prSet/>
      <dgm:spPr/>
      <dgm:t>
        <a:bodyPr/>
        <a:lstStyle/>
        <a:p>
          <a:endParaRPr lang="en-US"/>
        </a:p>
      </dgm:t>
    </dgm:pt>
    <dgm:pt modelId="{64865836-3513-4947-9BB2-12C40B749BF6}" type="sibTrans" cxnId="{74D33489-FEB2-425E-AEB6-165065571D79}">
      <dgm:prSet/>
      <dgm:spPr/>
      <dgm:t>
        <a:bodyPr/>
        <a:lstStyle/>
        <a:p>
          <a:endParaRPr lang="en-US"/>
        </a:p>
      </dgm:t>
    </dgm:pt>
    <dgm:pt modelId="{FB38085D-766B-4918-A375-39FA8106292A}">
      <dgm:prSet/>
      <dgm:spPr/>
      <dgm:t>
        <a:bodyPr/>
        <a:lstStyle/>
        <a:p>
          <a:r>
            <a:rPr lang="en-AS"/>
            <a:t>Linguistic processing for conversion to set of words</a:t>
          </a:r>
          <a:endParaRPr lang="en-US"/>
        </a:p>
      </dgm:t>
    </dgm:pt>
    <dgm:pt modelId="{6BAE2801-AADE-4991-B644-F213ED3BA49A}" type="parTrans" cxnId="{BF209A18-76EC-4778-8954-1548AA701C16}">
      <dgm:prSet/>
      <dgm:spPr/>
      <dgm:t>
        <a:bodyPr/>
        <a:lstStyle/>
        <a:p>
          <a:endParaRPr lang="en-US"/>
        </a:p>
      </dgm:t>
    </dgm:pt>
    <dgm:pt modelId="{FA1265A5-CD3A-4AB6-87E1-55B3EE6D5777}" type="sibTrans" cxnId="{BF209A18-76EC-4778-8954-1548AA701C16}">
      <dgm:prSet/>
      <dgm:spPr/>
      <dgm:t>
        <a:bodyPr/>
        <a:lstStyle/>
        <a:p>
          <a:endParaRPr lang="en-US"/>
        </a:p>
      </dgm:t>
    </dgm:pt>
    <dgm:pt modelId="{D14FBFDF-1A7F-4C64-84CB-1298318DD104}" type="pres">
      <dgm:prSet presAssocID="{A279974C-D51A-466D-B4DE-61FD7611DBCD}" presName="root" presStyleCnt="0">
        <dgm:presLayoutVars>
          <dgm:dir/>
          <dgm:resizeHandles val="exact"/>
        </dgm:presLayoutVars>
      </dgm:prSet>
      <dgm:spPr/>
    </dgm:pt>
    <dgm:pt modelId="{1F4D5521-8F64-4100-8C27-A200C7CA96A8}" type="pres">
      <dgm:prSet presAssocID="{C5124AEF-F8CE-48C0-8D07-12831E322FF4}" presName="compNode" presStyleCnt="0"/>
      <dgm:spPr/>
    </dgm:pt>
    <dgm:pt modelId="{FA04418C-760C-4207-BE38-4E40AC6F0D0B}" type="pres">
      <dgm:prSet presAssocID="{C5124AEF-F8CE-48C0-8D07-12831E322FF4}" presName="bgRect" presStyleLbl="bgShp" presStyleIdx="0" presStyleCnt="3"/>
      <dgm:spPr/>
    </dgm:pt>
    <dgm:pt modelId="{51FE7F9F-240D-4823-9F11-A0FD5FD6E706}" type="pres">
      <dgm:prSet presAssocID="{C5124AEF-F8CE-48C0-8D07-12831E322F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ice"/>
        </a:ext>
      </dgm:extLst>
    </dgm:pt>
    <dgm:pt modelId="{2C7F55E6-92E5-4014-9265-6452602F2A2E}" type="pres">
      <dgm:prSet presAssocID="{C5124AEF-F8CE-48C0-8D07-12831E322FF4}" presName="spaceRect" presStyleCnt="0"/>
      <dgm:spPr/>
    </dgm:pt>
    <dgm:pt modelId="{32A17002-770B-486A-A39D-C9FC0BB989CC}" type="pres">
      <dgm:prSet presAssocID="{C5124AEF-F8CE-48C0-8D07-12831E322FF4}" presName="parTx" presStyleLbl="revTx" presStyleIdx="0" presStyleCnt="3">
        <dgm:presLayoutVars>
          <dgm:chMax val="0"/>
          <dgm:chPref val="0"/>
        </dgm:presLayoutVars>
      </dgm:prSet>
      <dgm:spPr/>
    </dgm:pt>
    <dgm:pt modelId="{802B6ECD-A039-4302-883C-2978D2452403}" type="pres">
      <dgm:prSet presAssocID="{9C14746C-0B0C-4CF9-80C5-687AFC2C954C}" presName="sibTrans" presStyleCnt="0"/>
      <dgm:spPr/>
    </dgm:pt>
    <dgm:pt modelId="{92D12B6B-639F-4152-BF94-628C33E1479D}" type="pres">
      <dgm:prSet presAssocID="{561502BF-C72B-4AE8-9E8C-4B97C5D85343}" presName="compNode" presStyleCnt="0"/>
      <dgm:spPr/>
    </dgm:pt>
    <dgm:pt modelId="{6C9F1E2A-5A1D-4F02-9A0A-5189CD388E23}" type="pres">
      <dgm:prSet presAssocID="{561502BF-C72B-4AE8-9E8C-4B97C5D85343}" presName="bgRect" presStyleLbl="bgShp" presStyleIdx="1" presStyleCnt="3"/>
      <dgm:spPr/>
    </dgm:pt>
    <dgm:pt modelId="{0590A795-1EDF-49EA-8658-83CD9D0DA805}" type="pres">
      <dgm:prSet presAssocID="{561502BF-C72B-4AE8-9E8C-4B97C5D853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ngue"/>
        </a:ext>
      </dgm:extLst>
    </dgm:pt>
    <dgm:pt modelId="{C8521BB9-FBBA-4954-A6C2-1DA66EFE9A75}" type="pres">
      <dgm:prSet presAssocID="{561502BF-C72B-4AE8-9E8C-4B97C5D85343}" presName="spaceRect" presStyleCnt="0"/>
      <dgm:spPr/>
    </dgm:pt>
    <dgm:pt modelId="{82589677-86BD-4BE0-A347-A95EAB36BDAB}" type="pres">
      <dgm:prSet presAssocID="{561502BF-C72B-4AE8-9E8C-4B97C5D85343}" presName="parTx" presStyleLbl="revTx" presStyleIdx="1" presStyleCnt="3">
        <dgm:presLayoutVars>
          <dgm:chMax val="0"/>
          <dgm:chPref val="0"/>
        </dgm:presLayoutVars>
      </dgm:prSet>
      <dgm:spPr/>
    </dgm:pt>
    <dgm:pt modelId="{11C39977-BF98-40C5-8C79-8297018784E9}" type="pres">
      <dgm:prSet presAssocID="{64865836-3513-4947-9BB2-12C40B749BF6}" presName="sibTrans" presStyleCnt="0"/>
      <dgm:spPr/>
    </dgm:pt>
    <dgm:pt modelId="{4780FA6C-26DD-4161-8779-6598F2EEF214}" type="pres">
      <dgm:prSet presAssocID="{FB38085D-766B-4918-A375-39FA8106292A}" presName="compNode" presStyleCnt="0"/>
      <dgm:spPr/>
    </dgm:pt>
    <dgm:pt modelId="{1FB0E271-E981-4888-AA87-0897E3514251}" type="pres">
      <dgm:prSet presAssocID="{FB38085D-766B-4918-A375-39FA8106292A}" presName="bgRect" presStyleLbl="bgShp" presStyleIdx="2" presStyleCnt="3"/>
      <dgm:spPr/>
    </dgm:pt>
    <dgm:pt modelId="{5E732534-39B0-4EA7-8D91-4A51D5FD2058}" type="pres">
      <dgm:prSet presAssocID="{FB38085D-766B-4918-A375-39FA810629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656D1693-220E-42DB-94BE-C889BDC676CF}" type="pres">
      <dgm:prSet presAssocID="{FB38085D-766B-4918-A375-39FA8106292A}" presName="spaceRect" presStyleCnt="0"/>
      <dgm:spPr/>
    </dgm:pt>
    <dgm:pt modelId="{6A7FFE0A-27EB-41D5-9190-0A2BF0F98295}" type="pres">
      <dgm:prSet presAssocID="{FB38085D-766B-4918-A375-39FA8106292A}" presName="parTx" presStyleLbl="revTx" presStyleIdx="2" presStyleCnt="3">
        <dgm:presLayoutVars>
          <dgm:chMax val="0"/>
          <dgm:chPref val="0"/>
        </dgm:presLayoutVars>
      </dgm:prSet>
      <dgm:spPr/>
    </dgm:pt>
  </dgm:ptLst>
  <dgm:cxnLst>
    <dgm:cxn modelId="{BF209A18-76EC-4778-8954-1548AA701C16}" srcId="{A279974C-D51A-466D-B4DE-61FD7611DBCD}" destId="{FB38085D-766B-4918-A375-39FA8106292A}" srcOrd="2" destOrd="0" parTransId="{6BAE2801-AADE-4991-B644-F213ED3BA49A}" sibTransId="{FA1265A5-CD3A-4AB6-87E1-55B3EE6D5777}"/>
    <dgm:cxn modelId="{BBD5EA1B-29B3-486E-BDAD-45607F0FAA1C}" type="presOf" srcId="{A279974C-D51A-466D-B4DE-61FD7611DBCD}" destId="{D14FBFDF-1A7F-4C64-84CB-1298318DD104}" srcOrd="0" destOrd="0" presId="urn:microsoft.com/office/officeart/2018/2/layout/IconVerticalSolidList"/>
    <dgm:cxn modelId="{E2108F25-F8EF-474F-9483-1D71D44B46B2}" type="presOf" srcId="{561502BF-C72B-4AE8-9E8C-4B97C5D85343}" destId="{82589677-86BD-4BE0-A347-A95EAB36BDAB}" srcOrd="0" destOrd="0" presId="urn:microsoft.com/office/officeart/2018/2/layout/IconVerticalSolidList"/>
    <dgm:cxn modelId="{D446E329-E911-4424-A842-FF70413694B1}" srcId="{A279974C-D51A-466D-B4DE-61FD7611DBCD}" destId="{C5124AEF-F8CE-48C0-8D07-12831E322FF4}" srcOrd="0" destOrd="0" parTransId="{BCEAD573-8900-48C5-8382-CAB8C14E4CC5}" sibTransId="{9C14746C-0B0C-4CF9-80C5-687AFC2C954C}"/>
    <dgm:cxn modelId="{74D33489-FEB2-425E-AEB6-165065571D79}" srcId="{A279974C-D51A-466D-B4DE-61FD7611DBCD}" destId="{561502BF-C72B-4AE8-9E8C-4B97C5D85343}" srcOrd="1" destOrd="0" parTransId="{4C72DCE3-D1CB-4C14-91F4-8C06C54E5AB1}" sibTransId="{64865836-3513-4947-9BB2-12C40B749BF6}"/>
    <dgm:cxn modelId="{5D80BDD4-1BDA-4537-AD2E-FD08D4978CB1}" type="presOf" srcId="{C5124AEF-F8CE-48C0-8D07-12831E322FF4}" destId="{32A17002-770B-486A-A39D-C9FC0BB989CC}" srcOrd="0" destOrd="0" presId="urn:microsoft.com/office/officeart/2018/2/layout/IconVerticalSolidList"/>
    <dgm:cxn modelId="{7C8717DE-C2E8-44DA-ADBA-CC03F7F37EAD}" type="presOf" srcId="{FB38085D-766B-4918-A375-39FA8106292A}" destId="{6A7FFE0A-27EB-41D5-9190-0A2BF0F98295}" srcOrd="0" destOrd="0" presId="urn:microsoft.com/office/officeart/2018/2/layout/IconVerticalSolidList"/>
    <dgm:cxn modelId="{323AFC1B-60CA-4A7F-A8FF-4C942E04016E}" type="presParOf" srcId="{D14FBFDF-1A7F-4C64-84CB-1298318DD104}" destId="{1F4D5521-8F64-4100-8C27-A200C7CA96A8}" srcOrd="0" destOrd="0" presId="urn:microsoft.com/office/officeart/2018/2/layout/IconVerticalSolidList"/>
    <dgm:cxn modelId="{4C7DEE7A-6927-4C3C-B775-C232B6BBEB4E}" type="presParOf" srcId="{1F4D5521-8F64-4100-8C27-A200C7CA96A8}" destId="{FA04418C-760C-4207-BE38-4E40AC6F0D0B}" srcOrd="0" destOrd="0" presId="urn:microsoft.com/office/officeart/2018/2/layout/IconVerticalSolidList"/>
    <dgm:cxn modelId="{E8C15D85-0D2C-40CE-8386-EFC242B17CBC}" type="presParOf" srcId="{1F4D5521-8F64-4100-8C27-A200C7CA96A8}" destId="{51FE7F9F-240D-4823-9F11-A0FD5FD6E706}" srcOrd="1" destOrd="0" presId="urn:microsoft.com/office/officeart/2018/2/layout/IconVerticalSolidList"/>
    <dgm:cxn modelId="{E319BC8C-E5D5-4258-B8D5-E05639582471}" type="presParOf" srcId="{1F4D5521-8F64-4100-8C27-A200C7CA96A8}" destId="{2C7F55E6-92E5-4014-9265-6452602F2A2E}" srcOrd="2" destOrd="0" presId="urn:microsoft.com/office/officeart/2018/2/layout/IconVerticalSolidList"/>
    <dgm:cxn modelId="{03B3353A-BA3F-4D76-9486-260DBC4D4FEC}" type="presParOf" srcId="{1F4D5521-8F64-4100-8C27-A200C7CA96A8}" destId="{32A17002-770B-486A-A39D-C9FC0BB989CC}" srcOrd="3" destOrd="0" presId="urn:microsoft.com/office/officeart/2018/2/layout/IconVerticalSolidList"/>
    <dgm:cxn modelId="{8BB553AD-F06B-41A8-9505-E4C5B3CFF8FC}" type="presParOf" srcId="{D14FBFDF-1A7F-4C64-84CB-1298318DD104}" destId="{802B6ECD-A039-4302-883C-2978D2452403}" srcOrd="1" destOrd="0" presId="urn:microsoft.com/office/officeart/2018/2/layout/IconVerticalSolidList"/>
    <dgm:cxn modelId="{D03AAF64-1807-4C95-9583-2DB69BDF10CF}" type="presParOf" srcId="{D14FBFDF-1A7F-4C64-84CB-1298318DD104}" destId="{92D12B6B-639F-4152-BF94-628C33E1479D}" srcOrd="2" destOrd="0" presId="urn:microsoft.com/office/officeart/2018/2/layout/IconVerticalSolidList"/>
    <dgm:cxn modelId="{9FBC74B4-AF11-41F5-B36A-527CA23640F7}" type="presParOf" srcId="{92D12B6B-639F-4152-BF94-628C33E1479D}" destId="{6C9F1E2A-5A1D-4F02-9A0A-5189CD388E23}" srcOrd="0" destOrd="0" presId="urn:microsoft.com/office/officeart/2018/2/layout/IconVerticalSolidList"/>
    <dgm:cxn modelId="{EEE3B3F3-F638-4B1D-9195-F972070DFF09}" type="presParOf" srcId="{92D12B6B-639F-4152-BF94-628C33E1479D}" destId="{0590A795-1EDF-49EA-8658-83CD9D0DA805}" srcOrd="1" destOrd="0" presId="urn:microsoft.com/office/officeart/2018/2/layout/IconVerticalSolidList"/>
    <dgm:cxn modelId="{9877A3E8-B568-400B-826D-02E676B4F0DB}" type="presParOf" srcId="{92D12B6B-639F-4152-BF94-628C33E1479D}" destId="{C8521BB9-FBBA-4954-A6C2-1DA66EFE9A75}" srcOrd="2" destOrd="0" presId="urn:microsoft.com/office/officeart/2018/2/layout/IconVerticalSolidList"/>
    <dgm:cxn modelId="{95E33B6A-A302-4DD9-B980-1B5573F14250}" type="presParOf" srcId="{92D12B6B-639F-4152-BF94-628C33E1479D}" destId="{82589677-86BD-4BE0-A347-A95EAB36BDAB}" srcOrd="3" destOrd="0" presId="urn:microsoft.com/office/officeart/2018/2/layout/IconVerticalSolidList"/>
    <dgm:cxn modelId="{8BEF1462-D9E2-4B3F-AC2A-D2D2A35F7C44}" type="presParOf" srcId="{D14FBFDF-1A7F-4C64-84CB-1298318DD104}" destId="{11C39977-BF98-40C5-8C79-8297018784E9}" srcOrd="3" destOrd="0" presId="urn:microsoft.com/office/officeart/2018/2/layout/IconVerticalSolidList"/>
    <dgm:cxn modelId="{3D0CD2D2-B097-436E-8877-B850D65C515A}" type="presParOf" srcId="{D14FBFDF-1A7F-4C64-84CB-1298318DD104}" destId="{4780FA6C-26DD-4161-8779-6598F2EEF214}" srcOrd="4" destOrd="0" presId="urn:microsoft.com/office/officeart/2018/2/layout/IconVerticalSolidList"/>
    <dgm:cxn modelId="{98488DD1-A6AA-4FAA-A616-C9D28AD19936}" type="presParOf" srcId="{4780FA6C-26DD-4161-8779-6598F2EEF214}" destId="{1FB0E271-E981-4888-AA87-0897E3514251}" srcOrd="0" destOrd="0" presId="urn:microsoft.com/office/officeart/2018/2/layout/IconVerticalSolidList"/>
    <dgm:cxn modelId="{94974319-C3D6-4B53-ABBE-06A94C073300}" type="presParOf" srcId="{4780FA6C-26DD-4161-8779-6598F2EEF214}" destId="{5E732534-39B0-4EA7-8D91-4A51D5FD2058}" srcOrd="1" destOrd="0" presId="urn:microsoft.com/office/officeart/2018/2/layout/IconVerticalSolidList"/>
    <dgm:cxn modelId="{43FAD967-98A9-418D-8F27-8DE89948B252}" type="presParOf" srcId="{4780FA6C-26DD-4161-8779-6598F2EEF214}" destId="{656D1693-220E-42DB-94BE-C889BDC676CF}" srcOrd="2" destOrd="0" presId="urn:microsoft.com/office/officeart/2018/2/layout/IconVerticalSolidList"/>
    <dgm:cxn modelId="{19505D13-A2E7-49D8-A116-B76AA2D2FF35}" type="presParOf" srcId="{4780FA6C-26DD-4161-8779-6598F2EEF214}" destId="{6A7FFE0A-27EB-41D5-9190-0A2BF0F982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86082F-1A66-49CB-91DD-0E6CB309FA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DED866-CF53-41E6-9A22-2A0345EA7F9A}">
      <dgm:prSet/>
      <dgm:spPr/>
      <dgm:t>
        <a:bodyPr/>
        <a:lstStyle/>
        <a:p>
          <a:r>
            <a:rPr lang="en-US" dirty="0"/>
            <a:t>Multi-lingual resource/ system over monolingual systems</a:t>
          </a:r>
        </a:p>
      </dgm:t>
    </dgm:pt>
    <dgm:pt modelId="{A473734F-32C6-45A0-A782-AF01240CE699}" type="parTrans" cxnId="{0B98A1FF-9339-4316-8A10-2B67ECD5FD4F}">
      <dgm:prSet/>
      <dgm:spPr/>
      <dgm:t>
        <a:bodyPr/>
        <a:lstStyle/>
        <a:p>
          <a:endParaRPr lang="en-US"/>
        </a:p>
      </dgm:t>
    </dgm:pt>
    <dgm:pt modelId="{120D2394-6E92-4DF1-954D-F24DB4A82E66}" type="sibTrans" cxnId="{0B98A1FF-9339-4316-8A10-2B67ECD5FD4F}">
      <dgm:prSet/>
      <dgm:spPr/>
      <dgm:t>
        <a:bodyPr/>
        <a:lstStyle/>
        <a:p>
          <a:endParaRPr lang="en-US"/>
        </a:p>
      </dgm:t>
    </dgm:pt>
    <dgm:pt modelId="{1E7BDAC7-D6F0-49FC-93B5-4D9E8C63C1C1}">
      <dgm:prSet/>
      <dgm:spPr/>
      <dgm:t>
        <a:bodyPr/>
        <a:lstStyle/>
        <a:p>
          <a:r>
            <a:rPr lang="en-US" dirty="0"/>
            <a:t>Use of Deep Neural Networks</a:t>
          </a:r>
        </a:p>
      </dgm:t>
    </dgm:pt>
    <dgm:pt modelId="{692B148B-2CCB-4055-BEAC-A2CA03BD6265}" type="parTrans" cxnId="{3CC525A5-AFB6-4125-856F-76066D6B6997}">
      <dgm:prSet/>
      <dgm:spPr/>
      <dgm:t>
        <a:bodyPr/>
        <a:lstStyle/>
        <a:p>
          <a:endParaRPr lang="en-US"/>
        </a:p>
      </dgm:t>
    </dgm:pt>
    <dgm:pt modelId="{7B05E02A-EECD-4369-8EA2-0A9006FAE245}" type="sibTrans" cxnId="{3CC525A5-AFB6-4125-856F-76066D6B6997}">
      <dgm:prSet/>
      <dgm:spPr/>
      <dgm:t>
        <a:bodyPr/>
        <a:lstStyle/>
        <a:p>
          <a:endParaRPr lang="en-US"/>
        </a:p>
      </dgm:t>
    </dgm:pt>
    <dgm:pt modelId="{EC8D5F88-C352-4786-91CF-EACF9BB991EB}">
      <dgm:prSet/>
      <dgm:spPr/>
      <dgm:t>
        <a:bodyPr/>
        <a:lstStyle/>
        <a:p>
          <a:r>
            <a:rPr lang="en-US" dirty="0"/>
            <a:t>Bottleneck Features</a:t>
          </a:r>
        </a:p>
      </dgm:t>
    </dgm:pt>
    <dgm:pt modelId="{A1627A11-BB60-48E8-BE78-FFBB4F0A1E77}" type="parTrans" cxnId="{A4FD2028-446E-42F9-A36E-D48F848F4560}">
      <dgm:prSet/>
      <dgm:spPr/>
      <dgm:t>
        <a:bodyPr/>
        <a:lstStyle/>
        <a:p>
          <a:endParaRPr lang="en-US"/>
        </a:p>
      </dgm:t>
    </dgm:pt>
    <dgm:pt modelId="{9CCA8AE2-BEB6-49DE-B091-FF86D042BBE6}" type="sibTrans" cxnId="{A4FD2028-446E-42F9-A36E-D48F848F4560}">
      <dgm:prSet/>
      <dgm:spPr/>
      <dgm:t>
        <a:bodyPr/>
        <a:lstStyle/>
        <a:p>
          <a:endParaRPr lang="en-US"/>
        </a:p>
      </dgm:t>
    </dgm:pt>
    <dgm:pt modelId="{EB841774-13F8-49CB-88D7-8CD11D7A7708}">
      <dgm:prSet/>
      <dgm:spPr/>
      <dgm:t>
        <a:bodyPr/>
        <a:lstStyle/>
        <a:p>
          <a:r>
            <a:rPr lang="en-US"/>
            <a:t>Transfer Learning</a:t>
          </a:r>
        </a:p>
      </dgm:t>
    </dgm:pt>
    <dgm:pt modelId="{1670EF71-6199-4594-AF25-95699CA5B96E}" type="parTrans" cxnId="{EA59D8DE-EE6D-46DF-8E45-6258D03E4FDA}">
      <dgm:prSet/>
      <dgm:spPr/>
      <dgm:t>
        <a:bodyPr/>
        <a:lstStyle/>
        <a:p>
          <a:endParaRPr lang="en-US"/>
        </a:p>
      </dgm:t>
    </dgm:pt>
    <dgm:pt modelId="{F726C068-B99E-4E4B-937F-5F4C980ABEB7}" type="sibTrans" cxnId="{EA59D8DE-EE6D-46DF-8E45-6258D03E4FDA}">
      <dgm:prSet/>
      <dgm:spPr/>
      <dgm:t>
        <a:bodyPr/>
        <a:lstStyle/>
        <a:p>
          <a:endParaRPr lang="en-US"/>
        </a:p>
      </dgm:t>
    </dgm:pt>
    <dgm:pt modelId="{F537437A-9FD9-46AC-ABA8-D425434C1C09}">
      <dgm:prSet/>
      <dgm:spPr/>
      <dgm:t>
        <a:bodyPr/>
        <a:lstStyle/>
        <a:p>
          <a:pPr>
            <a:buFont typeface="+mj-lt"/>
            <a:buAutoNum type="arabicPeriod"/>
          </a:pPr>
          <a:r>
            <a:rPr lang="en-US" dirty="0"/>
            <a:t>Pre-training</a:t>
          </a:r>
        </a:p>
      </dgm:t>
    </dgm:pt>
    <dgm:pt modelId="{4872082E-825C-40B6-A323-D312F08FCF91}" type="parTrans" cxnId="{968C3A2D-5E6E-4633-8A81-8DC0940E3640}">
      <dgm:prSet/>
      <dgm:spPr/>
      <dgm:t>
        <a:bodyPr/>
        <a:lstStyle/>
        <a:p>
          <a:endParaRPr lang="en-US"/>
        </a:p>
      </dgm:t>
    </dgm:pt>
    <dgm:pt modelId="{138327BE-EA25-4E05-BF09-9B40D8016D1C}" type="sibTrans" cxnId="{968C3A2D-5E6E-4633-8A81-8DC0940E3640}">
      <dgm:prSet/>
      <dgm:spPr/>
      <dgm:t>
        <a:bodyPr/>
        <a:lstStyle/>
        <a:p>
          <a:endParaRPr lang="en-US"/>
        </a:p>
      </dgm:t>
    </dgm:pt>
    <dgm:pt modelId="{E69BF7DE-80E2-4159-A368-A25595F9DAC2}">
      <dgm:prSet/>
      <dgm:spPr/>
      <dgm:t>
        <a:bodyPr/>
        <a:lstStyle/>
        <a:p>
          <a:r>
            <a:rPr lang="en-US"/>
            <a:t>Unsupervised learning through pre-training</a:t>
          </a:r>
        </a:p>
      </dgm:t>
    </dgm:pt>
    <dgm:pt modelId="{A28DD898-CD94-43D4-98DC-1A07E38F28FB}" type="parTrans" cxnId="{A5E630EA-45DF-43D0-A18C-93D559468D33}">
      <dgm:prSet/>
      <dgm:spPr/>
      <dgm:t>
        <a:bodyPr/>
        <a:lstStyle/>
        <a:p>
          <a:endParaRPr lang="en-US"/>
        </a:p>
      </dgm:t>
    </dgm:pt>
    <dgm:pt modelId="{7443D879-54D3-4574-845A-A90B0C537F3F}" type="sibTrans" cxnId="{A5E630EA-45DF-43D0-A18C-93D559468D33}">
      <dgm:prSet/>
      <dgm:spPr/>
      <dgm:t>
        <a:bodyPr/>
        <a:lstStyle/>
        <a:p>
          <a:endParaRPr lang="en-US"/>
        </a:p>
      </dgm:t>
    </dgm:pt>
    <dgm:pt modelId="{4FCE3C88-2634-4EFB-AD20-209D0A81DA5C}">
      <dgm:prSet/>
      <dgm:spPr/>
      <dgm:t>
        <a:bodyPr/>
        <a:lstStyle/>
        <a:p>
          <a:r>
            <a:rPr lang="en-US" dirty="0"/>
            <a:t>Wav2vec, which uses Convolutional Neural Network</a:t>
          </a:r>
        </a:p>
      </dgm:t>
    </dgm:pt>
    <dgm:pt modelId="{FF65999A-86BB-45E9-8BE6-EF90B57E7C75}" type="parTrans" cxnId="{316A5F31-2B29-4BCF-8885-6EC226BC93C1}">
      <dgm:prSet/>
      <dgm:spPr/>
      <dgm:t>
        <a:bodyPr/>
        <a:lstStyle/>
        <a:p>
          <a:endParaRPr lang="en-US"/>
        </a:p>
      </dgm:t>
    </dgm:pt>
    <dgm:pt modelId="{5B4A2ED0-2893-4572-94EE-DAE9D96920E8}" type="sibTrans" cxnId="{316A5F31-2B29-4BCF-8885-6EC226BC93C1}">
      <dgm:prSet/>
      <dgm:spPr/>
      <dgm:t>
        <a:bodyPr/>
        <a:lstStyle/>
        <a:p>
          <a:endParaRPr lang="en-US"/>
        </a:p>
      </dgm:t>
    </dgm:pt>
    <dgm:pt modelId="{0B12F669-1CCA-4857-8DDA-1DEB178C6767}">
      <dgm:prSet/>
      <dgm:spPr/>
      <dgm:t>
        <a:bodyPr/>
        <a:lstStyle/>
        <a:p>
          <a:r>
            <a:rPr lang="en-US"/>
            <a:t>Self-supervised training</a:t>
          </a:r>
        </a:p>
      </dgm:t>
    </dgm:pt>
    <dgm:pt modelId="{46A4881A-28D3-4E1A-908F-9022EA180481}" type="parTrans" cxnId="{14683638-78A3-45E5-ADC8-D20E08F31F76}">
      <dgm:prSet/>
      <dgm:spPr/>
      <dgm:t>
        <a:bodyPr/>
        <a:lstStyle/>
        <a:p>
          <a:endParaRPr lang="en-US"/>
        </a:p>
      </dgm:t>
    </dgm:pt>
    <dgm:pt modelId="{7F108536-1E93-42AA-998F-8B15A0D721B1}" type="sibTrans" cxnId="{14683638-78A3-45E5-ADC8-D20E08F31F76}">
      <dgm:prSet/>
      <dgm:spPr/>
      <dgm:t>
        <a:bodyPr/>
        <a:lstStyle/>
        <a:p>
          <a:endParaRPr lang="en-US"/>
        </a:p>
      </dgm:t>
    </dgm:pt>
    <dgm:pt modelId="{438BCBF1-92C7-492B-A62A-F391124CD43C}">
      <dgm:prSet/>
      <dgm:spPr/>
      <dgm:t>
        <a:bodyPr/>
        <a:lstStyle/>
        <a:p>
          <a:r>
            <a:rPr lang="en-US"/>
            <a:t>Wav2vec 2.0</a:t>
          </a:r>
        </a:p>
      </dgm:t>
    </dgm:pt>
    <dgm:pt modelId="{24429BE3-8440-4E00-9208-2E294EA4F732}" type="parTrans" cxnId="{934C0948-447C-4ACB-AD9C-35B67CB591D7}">
      <dgm:prSet/>
      <dgm:spPr/>
      <dgm:t>
        <a:bodyPr/>
        <a:lstStyle/>
        <a:p>
          <a:endParaRPr lang="en-US"/>
        </a:p>
      </dgm:t>
    </dgm:pt>
    <dgm:pt modelId="{9FF9EDC9-9BFF-4F33-BB12-17075921071E}" type="sibTrans" cxnId="{934C0948-447C-4ACB-AD9C-35B67CB591D7}">
      <dgm:prSet/>
      <dgm:spPr/>
      <dgm:t>
        <a:bodyPr/>
        <a:lstStyle/>
        <a:p>
          <a:endParaRPr lang="en-US"/>
        </a:p>
      </dgm:t>
    </dgm:pt>
    <dgm:pt modelId="{376DC91A-BB4A-4ACA-8A9C-9892129EE4B7}" type="pres">
      <dgm:prSet presAssocID="{5F86082F-1A66-49CB-91DD-0E6CB309FA21}" presName="root" presStyleCnt="0">
        <dgm:presLayoutVars>
          <dgm:dir/>
          <dgm:resizeHandles val="exact"/>
        </dgm:presLayoutVars>
      </dgm:prSet>
      <dgm:spPr/>
    </dgm:pt>
    <dgm:pt modelId="{2C1CD14E-6FFC-429B-A7B9-985862D54286}" type="pres">
      <dgm:prSet presAssocID="{66DED866-CF53-41E6-9A22-2A0345EA7F9A}" presName="compNode" presStyleCnt="0"/>
      <dgm:spPr/>
    </dgm:pt>
    <dgm:pt modelId="{D58E1452-18E9-4498-B8AD-F8147ADFB3F5}" type="pres">
      <dgm:prSet presAssocID="{66DED866-CF53-41E6-9A22-2A0345EA7F9A}" presName="bgRect" presStyleLbl="bgShp" presStyleIdx="0" presStyleCnt="4"/>
      <dgm:spPr/>
    </dgm:pt>
    <dgm:pt modelId="{F9405CD6-4DEC-4E13-9115-79487ED68A24}" type="pres">
      <dgm:prSet presAssocID="{66DED866-CF53-41E6-9A22-2A0345EA7F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16C35891-A429-48B4-9DD1-2BAF3F09B05F}" type="pres">
      <dgm:prSet presAssocID="{66DED866-CF53-41E6-9A22-2A0345EA7F9A}" presName="spaceRect" presStyleCnt="0"/>
      <dgm:spPr/>
    </dgm:pt>
    <dgm:pt modelId="{1F10D495-9EEB-4A38-B4A1-2654ECFD5DEC}" type="pres">
      <dgm:prSet presAssocID="{66DED866-CF53-41E6-9A22-2A0345EA7F9A}" presName="parTx" presStyleLbl="revTx" presStyleIdx="0" presStyleCnt="8">
        <dgm:presLayoutVars>
          <dgm:chMax val="0"/>
          <dgm:chPref val="0"/>
        </dgm:presLayoutVars>
      </dgm:prSet>
      <dgm:spPr/>
    </dgm:pt>
    <dgm:pt modelId="{548FAD60-0655-4A89-89EC-B1BD1A023C60}" type="pres">
      <dgm:prSet presAssocID="{66DED866-CF53-41E6-9A22-2A0345EA7F9A}" presName="desTx" presStyleLbl="revTx" presStyleIdx="1" presStyleCnt="8">
        <dgm:presLayoutVars/>
      </dgm:prSet>
      <dgm:spPr/>
    </dgm:pt>
    <dgm:pt modelId="{98E82D63-C2B8-49A2-A51C-E36667437517}" type="pres">
      <dgm:prSet presAssocID="{120D2394-6E92-4DF1-954D-F24DB4A82E66}" presName="sibTrans" presStyleCnt="0"/>
      <dgm:spPr/>
    </dgm:pt>
    <dgm:pt modelId="{2ABF7048-8999-4A41-8FF7-839EE2AA2278}" type="pres">
      <dgm:prSet presAssocID="{EB841774-13F8-49CB-88D7-8CD11D7A7708}" presName="compNode" presStyleCnt="0"/>
      <dgm:spPr/>
    </dgm:pt>
    <dgm:pt modelId="{2732D4BD-EDA0-4B37-B019-B27CAC61AF47}" type="pres">
      <dgm:prSet presAssocID="{EB841774-13F8-49CB-88D7-8CD11D7A7708}" presName="bgRect" presStyleLbl="bgShp" presStyleIdx="1" presStyleCnt="4"/>
      <dgm:spPr/>
    </dgm:pt>
    <dgm:pt modelId="{70BB9EDA-119E-4368-A11B-37640FD2FE1C}" type="pres">
      <dgm:prSet presAssocID="{EB841774-13F8-49CB-88D7-8CD11D7A77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2FD5E782-1C05-4BA8-9D81-CD2375179442}" type="pres">
      <dgm:prSet presAssocID="{EB841774-13F8-49CB-88D7-8CD11D7A7708}" presName="spaceRect" presStyleCnt="0"/>
      <dgm:spPr/>
    </dgm:pt>
    <dgm:pt modelId="{80F9A48D-376E-4696-80CF-EC376D1F7B94}" type="pres">
      <dgm:prSet presAssocID="{EB841774-13F8-49CB-88D7-8CD11D7A7708}" presName="parTx" presStyleLbl="revTx" presStyleIdx="2" presStyleCnt="8">
        <dgm:presLayoutVars>
          <dgm:chMax val="0"/>
          <dgm:chPref val="0"/>
        </dgm:presLayoutVars>
      </dgm:prSet>
      <dgm:spPr/>
    </dgm:pt>
    <dgm:pt modelId="{C570566B-4AE4-41DE-AD8C-220D09548C46}" type="pres">
      <dgm:prSet presAssocID="{EB841774-13F8-49CB-88D7-8CD11D7A7708}" presName="desTx" presStyleLbl="revTx" presStyleIdx="3" presStyleCnt="8">
        <dgm:presLayoutVars/>
      </dgm:prSet>
      <dgm:spPr/>
    </dgm:pt>
    <dgm:pt modelId="{A19279B0-993D-44D9-ACF6-ACCED5722A8C}" type="pres">
      <dgm:prSet presAssocID="{F726C068-B99E-4E4B-937F-5F4C980ABEB7}" presName="sibTrans" presStyleCnt="0"/>
      <dgm:spPr/>
    </dgm:pt>
    <dgm:pt modelId="{2142D8C2-C115-4DB2-A8AA-641201E6D5E6}" type="pres">
      <dgm:prSet presAssocID="{E69BF7DE-80E2-4159-A368-A25595F9DAC2}" presName="compNode" presStyleCnt="0"/>
      <dgm:spPr/>
    </dgm:pt>
    <dgm:pt modelId="{31E63453-743A-43BD-9F4E-3DCF8AC4ECB6}" type="pres">
      <dgm:prSet presAssocID="{E69BF7DE-80E2-4159-A368-A25595F9DAC2}" presName="bgRect" presStyleLbl="bgShp" presStyleIdx="2" presStyleCnt="4"/>
      <dgm:spPr/>
    </dgm:pt>
    <dgm:pt modelId="{CC463D60-93EB-491A-97F6-44B436DD2144}" type="pres">
      <dgm:prSet presAssocID="{E69BF7DE-80E2-4159-A368-A25595F9DA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84FCD2ED-3692-481E-AAF5-11DBB659D81C}" type="pres">
      <dgm:prSet presAssocID="{E69BF7DE-80E2-4159-A368-A25595F9DAC2}" presName="spaceRect" presStyleCnt="0"/>
      <dgm:spPr/>
    </dgm:pt>
    <dgm:pt modelId="{17888D20-A2B8-4D9D-A718-7B03306DC22F}" type="pres">
      <dgm:prSet presAssocID="{E69BF7DE-80E2-4159-A368-A25595F9DAC2}" presName="parTx" presStyleLbl="revTx" presStyleIdx="4" presStyleCnt="8">
        <dgm:presLayoutVars>
          <dgm:chMax val="0"/>
          <dgm:chPref val="0"/>
        </dgm:presLayoutVars>
      </dgm:prSet>
      <dgm:spPr/>
    </dgm:pt>
    <dgm:pt modelId="{F17478C2-F04A-4BF7-BDFD-632EB4F0809A}" type="pres">
      <dgm:prSet presAssocID="{E69BF7DE-80E2-4159-A368-A25595F9DAC2}" presName="desTx" presStyleLbl="revTx" presStyleIdx="5" presStyleCnt="8">
        <dgm:presLayoutVars/>
      </dgm:prSet>
      <dgm:spPr/>
    </dgm:pt>
    <dgm:pt modelId="{F71DB589-793D-4128-ADA4-89FD05CA155D}" type="pres">
      <dgm:prSet presAssocID="{7443D879-54D3-4574-845A-A90B0C537F3F}" presName="sibTrans" presStyleCnt="0"/>
      <dgm:spPr/>
    </dgm:pt>
    <dgm:pt modelId="{E35BB579-A2AB-42CB-A9A5-0F3B2E6EE4C5}" type="pres">
      <dgm:prSet presAssocID="{0B12F669-1CCA-4857-8DDA-1DEB178C6767}" presName="compNode" presStyleCnt="0"/>
      <dgm:spPr/>
    </dgm:pt>
    <dgm:pt modelId="{4E1E834E-6330-4187-97E7-90721775282E}" type="pres">
      <dgm:prSet presAssocID="{0B12F669-1CCA-4857-8DDA-1DEB178C6767}" presName="bgRect" presStyleLbl="bgShp" presStyleIdx="3" presStyleCnt="4"/>
      <dgm:spPr/>
    </dgm:pt>
    <dgm:pt modelId="{8023353E-838F-4CBC-B505-E42EFCC3E5C6}" type="pres">
      <dgm:prSet presAssocID="{0B12F669-1CCA-4857-8DDA-1DEB178C67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B3A33B3B-9C36-4B6A-B0D9-BFAF44F890F3}" type="pres">
      <dgm:prSet presAssocID="{0B12F669-1CCA-4857-8DDA-1DEB178C6767}" presName="spaceRect" presStyleCnt="0"/>
      <dgm:spPr/>
    </dgm:pt>
    <dgm:pt modelId="{057AC278-BC1B-4BB8-B691-D4F9EAA50F2E}" type="pres">
      <dgm:prSet presAssocID="{0B12F669-1CCA-4857-8DDA-1DEB178C6767}" presName="parTx" presStyleLbl="revTx" presStyleIdx="6" presStyleCnt="8">
        <dgm:presLayoutVars>
          <dgm:chMax val="0"/>
          <dgm:chPref val="0"/>
        </dgm:presLayoutVars>
      </dgm:prSet>
      <dgm:spPr/>
    </dgm:pt>
    <dgm:pt modelId="{DE5F79B7-722F-4A04-A857-ACF5D6C7F802}" type="pres">
      <dgm:prSet presAssocID="{0B12F669-1CCA-4857-8DDA-1DEB178C6767}" presName="desTx" presStyleLbl="revTx" presStyleIdx="7" presStyleCnt="8">
        <dgm:presLayoutVars/>
      </dgm:prSet>
      <dgm:spPr/>
    </dgm:pt>
  </dgm:ptLst>
  <dgm:cxnLst>
    <dgm:cxn modelId="{79C21B23-9546-45F6-BFD6-ADCDC2687CED}" type="presOf" srcId="{66DED866-CF53-41E6-9A22-2A0345EA7F9A}" destId="{1F10D495-9EEB-4A38-B4A1-2654ECFD5DEC}" srcOrd="0" destOrd="0" presId="urn:microsoft.com/office/officeart/2018/2/layout/IconVerticalSolidList"/>
    <dgm:cxn modelId="{A4FD2028-446E-42F9-A36E-D48F848F4560}" srcId="{66DED866-CF53-41E6-9A22-2A0345EA7F9A}" destId="{EC8D5F88-C352-4786-91CF-EACF9BB991EB}" srcOrd="1" destOrd="0" parTransId="{A1627A11-BB60-48E8-BE78-FFBB4F0A1E77}" sibTransId="{9CCA8AE2-BEB6-49DE-B091-FF86D042BBE6}"/>
    <dgm:cxn modelId="{968C3A2D-5E6E-4633-8A81-8DC0940E3640}" srcId="{EB841774-13F8-49CB-88D7-8CD11D7A7708}" destId="{F537437A-9FD9-46AC-ABA8-D425434C1C09}" srcOrd="0" destOrd="0" parTransId="{4872082E-825C-40B6-A323-D312F08FCF91}" sibTransId="{138327BE-EA25-4E05-BF09-9B40D8016D1C}"/>
    <dgm:cxn modelId="{316A5F31-2B29-4BCF-8885-6EC226BC93C1}" srcId="{E69BF7DE-80E2-4159-A368-A25595F9DAC2}" destId="{4FCE3C88-2634-4EFB-AD20-209D0A81DA5C}" srcOrd="0" destOrd="0" parTransId="{FF65999A-86BB-45E9-8BE6-EF90B57E7C75}" sibTransId="{5B4A2ED0-2893-4572-94EE-DAE9D96920E8}"/>
    <dgm:cxn modelId="{14683638-78A3-45E5-ADC8-D20E08F31F76}" srcId="{5F86082F-1A66-49CB-91DD-0E6CB309FA21}" destId="{0B12F669-1CCA-4857-8DDA-1DEB178C6767}" srcOrd="3" destOrd="0" parTransId="{46A4881A-28D3-4E1A-908F-9022EA180481}" sibTransId="{7F108536-1E93-42AA-998F-8B15A0D721B1}"/>
    <dgm:cxn modelId="{4C6FF660-BF9C-440C-A88A-470D80F5AEA5}" type="presOf" srcId="{E69BF7DE-80E2-4159-A368-A25595F9DAC2}" destId="{17888D20-A2B8-4D9D-A718-7B03306DC22F}" srcOrd="0" destOrd="0" presId="urn:microsoft.com/office/officeart/2018/2/layout/IconVerticalSolidList"/>
    <dgm:cxn modelId="{12623865-DC05-46A8-AA39-68258EC75F00}" type="presOf" srcId="{0B12F669-1CCA-4857-8DDA-1DEB178C6767}" destId="{057AC278-BC1B-4BB8-B691-D4F9EAA50F2E}" srcOrd="0" destOrd="0" presId="urn:microsoft.com/office/officeart/2018/2/layout/IconVerticalSolidList"/>
    <dgm:cxn modelId="{934C0948-447C-4ACB-AD9C-35B67CB591D7}" srcId="{0B12F669-1CCA-4857-8DDA-1DEB178C6767}" destId="{438BCBF1-92C7-492B-A62A-F391124CD43C}" srcOrd="0" destOrd="0" parTransId="{24429BE3-8440-4E00-9208-2E294EA4F732}" sibTransId="{9FF9EDC9-9BFF-4F33-BB12-17075921071E}"/>
    <dgm:cxn modelId="{71C4F16A-8F42-4A6A-AB24-68835083A3A7}" type="presOf" srcId="{EC8D5F88-C352-4786-91CF-EACF9BB991EB}" destId="{548FAD60-0655-4A89-89EC-B1BD1A023C60}" srcOrd="0" destOrd="1" presId="urn:microsoft.com/office/officeart/2018/2/layout/IconVerticalSolidList"/>
    <dgm:cxn modelId="{0C7E9F74-5A02-4684-B4E7-5B5D706EE3D1}" type="presOf" srcId="{1E7BDAC7-D6F0-49FC-93B5-4D9E8C63C1C1}" destId="{548FAD60-0655-4A89-89EC-B1BD1A023C60}" srcOrd="0" destOrd="0" presId="urn:microsoft.com/office/officeart/2018/2/layout/IconVerticalSolidList"/>
    <dgm:cxn modelId="{A41A307C-48FD-4037-88E8-CC77B7A59E26}" type="presOf" srcId="{5F86082F-1A66-49CB-91DD-0E6CB309FA21}" destId="{376DC91A-BB4A-4ACA-8A9C-9892129EE4B7}" srcOrd="0" destOrd="0" presId="urn:microsoft.com/office/officeart/2018/2/layout/IconVerticalSolidList"/>
    <dgm:cxn modelId="{C59CED81-4100-4514-A803-C4E48283B37E}" type="presOf" srcId="{F537437A-9FD9-46AC-ABA8-D425434C1C09}" destId="{C570566B-4AE4-41DE-AD8C-220D09548C46}" srcOrd="0" destOrd="0" presId="urn:microsoft.com/office/officeart/2018/2/layout/IconVerticalSolidList"/>
    <dgm:cxn modelId="{3CC525A5-AFB6-4125-856F-76066D6B6997}" srcId="{66DED866-CF53-41E6-9A22-2A0345EA7F9A}" destId="{1E7BDAC7-D6F0-49FC-93B5-4D9E8C63C1C1}" srcOrd="0" destOrd="0" parTransId="{692B148B-2CCB-4055-BEAC-A2CA03BD6265}" sibTransId="{7B05E02A-EECD-4369-8EA2-0A9006FAE245}"/>
    <dgm:cxn modelId="{5901CDC7-5705-4D72-978F-9044479F9DE2}" type="presOf" srcId="{4FCE3C88-2634-4EFB-AD20-209D0A81DA5C}" destId="{F17478C2-F04A-4BF7-BDFD-632EB4F0809A}" srcOrd="0" destOrd="0" presId="urn:microsoft.com/office/officeart/2018/2/layout/IconVerticalSolidList"/>
    <dgm:cxn modelId="{20D29BCE-4F6E-46DB-AB2C-CAD6DB42FE5C}" type="presOf" srcId="{EB841774-13F8-49CB-88D7-8CD11D7A7708}" destId="{80F9A48D-376E-4696-80CF-EC376D1F7B94}" srcOrd="0" destOrd="0" presId="urn:microsoft.com/office/officeart/2018/2/layout/IconVerticalSolidList"/>
    <dgm:cxn modelId="{EA59D8DE-EE6D-46DF-8E45-6258D03E4FDA}" srcId="{5F86082F-1A66-49CB-91DD-0E6CB309FA21}" destId="{EB841774-13F8-49CB-88D7-8CD11D7A7708}" srcOrd="1" destOrd="0" parTransId="{1670EF71-6199-4594-AF25-95699CA5B96E}" sibTransId="{F726C068-B99E-4E4B-937F-5F4C980ABEB7}"/>
    <dgm:cxn modelId="{A5E630EA-45DF-43D0-A18C-93D559468D33}" srcId="{5F86082F-1A66-49CB-91DD-0E6CB309FA21}" destId="{E69BF7DE-80E2-4159-A368-A25595F9DAC2}" srcOrd="2" destOrd="0" parTransId="{A28DD898-CD94-43D4-98DC-1A07E38F28FB}" sibTransId="{7443D879-54D3-4574-845A-A90B0C537F3F}"/>
    <dgm:cxn modelId="{07426DF5-7046-4C78-92FC-14ACE2D5F0A0}" type="presOf" srcId="{438BCBF1-92C7-492B-A62A-F391124CD43C}" destId="{DE5F79B7-722F-4A04-A857-ACF5D6C7F802}" srcOrd="0" destOrd="0" presId="urn:microsoft.com/office/officeart/2018/2/layout/IconVerticalSolidList"/>
    <dgm:cxn modelId="{0B98A1FF-9339-4316-8A10-2B67ECD5FD4F}" srcId="{5F86082F-1A66-49CB-91DD-0E6CB309FA21}" destId="{66DED866-CF53-41E6-9A22-2A0345EA7F9A}" srcOrd="0" destOrd="0" parTransId="{A473734F-32C6-45A0-A782-AF01240CE699}" sibTransId="{120D2394-6E92-4DF1-954D-F24DB4A82E66}"/>
    <dgm:cxn modelId="{602C7985-A033-4C26-B5F4-94338413941D}" type="presParOf" srcId="{376DC91A-BB4A-4ACA-8A9C-9892129EE4B7}" destId="{2C1CD14E-6FFC-429B-A7B9-985862D54286}" srcOrd="0" destOrd="0" presId="urn:microsoft.com/office/officeart/2018/2/layout/IconVerticalSolidList"/>
    <dgm:cxn modelId="{3C356F33-8205-4A0B-89B8-29FC09353DA5}" type="presParOf" srcId="{2C1CD14E-6FFC-429B-A7B9-985862D54286}" destId="{D58E1452-18E9-4498-B8AD-F8147ADFB3F5}" srcOrd="0" destOrd="0" presId="urn:microsoft.com/office/officeart/2018/2/layout/IconVerticalSolidList"/>
    <dgm:cxn modelId="{E98866C1-5FCD-41B4-A284-E95500915FB5}" type="presParOf" srcId="{2C1CD14E-6FFC-429B-A7B9-985862D54286}" destId="{F9405CD6-4DEC-4E13-9115-79487ED68A24}" srcOrd="1" destOrd="0" presId="urn:microsoft.com/office/officeart/2018/2/layout/IconVerticalSolidList"/>
    <dgm:cxn modelId="{71CD1C5A-1A55-4FD0-945C-F4047C849108}" type="presParOf" srcId="{2C1CD14E-6FFC-429B-A7B9-985862D54286}" destId="{16C35891-A429-48B4-9DD1-2BAF3F09B05F}" srcOrd="2" destOrd="0" presId="urn:microsoft.com/office/officeart/2018/2/layout/IconVerticalSolidList"/>
    <dgm:cxn modelId="{0689F802-498B-4C7F-8E13-062236122252}" type="presParOf" srcId="{2C1CD14E-6FFC-429B-A7B9-985862D54286}" destId="{1F10D495-9EEB-4A38-B4A1-2654ECFD5DEC}" srcOrd="3" destOrd="0" presId="urn:microsoft.com/office/officeart/2018/2/layout/IconVerticalSolidList"/>
    <dgm:cxn modelId="{85F97C69-22F5-48B0-A50C-D2A5E675BC22}" type="presParOf" srcId="{2C1CD14E-6FFC-429B-A7B9-985862D54286}" destId="{548FAD60-0655-4A89-89EC-B1BD1A023C60}" srcOrd="4" destOrd="0" presId="urn:microsoft.com/office/officeart/2018/2/layout/IconVerticalSolidList"/>
    <dgm:cxn modelId="{D97707CD-F5CD-43F6-B554-CF35CAB11CCA}" type="presParOf" srcId="{376DC91A-BB4A-4ACA-8A9C-9892129EE4B7}" destId="{98E82D63-C2B8-49A2-A51C-E36667437517}" srcOrd="1" destOrd="0" presId="urn:microsoft.com/office/officeart/2018/2/layout/IconVerticalSolidList"/>
    <dgm:cxn modelId="{414E6919-43FA-4BE1-AE8B-3315F15C742F}" type="presParOf" srcId="{376DC91A-BB4A-4ACA-8A9C-9892129EE4B7}" destId="{2ABF7048-8999-4A41-8FF7-839EE2AA2278}" srcOrd="2" destOrd="0" presId="urn:microsoft.com/office/officeart/2018/2/layout/IconVerticalSolidList"/>
    <dgm:cxn modelId="{A7731CB9-667C-4D6B-A879-DD80F6D3A3FE}" type="presParOf" srcId="{2ABF7048-8999-4A41-8FF7-839EE2AA2278}" destId="{2732D4BD-EDA0-4B37-B019-B27CAC61AF47}" srcOrd="0" destOrd="0" presId="urn:microsoft.com/office/officeart/2018/2/layout/IconVerticalSolidList"/>
    <dgm:cxn modelId="{A808B608-CB10-475F-87A5-2DD9D232A702}" type="presParOf" srcId="{2ABF7048-8999-4A41-8FF7-839EE2AA2278}" destId="{70BB9EDA-119E-4368-A11B-37640FD2FE1C}" srcOrd="1" destOrd="0" presId="urn:microsoft.com/office/officeart/2018/2/layout/IconVerticalSolidList"/>
    <dgm:cxn modelId="{796743C9-130C-40F1-B99C-013DBA53F1F6}" type="presParOf" srcId="{2ABF7048-8999-4A41-8FF7-839EE2AA2278}" destId="{2FD5E782-1C05-4BA8-9D81-CD2375179442}" srcOrd="2" destOrd="0" presId="urn:microsoft.com/office/officeart/2018/2/layout/IconVerticalSolidList"/>
    <dgm:cxn modelId="{321EC7EF-AE1E-4D4F-85BE-40623ED4EDF0}" type="presParOf" srcId="{2ABF7048-8999-4A41-8FF7-839EE2AA2278}" destId="{80F9A48D-376E-4696-80CF-EC376D1F7B94}" srcOrd="3" destOrd="0" presId="urn:microsoft.com/office/officeart/2018/2/layout/IconVerticalSolidList"/>
    <dgm:cxn modelId="{AF9C03BB-C1A2-4ECB-8DD5-DE8E968C05F9}" type="presParOf" srcId="{2ABF7048-8999-4A41-8FF7-839EE2AA2278}" destId="{C570566B-4AE4-41DE-AD8C-220D09548C46}" srcOrd="4" destOrd="0" presId="urn:microsoft.com/office/officeart/2018/2/layout/IconVerticalSolidList"/>
    <dgm:cxn modelId="{0EF9564D-5DE7-4C19-A813-7CF38F7C4A1B}" type="presParOf" srcId="{376DC91A-BB4A-4ACA-8A9C-9892129EE4B7}" destId="{A19279B0-993D-44D9-ACF6-ACCED5722A8C}" srcOrd="3" destOrd="0" presId="urn:microsoft.com/office/officeart/2018/2/layout/IconVerticalSolidList"/>
    <dgm:cxn modelId="{73CB0AFF-2B6B-4C6A-8DB1-079CA70779D8}" type="presParOf" srcId="{376DC91A-BB4A-4ACA-8A9C-9892129EE4B7}" destId="{2142D8C2-C115-4DB2-A8AA-641201E6D5E6}" srcOrd="4" destOrd="0" presId="urn:microsoft.com/office/officeart/2018/2/layout/IconVerticalSolidList"/>
    <dgm:cxn modelId="{DE3D058F-5F13-4BE9-B6C5-81FFF466E67E}" type="presParOf" srcId="{2142D8C2-C115-4DB2-A8AA-641201E6D5E6}" destId="{31E63453-743A-43BD-9F4E-3DCF8AC4ECB6}" srcOrd="0" destOrd="0" presId="urn:microsoft.com/office/officeart/2018/2/layout/IconVerticalSolidList"/>
    <dgm:cxn modelId="{8C9E3C99-FDD6-406E-BBC0-C2FB65DBE304}" type="presParOf" srcId="{2142D8C2-C115-4DB2-A8AA-641201E6D5E6}" destId="{CC463D60-93EB-491A-97F6-44B436DD2144}" srcOrd="1" destOrd="0" presId="urn:microsoft.com/office/officeart/2018/2/layout/IconVerticalSolidList"/>
    <dgm:cxn modelId="{190D7476-08B4-40CC-873B-6BBF6FD26CCE}" type="presParOf" srcId="{2142D8C2-C115-4DB2-A8AA-641201E6D5E6}" destId="{84FCD2ED-3692-481E-AAF5-11DBB659D81C}" srcOrd="2" destOrd="0" presId="urn:microsoft.com/office/officeart/2018/2/layout/IconVerticalSolidList"/>
    <dgm:cxn modelId="{948A6918-3263-42E0-BED2-B7D42EA158A5}" type="presParOf" srcId="{2142D8C2-C115-4DB2-A8AA-641201E6D5E6}" destId="{17888D20-A2B8-4D9D-A718-7B03306DC22F}" srcOrd="3" destOrd="0" presId="urn:microsoft.com/office/officeart/2018/2/layout/IconVerticalSolidList"/>
    <dgm:cxn modelId="{2F4F31C6-ACCE-4B01-897D-8B55BF0EEA90}" type="presParOf" srcId="{2142D8C2-C115-4DB2-A8AA-641201E6D5E6}" destId="{F17478C2-F04A-4BF7-BDFD-632EB4F0809A}" srcOrd="4" destOrd="0" presId="urn:microsoft.com/office/officeart/2018/2/layout/IconVerticalSolidList"/>
    <dgm:cxn modelId="{578FB020-8296-4501-870E-E54687D8BD11}" type="presParOf" srcId="{376DC91A-BB4A-4ACA-8A9C-9892129EE4B7}" destId="{F71DB589-793D-4128-ADA4-89FD05CA155D}" srcOrd="5" destOrd="0" presId="urn:microsoft.com/office/officeart/2018/2/layout/IconVerticalSolidList"/>
    <dgm:cxn modelId="{B4D14EDD-8DCE-4A78-8C90-F021EB8523EB}" type="presParOf" srcId="{376DC91A-BB4A-4ACA-8A9C-9892129EE4B7}" destId="{E35BB579-A2AB-42CB-A9A5-0F3B2E6EE4C5}" srcOrd="6" destOrd="0" presId="urn:microsoft.com/office/officeart/2018/2/layout/IconVerticalSolidList"/>
    <dgm:cxn modelId="{C36F5A2F-C56E-48DA-A0DC-1ED2562C1D30}" type="presParOf" srcId="{E35BB579-A2AB-42CB-A9A5-0F3B2E6EE4C5}" destId="{4E1E834E-6330-4187-97E7-90721775282E}" srcOrd="0" destOrd="0" presId="urn:microsoft.com/office/officeart/2018/2/layout/IconVerticalSolidList"/>
    <dgm:cxn modelId="{6AE506E4-D491-4975-8EA2-3208B7ACFF0F}" type="presParOf" srcId="{E35BB579-A2AB-42CB-A9A5-0F3B2E6EE4C5}" destId="{8023353E-838F-4CBC-B505-E42EFCC3E5C6}" srcOrd="1" destOrd="0" presId="urn:microsoft.com/office/officeart/2018/2/layout/IconVerticalSolidList"/>
    <dgm:cxn modelId="{07FD3728-1FA9-45C5-B01E-DA29EF70086F}" type="presParOf" srcId="{E35BB579-A2AB-42CB-A9A5-0F3B2E6EE4C5}" destId="{B3A33B3B-9C36-4B6A-B0D9-BFAF44F890F3}" srcOrd="2" destOrd="0" presId="urn:microsoft.com/office/officeart/2018/2/layout/IconVerticalSolidList"/>
    <dgm:cxn modelId="{360306BB-4934-4E6F-BD25-4A8A76B629C5}" type="presParOf" srcId="{E35BB579-A2AB-42CB-A9A5-0F3B2E6EE4C5}" destId="{057AC278-BC1B-4BB8-B691-D4F9EAA50F2E}" srcOrd="3" destOrd="0" presId="urn:microsoft.com/office/officeart/2018/2/layout/IconVerticalSolidList"/>
    <dgm:cxn modelId="{9A83F7B6-744F-4B84-846E-C115A9148D82}" type="presParOf" srcId="{E35BB579-A2AB-42CB-A9A5-0F3B2E6EE4C5}" destId="{DE5F79B7-722F-4A04-A857-ACF5D6C7F80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AACD0F-EAB6-44DA-BC31-A1908E9D633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ADABAEC-807F-4414-B457-959432DB56EB}">
      <dgm:prSet custT="1"/>
      <dgm:spPr/>
      <dgm:t>
        <a:bodyPr/>
        <a:lstStyle/>
        <a:p>
          <a:r>
            <a:rPr lang="en-US" sz="2800" dirty="0"/>
            <a:t>Required audio dataset of 16kHz sampling rate </a:t>
          </a:r>
        </a:p>
      </dgm:t>
    </dgm:pt>
    <dgm:pt modelId="{7FF92576-0810-4E11-9B70-94C656A2F84D}" type="parTrans" cxnId="{2EFD1B2F-19DA-41D3-A954-E4E939CBA5C0}">
      <dgm:prSet/>
      <dgm:spPr/>
      <dgm:t>
        <a:bodyPr/>
        <a:lstStyle/>
        <a:p>
          <a:endParaRPr lang="en-US"/>
        </a:p>
      </dgm:t>
    </dgm:pt>
    <dgm:pt modelId="{FE9B9A88-C45B-4174-8C56-B196292540B6}" type="sibTrans" cxnId="{2EFD1B2F-19DA-41D3-A954-E4E939CBA5C0}">
      <dgm:prSet/>
      <dgm:spPr/>
      <dgm:t>
        <a:bodyPr/>
        <a:lstStyle/>
        <a:p>
          <a:endParaRPr lang="en-US"/>
        </a:p>
      </dgm:t>
    </dgm:pt>
    <dgm:pt modelId="{BBCFE141-FBB9-46D7-8E3C-E4310B2D63F9}">
      <dgm:prSet custT="1"/>
      <dgm:spPr/>
      <dgm:t>
        <a:bodyPr/>
        <a:lstStyle/>
        <a:p>
          <a:r>
            <a:rPr lang="en-US" sz="2800" dirty="0"/>
            <a:t>Files were cross-checked for corruption</a:t>
          </a:r>
        </a:p>
      </dgm:t>
    </dgm:pt>
    <dgm:pt modelId="{8276B9DF-1DA7-4104-A302-B04F50903D51}" type="parTrans" cxnId="{79DF113A-A4C7-49E8-A0D2-99389D640E9E}">
      <dgm:prSet/>
      <dgm:spPr/>
      <dgm:t>
        <a:bodyPr/>
        <a:lstStyle/>
        <a:p>
          <a:endParaRPr lang="en-US"/>
        </a:p>
      </dgm:t>
    </dgm:pt>
    <dgm:pt modelId="{4F636C28-9430-4221-8993-9B5EED638383}" type="sibTrans" cxnId="{79DF113A-A4C7-49E8-A0D2-99389D640E9E}">
      <dgm:prSet/>
      <dgm:spPr/>
      <dgm:t>
        <a:bodyPr/>
        <a:lstStyle/>
        <a:p>
          <a:endParaRPr lang="en-US"/>
        </a:p>
      </dgm:t>
    </dgm:pt>
    <dgm:pt modelId="{D13E59E7-FAB5-4350-BE4B-ECF998FF2C6A}">
      <dgm:prSet custT="1"/>
      <dgm:spPr/>
      <dgm:t>
        <a:bodyPr/>
        <a:lstStyle/>
        <a:p>
          <a:r>
            <a:rPr lang="en-US" sz="2800" dirty="0"/>
            <a:t>Sampling rate was verified using </a:t>
          </a:r>
          <a:r>
            <a:rPr lang="en-US" sz="2800" dirty="0" err="1"/>
            <a:t>librosa</a:t>
          </a:r>
          <a:r>
            <a:rPr lang="en-US" sz="2800" dirty="0"/>
            <a:t> library of Python</a:t>
          </a:r>
        </a:p>
      </dgm:t>
    </dgm:pt>
    <dgm:pt modelId="{B33083E2-7951-43E6-9E7D-BF18E0EE0CD3}" type="parTrans" cxnId="{409DCBC1-7D25-4562-85E3-2D4E3F957E77}">
      <dgm:prSet/>
      <dgm:spPr/>
      <dgm:t>
        <a:bodyPr/>
        <a:lstStyle/>
        <a:p>
          <a:endParaRPr lang="en-US"/>
        </a:p>
      </dgm:t>
    </dgm:pt>
    <dgm:pt modelId="{FD9F6AF2-AC6E-4C77-8F5A-E27F6049CD19}" type="sibTrans" cxnId="{409DCBC1-7D25-4562-85E3-2D4E3F957E77}">
      <dgm:prSet/>
      <dgm:spPr/>
      <dgm:t>
        <a:bodyPr/>
        <a:lstStyle/>
        <a:p>
          <a:endParaRPr lang="en-US"/>
        </a:p>
      </dgm:t>
    </dgm:pt>
    <dgm:pt modelId="{F689B0AD-E8C3-468E-A9AC-7FDAD322CA8C}">
      <dgm:prSet custT="1"/>
      <dgm:spPr/>
      <dgm:t>
        <a:bodyPr/>
        <a:lstStyle/>
        <a:p>
          <a:r>
            <a:rPr lang="en-US" sz="2800" dirty="0"/>
            <a:t>Transcription containing special characters were edited out</a:t>
          </a:r>
        </a:p>
      </dgm:t>
    </dgm:pt>
    <dgm:pt modelId="{C80ACA8F-D866-46B5-8714-FAA198BBA31E}" type="parTrans" cxnId="{B35391C6-0E58-4839-A321-BD55EC752921}">
      <dgm:prSet/>
      <dgm:spPr/>
      <dgm:t>
        <a:bodyPr/>
        <a:lstStyle/>
        <a:p>
          <a:endParaRPr lang="en-US"/>
        </a:p>
      </dgm:t>
    </dgm:pt>
    <dgm:pt modelId="{1EA46A0C-929F-4341-8C4E-77889F2584D7}" type="sibTrans" cxnId="{B35391C6-0E58-4839-A321-BD55EC752921}">
      <dgm:prSet/>
      <dgm:spPr/>
      <dgm:t>
        <a:bodyPr/>
        <a:lstStyle/>
        <a:p>
          <a:endParaRPr lang="en-US"/>
        </a:p>
      </dgm:t>
    </dgm:pt>
    <dgm:pt modelId="{41447F38-86C8-47CB-BAC9-AA23732877FB}" type="pres">
      <dgm:prSet presAssocID="{47AACD0F-EAB6-44DA-BC31-A1908E9D6338}" presName="vert0" presStyleCnt="0">
        <dgm:presLayoutVars>
          <dgm:dir/>
          <dgm:animOne val="branch"/>
          <dgm:animLvl val="lvl"/>
        </dgm:presLayoutVars>
      </dgm:prSet>
      <dgm:spPr/>
    </dgm:pt>
    <dgm:pt modelId="{69948455-8E35-4645-8B50-AB0256CE0C22}" type="pres">
      <dgm:prSet presAssocID="{1ADABAEC-807F-4414-B457-959432DB56EB}" presName="thickLine" presStyleLbl="alignNode1" presStyleIdx="0" presStyleCnt="4"/>
      <dgm:spPr/>
    </dgm:pt>
    <dgm:pt modelId="{EB3A8E9B-E16D-4A4E-96B7-E7AB354EE161}" type="pres">
      <dgm:prSet presAssocID="{1ADABAEC-807F-4414-B457-959432DB56EB}" presName="horz1" presStyleCnt="0"/>
      <dgm:spPr/>
    </dgm:pt>
    <dgm:pt modelId="{34C07683-49C4-4ED1-812F-6F41D4EDA6E3}" type="pres">
      <dgm:prSet presAssocID="{1ADABAEC-807F-4414-B457-959432DB56EB}" presName="tx1" presStyleLbl="revTx" presStyleIdx="0" presStyleCnt="4"/>
      <dgm:spPr/>
    </dgm:pt>
    <dgm:pt modelId="{93F74F99-529B-4EA6-8149-B246FCD7D9E5}" type="pres">
      <dgm:prSet presAssocID="{1ADABAEC-807F-4414-B457-959432DB56EB}" presName="vert1" presStyleCnt="0"/>
      <dgm:spPr/>
    </dgm:pt>
    <dgm:pt modelId="{33B0DFA6-A5DC-45CD-A512-B5FA5D91513A}" type="pres">
      <dgm:prSet presAssocID="{BBCFE141-FBB9-46D7-8E3C-E4310B2D63F9}" presName="thickLine" presStyleLbl="alignNode1" presStyleIdx="1" presStyleCnt="4"/>
      <dgm:spPr/>
    </dgm:pt>
    <dgm:pt modelId="{805024E5-E95C-44FB-BE81-6D9D9A6E8872}" type="pres">
      <dgm:prSet presAssocID="{BBCFE141-FBB9-46D7-8E3C-E4310B2D63F9}" presName="horz1" presStyleCnt="0"/>
      <dgm:spPr/>
    </dgm:pt>
    <dgm:pt modelId="{6B8753DE-F655-4100-9EC2-983A1DD5A135}" type="pres">
      <dgm:prSet presAssocID="{BBCFE141-FBB9-46D7-8E3C-E4310B2D63F9}" presName="tx1" presStyleLbl="revTx" presStyleIdx="1" presStyleCnt="4"/>
      <dgm:spPr/>
    </dgm:pt>
    <dgm:pt modelId="{4C2D9A2C-3460-4774-BD10-60AE8292F32B}" type="pres">
      <dgm:prSet presAssocID="{BBCFE141-FBB9-46D7-8E3C-E4310B2D63F9}" presName="vert1" presStyleCnt="0"/>
      <dgm:spPr/>
    </dgm:pt>
    <dgm:pt modelId="{6B260FFF-3A3A-488D-9088-2D76139B4B9A}" type="pres">
      <dgm:prSet presAssocID="{D13E59E7-FAB5-4350-BE4B-ECF998FF2C6A}" presName="thickLine" presStyleLbl="alignNode1" presStyleIdx="2" presStyleCnt="4"/>
      <dgm:spPr/>
    </dgm:pt>
    <dgm:pt modelId="{6225D94D-19C9-49F0-809C-BDCD1A3C133C}" type="pres">
      <dgm:prSet presAssocID="{D13E59E7-FAB5-4350-BE4B-ECF998FF2C6A}" presName="horz1" presStyleCnt="0"/>
      <dgm:spPr/>
    </dgm:pt>
    <dgm:pt modelId="{A3D213B1-4299-4E39-8531-7B775E61D1FB}" type="pres">
      <dgm:prSet presAssocID="{D13E59E7-FAB5-4350-BE4B-ECF998FF2C6A}" presName="tx1" presStyleLbl="revTx" presStyleIdx="2" presStyleCnt="4"/>
      <dgm:spPr/>
    </dgm:pt>
    <dgm:pt modelId="{143A257B-AE62-4B0F-9D5C-F2727F10D0DC}" type="pres">
      <dgm:prSet presAssocID="{D13E59E7-FAB5-4350-BE4B-ECF998FF2C6A}" presName="vert1" presStyleCnt="0"/>
      <dgm:spPr/>
    </dgm:pt>
    <dgm:pt modelId="{E3A98E51-DFA8-4864-9292-5B5A654E534D}" type="pres">
      <dgm:prSet presAssocID="{F689B0AD-E8C3-468E-A9AC-7FDAD322CA8C}" presName="thickLine" presStyleLbl="alignNode1" presStyleIdx="3" presStyleCnt="4"/>
      <dgm:spPr/>
    </dgm:pt>
    <dgm:pt modelId="{B4A595D8-4F7D-4CE8-B0C9-DEC8BD2A827B}" type="pres">
      <dgm:prSet presAssocID="{F689B0AD-E8C3-468E-A9AC-7FDAD322CA8C}" presName="horz1" presStyleCnt="0"/>
      <dgm:spPr/>
    </dgm:pt>
    <dgm:pt modelId="{DB7DA824-A2A0-4421-89D6-5F264A672501}" type="pres">
      <dgm:prSet presAssocID="{F689B0AD-E8C3-468E-A9AC-7FDAD322CA8C}" presName="tx1" presStyleLbl="revTx" presStyleIdx="3" presStyleCnt="4"/>
      <dgm:spPr/>
    </dgm:pt>
    <dgm:pt modelId="{B1A1B951-1C54-4D0F-A36E-F2C773A3CFB0}" type="pres">
      <dgm:prSet presAssocID="{F689B0AD-E8C3-468E-A9AC-7FDAD322CA8C}" presName="vert1" presStyleCnt="0"/>
      <dgm:spPr/>
    </dgm:pt>
  </dgm:ptLst>
  <dgm:cxnLst>
    <dgm:cxn modelId="{DA907414-3E92-48D9-B7E8-761559E3861E}" type="presOf" srcId="{47AACD0F-EAB6-44DA-BC31-A1908E9D6338}" destId="{41447F38-86C8-47CB-BAC9-AA23732877FB}" srcOrd="0" destOrd="0" presId="urn:microsoft.com/office/officeart/2008/layout/LinedList"/>
    <dgm:cxn modelId="{2EFD1B2F-19DA-41D3-A954-E4E939CBA5C0}" srcId="{47AACD0F-EAB6-44DA-BC31-A1908E9D6338}" destId="{1ADABAEC-807F-4414-B457-959432DB56EB}" srcOrd="0" destOrd="0" parTransId="{7FF92576-0810-4E11-9B70-94C656A2F84D}" sibTransId="{FE9B9A88-C45B-4174-8C56-B196292540B6}"/>
    <dgm:cxn modelId="{79DF113A-A4C7-49E8-A0D2-99389D640E9E}" srcId="{47AACD0F-EAB6-44DA-BC31-A1908E9D6338}" destId="{BBCFE141-FBB9-46D7-8E3C-E4310B2D63F9}" srcOrd="1" destOrd="0" parTransId="{8276B9DF-1DA7-4104-A302-B04F50903D51}" sibTransId="{4F636C28-9430-4221-8993-9B5EED638383}"/>
    <dgm:cxn modelId="{AA355741-54DA-45A4-8CF7-FA043C31E58E}" type="presOf" srcId="{1ADABAEC-807F-4414-B457-959432DB56EB}" destId="{34C07683-49C4-4ED1-812F-6F41D4EDA6E3}" srcOrd="0" destOrd="0" presId="urn:microsoft.com/office/officeart/2008/layout/LinedList"/>
    <dgm:cxn modelId="{C87983B3-60CE-4365-A048-B540FAC14DF0}" type="presOf" srcId="{F689B0AD-E8C3-468E-A9AC-7FDAD322CA8C}" destId="{DB7DA824-A2A0-4421-89D6-5F264A672501}" srcOrd="0" destOrd="0" presId="urn:microsoft.com/office/officeart/2008/layout/LinedList"/>
    <dgm:cxn modelId="{409DCBC1-7D25-4562-85E3-2D4E3F957E77}" srcId="{47AACD0F-EAB6-44DA-BC31-A1908E9D6338}" destId="{D13E59E7-FAB5-4350-BE4B-ECF998FF2C6A}" srcOrd="2" destOrd="0" parTransId="{B33083E2-7951-43E6-9E7D-BF18E0EE0CD3}" sibTransId="{FD9F6AF2-AC6E-4C77-8F5A-E27F6049CD19}"/>
    <dgm:cxn modelId="{90FB63C3-073B-4A85-899C-E7571A7B64A9}" type="presOf" srcId="{BBCFE141-FBB9-46D7-8E3C-E4310B2D63F9}" destId="{6B8753DE-F655-4100-9EC2-983A1DD5A135}" srcOrd="0" destOrd="0" presId="urn:microsoft.com/office/officeart/2008/layout/LinedList"/>
    <dgm:cxn modelId="{B35391C6-0E58-4839-A321-BD55EC752921}" srcId="{47AACD0F-EAB6-44DA-BC31-A1908E9D6338}" destId="{F689B0AD-E8C3-468E-A9AC-7FDAD322CA8C}" srcOrd="3" destOrd="0" parTransId="{C80ACA8F-D866-46B5-8714-FAA198BBA31E}" sibTransId="{1EA46A0C-929F-4341-8C4E-77889F2584D7}"/>
    <dgm:cxn modelId="{716150C7-2D73-456E-AF23-F23BD5818F6D}" type="presOf" srcId="{D13E59E7-FAB5-4350-BE4B-ECF998FF2C6A}" destId="{A3D213B1-4299-4E39-8531-7B775E61D1FB}" srcOrd="0" destOrd="0" presId="urn:microsoft.com/office/officeart/2008/layout/LinedList"/>
    <dgm:cxn modelId="{60AEF2CB-7119-4363-8104-DCE5296404C2}" type="presParOf" srcId="{41447F38-86C8-47CB-BAC9-AA23732877FB}" destId="{69948455-8E35-4645-8B50-AB0256CE0C22}" srcOrd="0" destOrd="0" presId="urn:microsoft.com/office/officeart/2008/layout/LinedList"/>
    <dgm:cxn modelId="{46E51005-D0BA-4E0D-B7A5-DC11C14703A4}" type="presParOf" srcId="{41447F38-86C8-47CB-BAC9-AA23732877FB}" destId="{EB3A8E9B-E16D-4A4E-96B7-E7AB354EE161}" srcOrd="1" destOrd="0" presId="urn:microsoft.com/office/officeart/2008/layout/LinedList"/>
    <dgm:cxn modelId="{B13621CA-601F-4075-B79B-1DE02315CC77}" type="presParOf" srcId="{EB3A8E9B-E16D-4A4E-96B7-E7AB354EE161}" destId="{34C07683-49C4-4ED1-812F-6F41D4EDA6E3}" srcOrd="0" destOrd="0" presId="urn:microsoft.com/office/officeart/2008/layout/LinedList"/>
    <dgm:cxn modelId="{93C73F45-BA6C-466E-AFBA-141C75C6A07C}" type="presParOf" srcId="{EB3A8E9B-E16D-4A4E-96B7-E7AB354EE161}" destId="{93F74F99-529B-4EA6-8149-B246FCD7D9E5}" srcOrd="1" destOrd="0" presId="urn:microsoft.com/office/officeart/2008/layout/LinedList"/>
    <dgm:cxn modelId="{D1A2EBF9-00FD-44ED-82DB-30F2DCE57268}" type="presParOf" srcId="{41447F38-86C8-47CB-BAC9-AA23732877FB}" destId="{33B0DFA6-A5DC-45CD-A512-B5FA5D91513A}" srcOrd="2" destOrd="0" presId="urn:microsoft.com/office/officeart/2008/layout/LinedList"/>
    <dgm:cxn modelId="{9E91A6A5-53C1-4930-8DA0-CF36F532DF13}" type="presParOf" srcId="{41447F38-86C8-47CB-BAC9-AA23732877FB}" destId="{805024E5-E95C-44FB-BE81-6D9D9A6E8872}" srcOrd="3" destOrd="0" presId="urn:microsoft.com/office/officeart/2008/layout/LinedList"/>
    <dgm:cxn modelId="{6BF6B610-B07D-4C96-9586-809821795FAD}" type="presParOf" srcId="{805024E5-E95C-44FB-BE81-6D9D9A6E8872}" destId="{6B8753DE-F655-4100-9EC2-983A1DD5A135}" srcOrd="0" destOrd="0" presId="urn:microsoft.com/office/officeart/2008/layout/LinedList"/>
    <dgm:cxn modelId="{01B4567A-318B-4A9E-80C7-D835812D793E}" type="presParOf" srcId="{805024E5-E95C-44FB-BE81-6D9D9A6E8872}" destId="{4C2D9A2C-3460-4774-BD10-60AE8292F32B}" srcOrd="1" destOrd="0" presId="urn:microsoft.com/office/officeart/2008/layout/LinedList"/>
    <dgm:cxn modelId="{D0E6AD59-36DD-4B56-9845-A5606B604F60}" type="presParOf" srcId="{41447F38-86C8-47CB-BAC9-AA23732877FB}" destId="{6B260FFF-3A3A-488D-9088-2D76139B4B9A}" srcOrd="4" destOrd="0" presId="urn:microsoft.com/office/officeart/2008/layout/LinedList"/>
    <dgm:cxn modelId="{3014718B-0BE9-4CF6-8BE0-0235DDB5756B}" type="presParOf" srcId="{41447F38-86C8-47CB-BAC9-AA23732877FB}" destId="{6225D94D-19C9-49F0-809C-BDCD1A3C133C}" srcOrd="5" destOrd="0" presId="urn:microsoft.com/office/officeart/2008/layout/LinedList"/>
    <dgm:cxn modelId="{D73AE50D-2A9B-4816-89F4-B719B0D28532}" type="presParOf" srcId="{6225D94D-19C9-49F0-809C-BDCD1A3C133C}" destId="{A3D213B1-4299-4E39-8531-7B775E61D1FB}" srcOrd="0" destOrd="0" presId="urn:microsoft.com/office/officeart/2008/layout/LinedList"/>
    <dgm:cxn modelId="{F9B61E25-33A6-483D-ADC5-83525DF5F19C}" type="presParOf" srcId="{6225D94D-19C9-49F0-809C-BDCD1A3C133C}" destId="{143A257B-AE62-4B0F-9D5C-F2727F10D0DC}" srcOrd="1" destOrd="0" presId="urn:microsoft.com/office/officeart/2008/layout/LinedList"/>
    <dgm:cxn modelId="{FA0E7C6A-E73B-4D98-AA7E-0D09190E7D83}" type="presParOf" srcId="{41447F38-86C8-47CB-BAC9-AA23732877FB}" destId="{E3A98E51-DFA8-4864-9292-5B5A654E534D}" srcOrd="6" destOrd="0" presId="urn:microsoft.com/office/officeart/2008/layout/LinedList"/>
    <dgm:cxn modelId="{A54B0737-22F4-460B-A379-8D5870099A8E}" type="presParOf" srcId="{41447F38-86C8-47CB-BAC9-AA23732877FB}" destId="{B4A595D8-4F7D-4CE8-B0C9-DEC8BD2A827B}" srcOrd="7" destOrd="0" presId="urn:microsoft.com/office/officeart/2008/layout/LinedList"/>
    <dgm:cxn modelId="{D31BF094-AB79-44AE-B30D-B550D7950FB4}" type="presParOf" srcId="{B4A595D8-4F7D-4CE8-B0C9-DEC8BD2A827B}" destId="{DB7DA824-A2A0-4421-89D6-5F264A672501}" srcOrd="0" destOrd="0" presId="urn:microsoft.com/office/officeart/2008/layout/LinedList"/>
    <dgm:cxn modelId="{560387B7-C391-4164-880F-1663BFAD6212}" type="presParOf" srcId="{B4A595D8-4F7D-4CE8-B0C9-DEC8BD2A827B}" destId="{B1A1B951-1C54-4D0F-A36E-F2C773A3CF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0B900E-17C4-4187-B28B-12DB466B81F9}"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D80417B3-1FBF-4356-A204-5C5FCC62ABE4}">
      <dgm:prSet/>
      <dgm:spPr/>
      <dgm:t>
        <a:bodyPr/>
        <a:lstStyle/>
        <a:p>
          <a:r>
            <a:rPr lang="en-US"/>
            <a:t>Python 3.7</a:t>
          </a:r>
        </a:p>
      </dgm:t>
    </dgm:pt>
    <dgm:pt modelId="{80494141-EA76-4098-8B14-EEFC9298C017}" type="parTrans" cxnId="{C1BBB759-6809-4970-9004-D7F3081AC5F5}">
      <dgm:prSet/>
      <dgm:spPr/>
      <dgm:t>
        <a:bodyPr/>
        <a:lstStyle/>
        <a:p>
          <a:endParaRPr lang="en-US"/>
        </a:p>
      </dgm:t>
    </dgm:pt>
    <dgm:pt modelId="{1E57E535-1227-424A-9643-EE2313E6E3E6}" type="sibTrans" cxnId="{C1BBB759-6809-4970-9004-D7F3081AC5F5}">
      <dgm:prSet/>
      <dgm:spPr/>
      <dgm:t>
        <a:bodyPr/>
        <a:lstStyle/>
        <a:p>
          <a:endParaRPr lang="en-US"/>
        </a:p>
      </dgm:t>
    </dgm:pt>
    <dgm:pt modelId="{27E4997C-45C5-4656-A2C2-6523B4C39197}">
      <dgm:prSet/>
      <dgm:spPr/>
      <dgm:t>
        <a:bodyPr/>
        <a:lstStyle/>
        <a:p>
          <a:r>
            <a:rPr lang="en-US"/>
            <a:t>Jupyter Lab</a:t>
          </a:r>
        </a:p>
      </dgm:t>
    </dgm:pt>
    <dgm:pt modelId="{405EEE88-51DF-481D-9633-4EA35DDB22F7}" type="parTrans" cxnId="{C8B637CB-D0CB-4AFB-AD27-A2748512DF19}">
      <dgm:prSet/>
      <dgm:spPr/>
      <dgm:t>
        <a:bodyPr/>
        <a:lstStyle/>
        <a:p>
          <a:endParaRPr lang="en-US"/>
        </a:p>
      </dgm:t>
    </dgm:pt>
    <dgm:pt modelId="{78528387-F75F-4BDC-A978-0279C2609F90}" type="sibTrans" cxnId="{C8B637CB-D0CB-4AFB-AD27-A2748512DF19}">
      <dgm:prSet/>
      <dgm:spPr/>
      <dgm:t>
        <a:bodyPr/>
        <a:lstStyle/>
        <a:p>
          <a:endParaRPr lang="en-US"/>
        </a:p>
      </dgm:t>
    </dgm:pt>
    <dgm:pt modelId="{8563FFF9-42A1-4B2F-B1EC-71071BD699BB}">
      <dgm:prSet/>
      <dgm:spPr/>
      <dgm:t>
        <a:bodyPr/>
        <a:lstStyle/>
        <a:p>
          <a:r>
            <a:rPr lang="en-US"/>
            <a:t>Python Packages</a:t>
          </a:r>
        </a:p>
      </dgm:t>
    </dgm:pt>
    <dgm:pt modelId="{72358829-0923-4B26-A3D0-86D9809758D8}" type="parTrans" cxnId="{5FE45ECB-7BBF-444D-8105-AA00B0D1D4DB}">
      <dgm:prSet/>
      <dgm:spPr/>
      <dgm:t>
        <a:bodyPr/>
        <a:lstStyle/>
        <a:p>
          <a:endParaRPr lang="en-US"/>
        </a:p>
      </dgm:t>
    </dgm:pt>
    <dgm:pt modelId="{0F5B9D35-AA0F-463B-BB09-B6D72A757529}" type="sibTrans" cxnId="{5FE45ECB-7BBF-444D-8105-AA00B0D1D4DB}">
      <dgm:prSet/>
      <dgm:spPr/>
      <dgm:t>
        <a:bodyPr/>
        <a:lstStyle/>
        <a:p>
          <a:endParaRPr lang="en-US"/>
        </a:p>
      </dgm:t>
    </dgm:pt>
    <dgm:pt modelId="{270A3960-F125-446E-BCA6-E5026D9C9182}">
      <dgm:prSet/>
      <dgm:spPr/>
      <dgm:t>
        <a:bodyPr/>
        <a:lstStyle/>
        <a:p>
          <a:r>
            <a:rPr lang="en-US"/>
            <a:t>pandastransformers</a:t>
          </a:r>
        </a:p>
      </dgm:t>
    </dgm:pt>
    <dgm:pt modelId="{489447BD-3270-4CBC-82CB-FE5F8A846557}" type="parTrans" cxnId="{2EDABCDE-8917-4557-A422-32B6A6A42F50}">
      <dgm:prSet/>
      <dgm:spPr/>
      <dgm:t>
        <a:bodyPr/>
        <a:lstStyle/>
        <a:p>
          <a:endParaRPr lang="en-US"/>
        </a:p>
      </dgm:t>
    </dgm:pt>
    <dgm:pt modelId="{4E0AD80B-8596-420A-832B-85CDC4044A26}" type="sibTrans" cxnId="{2EDABCDE-8917-4557-A422-32B6A6A42F50}">
      <dgm:prSet/>
      <dgm:spPr/>
      <dgm:t>
        <a:bodyPr/>
        <a:lstStyle/>
        <a:p>
          <a:endParaRPr lang="en-US"/>
        </a:p>
      </dgm:t>
    </dgm:pt>
    <dgm:pt modelId="{5D09C251-1C6A-433A-B148-F6980721E4CA}">
      <dgm:prSet/>
      <dgm:spPr/>
      <dgm:t>
        <a:bodyPr/>
        <a:lstStyle/>
        <a:p>
          <a:r>
            <a:rPr lang="en-US"/>
            <a:t>torchaudio</a:t>
          </a:r>
        </a:p>
      </dgm:t>
    </dgm:pt>
    <dgm:pt modelId="{1BFF7CEF-F9BD-46DE-97A4-3975F7739CAD}" type="parTrans" cxnId="{6813ECD3-8EBF-4A9A-BB17-6FFFFDD909BF}">
      <dgm:prSet/>
      <dgm:spPr/>
      <dgm:t>
        <a:bodyPr/>
        <a:lstStyle/>
        <a:p>
          <a:endParaRPr lang="en-US"/>
        </a:p>
      </dgm:t>
    </dgm:pt>
    <dgm:pt modelId="{9149FDDE-CF0F-44E0-9FBA-97FFA70C2912}" type="sibTrans" cxnId="{6813ECD3-8EBF-4A9A-BB17-6FFFFDD909BF}">
      <dgm:prSet/>
      <dgm:spPr/>
      <dgm:t>
        <a:bodyPr/>
        <a:lstStyle/>
        <a:p>
          <a:endParaRPr lang="en-US"/>
        </a:p>
      </dgm:t>
    </dgm:pt>
    <dgm:pt modelId="{1CC288C1-5B61-40C2-A480-7174A152FE92}">
      <dgm:prSet/>
      <dgm:spPr/>
      <dgm:t>
        <a:bodyPr/>
        <a:lstStyle/>
        <a:p>
          <a:r>
            <a:rPr lang="en-US"/>
            <a:t>Librosa</a:t>
          </a:r>
        </a:p>
      </dgm:t>
    </dgm:pt>
    <dgm:pt modelId="{3D91ED47-6ECD-43BC-9767-5047ADCB2A4D}" type="parTrans" cxnId="{527603E5-17AC-40EC-A1F7-0CF8D08543A0}">
      <dgm:prSet/>
      <dgm:spPr/>
      <dgm:t>
        <a:bodyPr/>
        <a:lstStyle/>
        <a:p>
          <a:endParaRPr lang="en-US"/>
        </a:p>
      </dgm:t>
    </dgm:pt>
    <dgm:pt modelId="{A76A4024-7852-4FA6-8C4D-534FDF2936BA}" type="sibTrans" cxnId="{527603E5-17AC-40EC-A1F7-0CF8D08543A0}">
      <dgm:prSet/>
      <dgm:spPr/>
      <dgm:t>
        <a:bodyPr/>
        <a:lstStyle/>
        <a:p>
          <a:endParaRPr lang="en-US"/>
        </a:p>
      </dgm:t>
    </dgm:pt>
    <dgm:pt modelId="{5BFB35E9-B260-484D-BCB3-82663444F405}">
      <dgm:prSet/>
      <dgm:spPr/>
      <dgm:t>
        <a:bodyPr/>
        <a:lstStyle/>
        <a:p>
          <a:r>
            <a:rPr lang="en-US"/>
            <a:t>Flask</a:t>
          </a:r>
        </a:p>
      </dgm:t>
    </dgm:pt>
    <dgm:pt modelId="{CA9E221C-3C61-4420-A925-F5259558AAD4}" type="parTrans" cxnId="{C81FB46D-D2E7-45E7-AFF0-D3C220D97443}">
      <dgm:prSet/>
      <dgm:spPr/>
      <dgm:t>
        <a:bodyPr/>
        <a:lstStyle/>
        <a:p>
          <a:endParaRPr lang="en-US"/>
        </a:p>
      </dgm:t>
    </dgm:pt>
    <dgm:pt modelId="{0E1E6541-84CF-48C7-A44A-93E87D544AFB}" type="sibTrans" cxnId="{C81FB46D-D2E7-45E7-AFF0-D3C220D97443}">
      <dgm:prSet/>
      <dgm:spPr/>
      <dgm:t>
        <a:bodyPr/>
        <a:lstStyle/>
        <a:p>
          <a:endParaRPr lang="en-US"/>
        </a:p>
      </dgm:t>
    </dgm:pt>
    <dgm:pt modelId="{1C529491-7C56-4232-AEA8-4EA3BCB33F43}">
      <dgm:prSet/>
      <dgm:spPr/>
      <dgm:t>
        <a:bodyPr/>
        <a:lstStyle/>
        <a:p>
          <a:r>
            <a:rPr lang="en-US"/>
            <a:t>Pydub</a:t>
          </a:r>
        </a:p>
      </dgm:t>
    </dgm:pt>
    <dgm:pt modelId="{FA6FF573-5B1B-4FD9-AF04-843A0648F0EF}" type="parTrans" cxnId="{A83FFACA-C2BD-4FF6-8D1E-3A954496F9A2}">
      <dgm:prSet/>
      <dgm:spPr/>
      <dgm:t>
        <a:bodyPr/>
        <a:lstStyle/>
        <a:p>
          <a:endParaRPr lang="en-US"/>
        </a:p>
      </dgm:t>
    </dgm:pt>
    <dgm:pt modelId="{1BFB7A12-A67E-4FBF-87C0-535B2AACE356}" type="sibTrans" cxnId="{A83FFACA-C2BD-4FF6-8D1E-3A954496F9A2}">
      <dgm:prSet/>
      <dgm:spPr/>
      <dgm:t>
        <a:bodyPr/>
        <a:lstStyle/>
        <a:p>
          <a:endParaRPr lang="en-US"/>
        </a:p>
      </dgm:t>
    </dgm:pt>
    <dgm:pt modelId="{9A4AAD40-3713-4559-B9AC-62B1F1DDE9F6}">
      <dgm:prSet/>
      <dgm:spPr/>
      <dgm:t>
        <a:bodyPr/>
        <a:lstStyle/>
        <a:p>
          <a:r>
            <a:rPr lang="en-US"/>
            <a:t>pytorch</a:t>
          </a:r>
        </a:p>
      </dgm:t>
    </dgm:pt>
    <dgm:pt modelId="{607953D5-FF70-4259-B154-481F7645EA1D}" type="parTrans" cxnId="{DD284659-8FE0-4329-9399-F28EE37ED1DF}">
      <dgm:prSet/>
      <dgm:spPr/>
      <dgm:t>
        <a:bodyPr/>
        <a:lstStyle/>
        <a:p>
          <a:endParaRPr lang="en-US"/>
        </a:p>
      </dgm:t>
    </dgm:pt>
    <dgm:pt modelId="{75B3CAB1-C9B7-4EE7-978C-4A9E85FD4D3B}" type="sibTrans" cxnId="{DD284659-8FE0-4329-9399-F28EE37ED1DF}">
      <dgm:prSet/>
      <dgm:spPr/>
      <dgm:t>
        <a:bodyPr/>
        <a:lstStyle/>
        <a:p>
          <a:endParaRPr lang="en-US"/>
        </a:p>
      </dgm:t>
    </dgm:pt>
    <dgm:pt modelId="{C3F4E004-2F00-4EE4-82A7-1D4AF293338E}" type="pres">
      <dgm:prSet presAssocID="{400B900E-17C4-4187-B28B-12DB466B81F9}" presName="Name0" presStyleCnt="0">
        <dgm:presLayoutVars>
          <dgm:dir/>
          <dgm:animLvl val="lvl"/>
          <dgm:resizeHandles val="exact"/>
        </dgm:presLayoutVars>
      </dgm:prSet>
      <dgm:spPr/>
    </dgm:pt>
    <dgm:pt modelId="{380950AA-1486-4EC2-8DBC-646369A02A26}" type="pres">
      <dgm:prSet presAssocID="{8563FFF9-42A1-4B2F-B1EC-71071BD699BB}" presName="boxAndChildren" presStyleCnt="0"/>
      <dgm:spPr/>
    </dgm:pt>
    <dgm:pt modelId="{205B3DC7-63A6-4C44-BB85-4EBB624DDDC1}" type="pres">
      <dgm:prSet presAssocID="{8563FFF9-42A1-4B2F-B1EC-71071BD699BB}" presName="parentTextBox" presStyleLbl="node1" presStyleIdx="0" presStyleCnt="3"/>
      <dgm:spPr/>
    </dgm:pt>
    <dgm:pt modelId="{AF4C3AA6-6031-4445-ABBE-A13EA50FE3E4}" type="pres">
      <dgm:prSet presAssocID="{8563FFF9-42A1-4B2F-B1EC-71071BD699BB}" presName="entireBox" presStyleLbl="node1" presStyleIdx="0" presStyleCnt="3"/>
      <dgm:spPr/>
    </dgm:pt>
    <dgm:pt modelId="{65F80549-D9B9-4B87-8A35-D7F9E88B4F71}" type="pres">
      <dgm:prSet presAssocID="{8563FFF9-42A1-4B2F-B1EC-71071BD699BB}" presName="descendantBox" presStyleCnt="0"/>
      <dgm:spPr/>
    </dgm:pt>
    <dgm:pt modelId="{89A0F22A-5521-4E8B-A12A-FA8F12F5035B}" type="pres">
      <dgm:prSet presAssocID="{270A3960-F125-446E-BCA6-E5026D9C9182}" presName="childTextBox" presStyleLbl="fgAccFollowNode1" presStyleIdx="0" presStyleCnt="6">
        <dgm:presLayoutVars>
          <dgm:bulletEnabled val="1"/>
        </dgm:presLayoutVars>
      </dgm:prSet>
      <dgm:spPr/>
    </dgm:pt>
    <dgm:pt modelId="{BC3EED2A-7B48-42C6-B77B-0A215FAC9EA7}" type="pres">
      <dgm:prSet presAssocID="{5D09C251-1C6A-433A-B148-F6980721E4CA}" presName="childTextBox" presStyleLbl="fgAccFollowNode1" presStyleIdx="1" presStyleCnt="6">
        <dgm:presLayoutVars>
          <dgm:bulletEnabled val="1"/>
        </dgm:presLayoutVars>
      </dgm:prSet>
      <dgm:spPr/>
    </dgm:pt>
    <dgm:pt modelId="{55C91A60-1A8F-4F4B-8FA4-3D5FA598F343}" type="pres">
      <dgm:prSet presAssocID="{1CC288C1-5B61-40C2-A480-7174A152FE92}" presName="childTextBox" presStyleLbl="fgAccFollowNode1" presStyleIdx="2" presStyleCnt="6">
        <dgm:presLayoutVars>
          <dgm:bulletEnabled val="1"/>
        </dgm:presLayoutVars>
      </dgm:prSet>
      <dgm:spPr/>
    </dgm:pt>
    <dgm:pt modelId="{789B0029-D03B-4280-9C2B-AE8493D2F02C}" type="pres">
      <dgm:prSet presAssocID="{5BFB35E9-B260-484D-BCB3-82663444F405}" presName="childTextBox" presStyleLbl="fgAccFollowNode1" presStyleIdx="3" presStyleCnt="6">
        <dgm:presLayoutVars>
          <dgm:bulletEnabled val="1"/>
        </dgm:presLayoutVars>
      </dgm:prSet>
      <dgm:spPr/>
    </dgm:pt>
    <dgm:pt modelId="{A4EAACFE-E49E-4A40-87E1-1EA0E7190BD4}" type="pres">
      <dgm:prSet presAssocID="{1C529491-7C56-4232-AEA8-4EA3BCB33F43}" presName="childTextBox" presStyleLbl="fgAccFollowNode1" presStyleIdx="4" presStyleCnt="6">
        <dgm:presLayoutVars>
          <dgm:bulletEnabled val="1"/>
        </dgm:presLayoutVars>
      </dgm:prSet>
      <dgm:spPr/>
    </dgm:pt>
    <dgm:pt modelId="{4C5368CB-8ABB-42F3-B9BC-596A7BC11C39}" type="pres">
      <dgm:prSet presAssocID="{9A4AAD40-3713-4559-B9AC-62B1F1DDE9F6}" presName="childTextBox" presStyleLbl="fgAccFollowNode1" presStyleIdx="5" presStyleCnt="6">
        <dgm:presLayoutVars>
          <dgm:bulletEnabled val="1"/>
        </dgm:presLayoutVars>
      </dgm:prSet>
      <dgm:spPr/>
    </dgm:pt>
    <dgm:pt modelId="{40E34DCC-C3FA-449D-B65C-8821C91E5130}" type="pres">
      <dgm:prSet presAssocID="{78528387-F75F-4BDC-A978-0279C2609F90}" presName="sp" presStyleCnt="0"/>
      <dgm:spPr/>
    </dgm:pt>
    <dgm:pt modelId="{EC9D4B52-AA09-44E8-A75B-4BE950E6BFF3}" type="pres">
      <dgm:prSet presAssocID="{27E4997C-45C5-4656-A2C2-6523B4C39197}" presName="arrowAndChildren" presStyleCnt="0"/>
      <dgm:spPr/>
    </dgm:pt>
    <dgm:pt modelId="{7975E8B6-566F-4F77-A891-D0A36C77169D}" type="pres">
      <dgm:prSet presAssocID="{27E4997C-45C5-4656-A2C2-6523B4C39197}" presName="parentTextArrow" presStyleLbl="node1" presStyleIdx="1" presStyleCnt="3"/>
      <dgm:spPr/>
    </dgm:pt>
    <dgm:pt modelId="{99950417-54B2-4259-9AAE-525BCA70F96A}" type="pres">
      <dgm:prSet presAssocID="{1E57E535-1227-424A-9643-EE2313E6E3E6}" presName="sp" presStyleCnt="0"/>
      <dgm:spPr/>
    </dgm:pt>
    <dgm:pt modelId="{D0EE2D85-FC9B-4866-8013-D0F7BC73E4C0}" type="pres">
      <dgm:prSet presAssocID="{D80417B3-1FBF-4356-A204-5C5FCC62ABE4}" presName="arrowAndChildren" presStyleCnt="0"/>
      <dgm:spPr/>
    </dgm:pt>
    <dgm:pt modelId="{B9C86124-44A4-4DF7-BF5A-08FFF7F7823A}" type="pres">
      <dgm:prSet presAssocID="{D80417B3-1FBF-4356-A204-5C5FCC62ABE4}" presName="parentTextArrow" presStyleLbl="node1" presStyleIdx="2" presStyleCnt="3"/>
      <dgm:spPr/>
    </dgm:pt>
  </dgm:ptLst>
  <dgm:cxnLst>
    <dgm:cxn modelId="{C003D415-FBAF-4391-910F-C2A255CF76EE}" type="presOf" srcId="{8563FFF9-42A1-4B2F-B1EC-71071BD699BB}" destId="{205B3DC7-63A6-4C44-BB85-4EBB624DDDC1}" srcOrd="0" destOrd="0" presId="urn:microsoft.com/office/officeart/2005/8/layout/process4"/>
    <dgm:cxn modelId="{9F0D8931-AA9A-4A2A-B7AF-335E74FC07D3}" type="presOf" srcId="{5BFB35E9-B260-484D-BCB3-82663444F405}" destId="{789B0029-D03B-4280-9C2B-AE8493D2F02C}" srcOrd="0" destOrd="0" presId="urn:microsoft.com/office/officeart/2005/8/layout/process4"/>
    <dgm:cxn modelId="{20E30D43-1128-422F-81E9-EA2805E61F76}" type="presOf" srcId="{270A3960-F125-446E-BCA6-E5026D9C9182}" destId="{89A0F22A-5521-4E8B-A12A-FA8F12F5035B}" srcOrd="0" destOrd="0" presId="urn:microsoft.com/office/officeart/2005/8/layout/process4"/>
    <dgm:cxn modelId="{6B068A48-7AA5-4B7D-BE27-0F23FC38674D}" type="presOf" srcId="{1CC288C1-5B61-40C2-A480-7174A152FE92}" destId="{55C91A60-1A8F-4F4B-8FA4-3D5FA598F343}" srcOrd="0" destOrd="0" presId="urn:microsoft.com/office/officeart/2005/8/layout/process4"/>
    <dgm:cxn modelId="{C81FB46D-D2E7-45E7-AFF0-D3C220D97443}" srcId="{8563FFF9-42A1-4B2F-B1EC-71071BD699BB}" destId="{5BFB35E9-B260-484D-BCB3-82663444F405}" srcOrd="3" destOrd="0" parTransId="{CA9E221C-3C61-4420-A925-F5259558AAD4}" sibTransId="{0E1E6541-84CF-48C7-A44A-93E87D544AFB}"/>
    <dgm:cxn modelId="{97CDB76F-193F-40A0-BF90-B5388B56FEC3}" type="presOf" srcId="{5D09C251-1C6A-433A-B148-F6980721E4CA}" destId="{BC3EED2A-7B48-42C6-B77B-0A215FAC9EA7}" srcOrd="0" destOrd="0" presId="urn:microsoft.com/office/officeart/2005/8/layout/process4"/>
    <dgm:cxn modelId="{DD284659-8FE0-4329-9399-F28EE37ED1DF}" srcId="{8563FFF9-42A1-4B2F-B1EC-71071BD699BB}" destId="{9A4AAD40-3713-4559-B9AC-62B1F1DDE9F6}" srcOrd="5" destOrd="0" parTransId="{607953D5-FF70-4259-B154-481F7645EA1D}" sibTransId="{75B3CAB1-C9B7-4EE7-978C-4A9E85FD4D3B}"/>
    <dgm:cxn modelId="{C1BBB759-6809-4970-9004-D7F3081AC5F5}" srcId="{400B900E-17C4-4187-B28B-12DB466B81F9}" destId="{D80417B3-1FBF-4356-A204-5C5FCC62ABE4}" srcOrd="0" destOrd="0" parTransId="{80494141-EA76-4098-8B14-EEFC9298C017}" sibTransId="{1E57E535-1227-424A-9643-EE2313E6E3E6}"/>
    <dgm:cxn modelId="{95DC6B93-E1B4-4C1A-9B5B-322DC5776D1B}" type="presOf" srcId="{9A4AAD40-3713-4559-B9AC-62B1F1DDE9F6}" destId="{4C5368CB-8ABB-42F3-B9BC-596A7BC11C39}" srcOrd="0" destOrd="0" presId="urn:microsoft.com/office/officeart/2005/8/layout/process4"/>
    <dgm:cxn modelId="{FA4BC4A4-1AE3-4FE7-B5C1-866C43E5CF81}" type="presOf" srcId="{D80417B3-1FBF-4356-A204-5C5FCC62ABE4}" destId="{B9C86124-44A4-4DF7-BF5A-08FFF7F7823A}" srcOrd="0" destOrd="0" presId="urn:microsoft.com/office/officeart/2005/8/layout/process4"/>
    <dgm:cxn modelId="{A83FFACA-C2BD-4FF6-8D1E-3A954496F9A2}" srcId="{8563FFF9-42A1-4B2F-B1EC-71071BD699BB}" destId="{1C529491-7C56-4232-AEA8-4EA3BCB33F43}" srcOrd="4" destOrd="0" parTransId="{FA6FF573-5B1B-4FD9-AF04-843A0648F0EF}" sibTransId="{1BFB7A12-A67E-4FBF-87C0-535B2AACE356}"/>
    <dgm:cxn modelId="{C8B637CB-D0CB-4AFB-AD27-A2748512DF19}" srcId="{400B900E-17C4-4187-B28B-12DB466B81F9}" destId="{27E4997C-45C5-4656-A2C2-6523B4C39197}" srcOrd="1" destOrd="0" parTransId="{405EEE88-51DF-481D-9633-4EA35DDB22F7}" sibTransId="{78528387-F75F-4BDC-A978-0279C2609F90}"/>
    <dgm:cxn modelId="{5FE45ECB-7BBF-444D-8105-AA00B0D1D4DB}" srcId="{400B900E-17C4-4187-B28B-12DB466B81F9}" destId="{8563FFF9-42A1-4B2F-B1EC-71071BD699BB}" srcOrd="2" destOrd="0" parTransId="{72358829-0923-4B26-A3D0-86D9809758D8}" sibTransId="{0F5B9D35-AA0F-463B-BB09-B6D72A757529}"/>
    <dgm:cxn modelId="{F3B7A2CC-5B0C-426B-AE27-C0DA2983AC0A}" type="presOf" srcId="{27E4997C-45C5-4656-A2C2-6523B4C39197}" destId="{7975E8B6-566F-4F77-A891-D0A36C77169D}" srcOrd="0" destOrd="0" presId="urn:microsoft.com/office/officeart/2005/8/layout/process4"/>
    <dgm:cxn modelId="{00F9DCD1-3272-47CB-A4CB-2B0FCF06E68A}" type="presOf" srcId="{400B900E-17C4-4187-B28B-12DB466B81F9}" destId="{C3F4E004-2F00-4EE4-82A7-1D4AF293338E}" srcOrd="0" destOrd="0" presId="urn:microsoft.com/office/officeart/2005/8/layout/process4"/>
    <dgm:cxn modelId="{6813ECD3-8EBF-4A9A-BB17-6FFFFDD909BF}" srcId="{8563FFF9-42A1-4B2F-B1EC-71071BD699BB}" destId="{5D09C251-1C6A-433A-B148-F6980721E4CA}" srcOrd="1" destOrd="0" parTransId="{1BFF7CEF-F9BD-46DE-97A4-3975F7739CAD}" sibTransId="{9149FDDE-CF0F-44E0-9FBA-97FFA70C2912}"/>
    <dgm:cxn modelId="{2EDABCDE-8917-4557-A422-32B6A6A42F50}" srcId="{8563FFF9-42A1-4B2F-B1EC-71071BD699BB}" destId="{270A3960-F125-446E-BCA6-E5026D9C9182}" srcOrd="0" destOrd="0" parTransId="{489447BD-3270-4CBC-82CB-FE5F8A846557}" sibTransId="{4E0AD80B-8596-420A-832B-85CDC4044A26}"/>
    <dgm:cxn modelId="{527603E5-17AC-40EC-A1F7-0CF8D08543A0}" srcId="{8563FFF9-42A1-4B2F-B1EC-71071BD699BB}" destId="{1CC288C1-5B61-40C2-A480-7174A152FE92}" srcOrd="2" destOrd="0" parTransId="{3D91ED47-6ECD-43BC-9767-5047ADCB2A4D}" sibTransId="{A76A4024-7852-4FA6-8C4D-534FDF2936BA}"/>
    <dgm:cxn modelId="{E064B9E7-EE0D-4DD7-8C54-65A164C23272}" type="presOf" srcId="{8563FFF9-42A1-4B2F-B1EC-71071BD699BB}" destId="{AF4C3AA6-6031-4445-ABBE-A13EA50FE3E4}" srcOrd="1" destOrd="0" presId="urn:microsoft.com/office/officeart/2005/8/layout/process4"/>
    <dgm:cxn modelId="{4C09E5EC-DFA5-483D-817D-D637B1B4DA1D}" type="presOf" srcId="{1C529491-7C56-4232-AEA8-4EA3BCB33F43}" destId="{A4EAACFE-E49E-4A40-87E1-1EA0E7190BD4}" srcOrd="0" destOrd="0" presId="urn:microsoft.com/office/officeart/2005/8/layout/process4"/>
    <dgm:cxn modelId="{41326B6B-AB94-4E2F-9BA0-C8B3A7E512A1}" type="presParOf" srcId="{C3F4E004-2F00-4EE4-82A7-1D4AF293338E}" destId="{380950AA-1486-4EC2-8DBC-646369A02A26}" srcOrd="0" destOrd="0" presId="urn:microsoft.com/office/officeart/2005/8/layout/process4"/>
    <dgm:cxn modelId="{B709282B-3399-4E57-88EC-BCA1FF5FE912}" type="presParOf" srcId="{380950AA-1486-4EC2-8DBC-646369A02A26}" destId="{205B3DC7-63A6-4C44-BB85-4EBB624DDDC1}" srcOrd="0" destOrd="0" presId="urn:microsoft.com/office/officeart/2005/8/layout/process4"/>
    <dgm:cxn modelId="{8E90C4DC-FF4C-4BFE-9A3F-577C2EF4A15E}" type="presParOf" srcId="{380950AA-1486-4EC2-8DBC-646369A02A26}" destId="{AF4C3AA6-6031-4445-ABBE-A13EA50FE3E4}" srcOrd="1" destOrd="0" presId="urn:microsoft.com/office/officeart/2005/8/layout/process4"/>
    <dgm:cxn modelId="{43CA4A83-04B3-4C0F-9C56-BAC9ECBB553B}" type="presParOf" srcId="{380950AA-1486-4EC2-8DBC-646369A02A26}" destId="{65F80549-D9B9-4B87-8A35-D7F9E88B4F71}" srcOrd="2" destOrd="0" presId="urn:microsoft.com/office/officeart/2005/8/layout/process4"/>
    <dgm:cxn modelId="{F19E9A2A-D2C2-4710-B7DD-C58947137F9E}" type="presParOf" srcId="{65F80549-D9B9-4B87-8A35-D7F9E88B4F71}" destId="{89A0F22A-5521-4E8B-A12A-FA8F12F5035B}" srcOrd="0" destOrd="0" presId="urn:microsoft.com/office/officeart/2005/8/layout/process4"/>
    <dgm:cxn modelId="{92764D72-21E9-4162-83A4-5367BE2D2A87}" type="presParOf" srcId="{65F80549-D9B9-4B87-8A35-D7F9E88B4F71}" destId="{BC3EED2A-7B48-42C6-B77B-0A215FAC9EA7}" srcOrd="1" destOrd="0" presId="urn:microsoft.com/office/officeart/2005/8/layout/process4"/>
    <dgm:cxn modelId="{6DF0CCA7-50D9-44F3-873D-9D38482D74F4}" type="presParOf" srcId="{65F80549-D9B9-4B87-8A35-D7F9E88B4F71}" destId="{55C91A60-1A8F-4F4B-8FA4-3D5FA598F343}" srcOrd="2" destOrd="0" presId="urn:microsoft.com/office/officeart/2005/8/layout/process4"/>
    <dgm:cxn modelId="{C1156485-3D90-4D47-97D4-364C3D51F66A}" type="presParOf" srcId="{65F80549-D9B9-4B87-8A35-D7F9E88B4F71}" destId="{789B0029-D03B-4280-9C2B-AE8493D2F02C}" srcOrd="3" destOrd="0" presId="urn:microsoft.com/office/officeart/2005/8/layout/process4"/>
    <dgm:cxn modelId="{68CBF251-8E4C-4A88-B667-E83E457A7DA0}" type="presParOf" srcId="{65F80549-D9B9-4B87-8A35-D7F9E88B4F71}" destId="{A4EAACFE-E49E-4A40-87E1-1EA0E7190BD4}" srcOrd="4" destOrd="0" presId="urn:microsoft.com/office/officeart/2005/8/layout/process4"/>
    <dgm:cxn modelId="{B019F499-39C0-4DED-BA31-B27261D3E36E}" type="presParOf" srcId="{65F80549-D9B9-4B87-8A35-D7F9E88B4F71}" destId="{4C5368CB-8ABB-42F3-B9BC-596A7BC11C39}" srcOrd="5" destOrd="0" presId="urn:microsoft.com/office/officeart/2005/8/layout/process4"/>
    <dgm:cxn modelId="{515A482D-767F-4C38-A719-9D127EB4F032}" type="presParOf" srcId="{C3F4E004-2F00-4EE4-82A7-1D4AF293338E}" destId="{40E34DCC-C3FA-449D-B65C-8821C91E5130}" srcOrd="1" destOrd="0" presId="urn:microsoft.com/office/officeart/2005/8/layout/process4"/>
    <dgm:cxn modelId="{8BB489F8-B23A-4964-987D-78FDF9A33F74}" type="presParOf" srcId="{C3F4E004-2F00-4EE4-82A7-1D4AF293338E}" destId="{EC9D4B52-AA09-44E8-A75B-4BE950E6BFF3}" srcOrd="2" destOrd="0" presId="urn:microsoft.com/office/officeart/2005/8/layout/process4"/>
    <dgm:cxn modelId="{30558FF6-54D6-40D1-9150-36B2D4BFF855}" type="presParOf" srcId="{EC9D4B52-AA09-44E8-A75B-4BE950E6BFF3}" destId="{7975E8B6-566F-4F77-A891-D0A36C77169D}" srcOrd="0" destOrd="0" presId="urn:microsoft.com/office/officeart/2005/8/layout/process4"/>
    <dgm:cxn modelId="{3F058325-835D-4C9B-AA94-13A7D369A29B}" type="presParOf" srcId="{C3F4E004-2F00-4EE4-82A7-1D4AF293338E}" destId="{99950417-54B2-4259-9AAE-525BCA70F96A}" srcOrd="3" destOrd="0" presId="urn:microsoft.com/office/officeart/2005/8/layout/process4"/>
    <dgm:cxn modelId="{13FA371F-3E86-4FAA-B983-F4CB0EF9277D}" type="presParOf" srcId="{C3F4E004-2F00-4EE4-82A7-1D4AF293338E}" destId="{D0EE2D85-FC9B-4866-8013-D0F7BC73E4C0}" srcOrd="4" destOrd="0" presId="urn:microsoft.com/office/officeart/2005/8/layout/process4"/>
    <dgm:cxn modelId="{99274419-E64F-4369-8728-FE788DD78CAF}" type="presParOf" srcId="{D0EE2D85-FC9B-4866-8013-D0F7BC73E4C0}" destId="{B9C86124-44A4-4DF7-BF5A-08FFF7F7823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D1305-9C54-4FB8-95C6-2CDBE181D6E4}">
      <dsp:nvSpPr>
        <dsp:cNvPr id="0" name=""/>
        <dsp:cNvSpPr/>
      </dsp:nvSpPr>
      <dsp:spPr>
        <a:xfrm>
          <a:off x="0" y="719"/>
          <a:ext cx="6588691" cy="1684372"/>
        </a:xfrm>
        <a:prstGeom prst="roundRect">
          <a:avLst>
            <a:gd name="adj" fmla="val 10000"/>
          </a:avLst>
        </a:prstGeom>
        <a:solidFill>
          <a:srgbClr val="A5A5A5"/>
        </a:solidFill>
        <a:ln>
          <a:noFill/>
        </a:ln>
        <a:effectLst/>
      </dsp:spPr>
      <dsp:style>
        <a:lnRef idx="0">
          <a:scrgbClr r="0" g="0" b="0"/>
        </a:lnRef>
        <a:fillRef idx="1">
          <a:scrgbClr r="0" g="0" b="0"/>
        </a:fillRef>
        <a:effectRef idx="0">
          <a:scrgbClr r="0" g="0" b="0"/>
        </a:effectRef>
        <a:fontRef idx="minor"/>
      </dsp:style>
    </dsp:sp>
    <dsp:sp modelId="{EF109B1F-3960-494C-AC83-B3DA357DA10C}">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9E4E08-5FE5-48EE-9F3D-EBE37D3D5716}">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022350">
            <a:lnSpc>
              <a:spcPct val="90000"/>
            </a:lnSpc>
            <a:spcBef>
              <a:spcPct val="0"/>
            </a:spcBef>
            <a:spcAft>
              <a:spcPct val="35000"/>
            </a:spcAft>
            <a:buNone/>
          </a:pPr>
          <a:r>
            <a:rPr lang="en-AS" sz="2300" kern="1200" dirty="0"/>
            <a:t>Speech is the primary means for human interaction</a:t>
          </a:r>
          <a:endParaRPr lang="en-US" sz="2300" kern="1200" dirty="0"/>
        </a:p>
      </dsp:txBody>
      <dsp:txXfrm>
        <a:off x="1945450" y="719"/>
        <a:ext cx="4643240" cy="1684372"/>
      </dsp:txXfrm>
    </dsp:sp>
    <dsp:sp modelId="{9A81F617-D896-4A55-A294-247EFBC8C60F}">
      <dsp:nvSpPr>
        <dsp:cNvPr id="0" name=""/>
        <dsp:cNvSpPr/>
      </dsp:nvSpPr>
      <dsp:spPr>
        <a:xfrm>
          <a:off x="0" y="2106185"/>
          <a:ext cx="6588691" cy="16843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DFF2C-8A2A-4AA4-B404-DE3745300901}">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672C7E-4D81-4F2A-A60C-428E33F4DFD7}">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022350">
            <a:lnSpc>
              <a:spcPct val="90000"/>
            </a:lnSpc>
            <a:spcBef>
              <a:spcPct val="0"/>
            </a:spcBef>
            <a:spcAft>
              <a:spcPct val="35000"/>
            </a:spcAft>
            <a:buNone/>
          </a:pPr>
          <a:r>
            <a:rPr lang="en-AS" sz="2300" kern="1200"/>
            <a:t>Computers cannot directly understand audio</a:t>
          </a:r>
          <a:endParaRPr lang="en-US" sz="2300" kern="1200"/>
        </a:p>
      </dsp:txBody>
      <dsp:txXfrm>
        <a:off x="1945450" y="2106185"/>
        <a:ext cx="4643240" cy="1684372"/>
      </dsp:txXfrm>
    </dsp:sp>
    <dsp:sp modelId="{06A05242-C18D-4934-9606-611474B57EE3}">
      <dsp:nvSpPr>
        <dsp:cNvPr id="0" name=""/>
        <dsp:cNvSpPr/>
      </dsp:nvSpPr>
      <dsp:spPr>
        <a:xfrm>
          <a:off x="0" y="4211650"/>
          <a:ext cx="6588691" cy="1684372"/>
        </a:xfrm>
        <a:prstGeom prst="roundRect">
          <a:avLst>
            <a:gd name="adj" fmla="val 10000"/>
          </a:avLst>
        </a:prstGeom>
        <a:solidFill>
          <a:srgbClr val="A5A5A5"/>
        </a:solidFill>
        <a:ln>
          <a:noFill/>
        </a:ln>
        <a:effectLst/>
      </dsp:spPr>
      <dsp:style>
        <a:lnRef idx="0">
          <a:scrgbClr r="0" g="0" b="0"/>
        </a:lnRef>
        <a:fillRef idx="1">
          <a:scrgbClr r="0" g="0" b="0"/>
        </a:fillRef>
        <a:effectRef idx="0">
          <a:scrgbClr r="0" g="0" b="0"/>
        </a:effectRef>
        <a:fontRef idx="minor"/>
      </dsp:style>
    </dsp:sp>
    <dsp:sp modelId="{14FBE60B-E0F2-4ECE-8255-BE2F5A8B6FE0}">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9A6656-FE53-4200-9D95-78BB5987CEDE}">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022350">
            <a:lnSpc>
              <a:spcPct val="90000"/>
            </a:lnSpc>
            <a:spcBef>
              <a:spcPct val="0"/>
            </a:spcBef>
            <a:spcAft>
              <a:spcPct val="35000"/>
            </a:spcAft>
            <a:buNone/>
          </a:pPr>
          <a:r>
            <a:rPr lang="en-AS" sz="2300" kern="1200"/>
            <a:t>So there requires the need for development of Speech to Text format allowing computer to understand human speech</a:t>
          </a:r>
          <a:endParaRPr lang="en-US" sz="2300" kern="1200"/>
        </a:p>
      </dsp:txBody>
      <dsp:txXfrm>
        <a:off x="1945450" y="4211650"/>
        <a:ext cx="4643240" cy="16843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83834-AF6E-4299-8D91-2EFED3AA049F}">
      <dsp:nvSpPr>
        <dsp:cNvPr id="0" name=""/>
        <dsp:cNvSpPr/>
      </dsp:nvSpPr>
      <dsp:spPr>
        <a:xfrm>
          <a:off x="0" y="268935"/>
          <a:ext cx="6245265"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Flask, a Python package, was used for API server creation.</a:t>
          </a:r>
        </a:p>
      </dsp:txBody>
      <dsp:txXfrm>
        <a:off x="76105" y="345040"/>
        <a:ext cx="6093055" cy="1406815"/>
      </dsp:txXfrm>
    </dsp:sp>
    <dsp:sp modelId="{28D61A3E-0248-464B-A6E4-78DF4F94F2C6}">
      <dsp:nvSpPr>
        <dsp:cNvPr id="0" name=""/>
        <dsp:cNvSpPr/>
      </dsp:nvSpPr>
      <dsp:spPr>
        <a:xfrm>
          <a:off x="0" y="2015161"/>
          <a:ext cx="6245265" cy="15590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Default homepage serves the HTML/ CSS/ JS pages for the GUI access of the model</a:t>
          </a:r>
        </a:p>
      </dsp:txBody>
      <dsp:txXfrm>
        <a:off x="76105" y="2091266"/>
        <a:ext cx="6093055" cy="1406815"/>
      </dsp:txXfrm>
    </dsp:sp>
    <dsp:sp modelId="{D64864D4-FBC7-4E5D-B55C-BD0ED8515AFB}">
      <dsp:nvSpPr>
        <dsp:cNvPr id="0" name=""/>
        <dsp:cNvSpPr/>
      </dsp:nvSpPr>
      <dsp:spPr>
        <a:xfrm>
          <a:off x="0" y="3761386"/>
          <a:ext cx="6245265" cy="15590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POST routes are exposed for model access through API endpoints</a:t>
          </a:r>
        </a:p>
      </dsp:txBody>
      <dsp:txXfrm>
        <a:off x="76105" y="3837491"/>
        <a:ext cx="6093055" cy="14068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83834-AF6E-4299-8D91-2EFED3AA049F}">
      <dsp:nvSpPr>
        <dsp:cNvPr id="0" name=""/>
        <dsp:cNvSpPr/>
      </dsp:nvSpPr>
      <dsp:spPr>
        <a:xfrm>
          <a:off x="0" y="782273"/>
          <a:ext cx="624526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Flask, a Python package, was used for API server creation.</a:t>
          </a:r>
        </a:p>
      </dsp:txBody>
      <dsp:txXfrm>
        <a:off x="59399" y="841672"/>
        <a:ext cx="6126467" cy="1098002"/>
      </dsp:txXfrm>
    </dsp:sp>
    <dsp:sp modelId="{28D61A3E-0248-464B-A6E4-78DF4F94F2C6}">
      <dsp:nvSpPr>
        <dsp:cNvPr id="0" name=""/>
        <dsp:cNvSpPr/>
      </dsp:nvSpPr>
      <dsp:spPr>
        <a:xfrm>
          <a:off x="0" y="2186273"/>
          <a:ext cx="6245265"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Default homepage serves the HTML page for the GUI access of the model</a:t>
          </a:r>
        </a:p>
      </dsp:txBody>
      <dsp:txXfrm>
        <a:off x="59399" y="2245672"/>
        <a:ext cx="6126467" cy="1098002"/>
      </dsp:txXfrm>
    </dsp:sp>
    <dsp:sp modelId="{D64864D4-FBC7-4E5D-B55C-BD0ED8515AFB}">
      <dsp:nvSpPr>
        <dsp:cNvPr id="0" name=""/>
        <dsp:cNvSpPr/>
      </dsp:nvSpPr>
      <dsp:spPr>
        <a:xfrm>
          <a:off x="0" y="3590273"/>
          <a:ext cx="6245265" cy="1216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POST routes are exposed for model access through API endpoints</a:t>
          </a:r>
        </a:p>
      </dsp:txBody>
      <dsp:txXfrm>
        <a:off x="59399" y="3649672"/>
        <a:ext cx="6126467" cy="10980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21E5F-1C98-473E-9ED3-53C3DF85B017}">
      <dsp:nvSpPr>
        <dsp:cNvPr id="0" name=""/>
        <dsp:cNvSpPr/>
      </dsp:nvSpPr>
      <dsp:spPr>
        <a:xfrm>
          <a:off x="0" y="8189"/>
          <a:ext cx="7036526"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Used OpenSLR-43 dataset for evaluating the trained model</a:t>
          </a:r>
        </a:p>
      </dsp:txBody>
      <dsp:txXfrm>
        <a:off x="42663" y="50852"/>
        <a:ext cx="6951200" cy="788627"/>
      </dsp:txXfrm>
    </dsp:sp>
    <dsp:sp modelId="{77D39958-FE6A-43AF-A097-CB0AE80F5893}">
      <dsp:nvSpPr>
        <dsp:cNvPr id="0" name=""/>
        <dsp:cNvSpPr/>
      </dsp:nvSpPr>
      <dsp:spPr>
        <a:xfrm>
          <a:off x="0" y="945502"/>
          <a:ext cx="7036526"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Output Word Error Rate was 4% which is less than expected 10% WER</a:t>
          </a:r>
        </a:p>
      </dsp:txBody>
      <dsp:txXfrm>
        <a:off x="42663" y="988165"/>
        <a:ext cx="6951200" cy="788627"/>
      </dsp:txXfrm>
    </dsp:sp>
    <dsp:sp modelId="{46416EEE-6954-4AA6-863F-EBABD5C5ADF3}">
      <dsp:nvSpPr>
        <dsp:cNvPr id="0" name=""/>
        <dsp:cNvSpPr/>
      </dsp:nvSpPr>
      <dsp:spPr>
        <a:xfrm>
          <a:off x="0" y="1882815"/>
          <a:ext cx="7036526"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Required APIs for accessing the product were successfully created</a:t>
          </a:r>
        </a:p>
      </dsp:txBody>
      <dsp:txXfrm>
        <a:off x="42663" y="1925478"/>
        <a:ext cx="6951200" cy="788627"/>
      </dsp:txXfrm>
    </dsp:sp>
    <dsp:sp modelId="{2B51EA3D-8580-4D5C-9256-F05010423DAB}">
      <dsp:nvSpPr>
        <dsp:cNvPr id="0" name=""/>
        <dsp:cNvSpPr/>
      </dsp:nvSpPr>
      <dsp:spPr>
        <a:xfrm>
          <a:off x="0" y="2820129"/>
          <a:ext cx="7036526"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GUI for accessing the ASR engine made</a:t>
          </a:r>
        </a:p>
      </dsp:txBody>
      <dsp:txXfrm>
        <a:off x="42663" y="2862792"/>
        <a:ext cx="6951200" cy="788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53AF6-0AE1-469D-B58F-E1F61BB19E56}">
      <dsp:nvSpPr>
        <dsp:cNvPr id="0" name=""/>
        <dsp:cNvSpPr/>
      </dsp:nvSpPr>
      <dsp:spPr>
        <a:xfrm>
          <a:off x="0" y="0"/>
          <a:ext cx="70365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CB486-6122-44EC-997B-144FF0D844C0}">
      <dsp:nvSpPr>
        <dsp:cNvPr id="0" name=""/>
        <dsp:cNvSpPr/>
      </dsp:nvSpPr>
      <dsp:spPr>
        <a:xfrm>
          <a:off x="0" y="0"/>
          <a:ext cx="7036526" cy="9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Hardware Limitations</a:t>
          </a:r>
          <a:endParaRPr lang="en-US" sz="2200" kern="1200" dirty="0"/>
        </a:p>
      </dsp:txBody>
      <dsp:txXfrm>
        <a:off x="0" y="0"/>
        <a:ext cx="7036526" cy="925567"/>
      </dsp:txXfrm>
    </dsp:sp>
    <dsp:sp modelId="{8B98DE0C-FC1F-48C4-ADC4-A7E7484193C8}">
      <dsp:nvSpPr>
        <dsp:cNvPr id="0" name=""/>
        <dsp:cNvSpPr/>
      </dsp:nvSpPr>
      <dsp:spPr>
        <a:xfrm>
          <a:off x="0" y="925567"/>
          <a:ext cx="70365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E4158-A05D-4A62-A65F-A63A532B1C5C}">
      <dsp:nvSpPr>
        <dsp:cNvPr id="0" name=""/>
        <dsp:cNvSpPr/>
      </dsp:nvSpPr>
      <dsp:spPr>
        <a:xfrm>
          <a:off x="0" y="925567"/>
          <a:ext cx="7036526" cy="9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Only Internet-based training data was used. Hence, engine fails to completely accommodate real-world scenarios</a:t>
          </a:r>
          <a:endParaRPr lang="en-US" sz="2200" kern="1200" dirty="0"/>
        </a:p>
      </dsp:txBody>
      <dsp:txXfrm>
        <a:off x="0" y="925567"/>
        <a:ext cx="7036526" cy="925567"/>
      </dsp:txXfrm>
    </dsp:sp>
    <dsp:sp modelId="{5500E772-67D3-471D-B615-50D28ECAF3BF}">
      <dsp:nvSpPr>
        <dsp:cNvPr id="0" name=""/>
        <dsp:cNvSpPr/>
      </dsp:nvSpPr>
      <dsp:spPr>
        <a:xfrm>
          <a:off x="0" y="1851135"/>
          <a:ext cx="70365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70225-4FFE-45B9-9323-B66BD3034BC5}">
      <dsp:nvSpPr>
        <dsp:cNvPr id="0" name=""/>
        <dsp:cNvSpPr/>
      </dsp:nvSpPr>
      <dsp:spPr>
        <a:xfrm>
          <a:off x="0" y="1851135"/>
          <a:ext cx="7036526" cy="9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Accent beyond training data</a:t>
          </a:r>
          <a:endParaRPr lang="en-US" sz="2200" kern="1200" dirty="0"/>
        </a:p>
      </dsp:txBody>
      <dsp:txXfrm>
        <a:off x="0" y="1851135"/>
        <a:ext cx="7036526" cy="925567"/>
      </dsp:txXfrm>
    </dsp:sp>
    <dsp:sp modelId="{44CC1F3F-2168-4E75-9D63-B5A132727FC8}">
      <dsp:nvSpPr>
        <dsp:cNvPr id="0" name=""/>
        <dsp:cNvSpPr/>
      </dsp:nvSpPr>
      <dsp:spPr>
        <a:xfrm>
          <a:off x="0" y="2776703"/>
          <a:ext cx="70365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A882F-6C34-4E74-AFAA-2E0A0ED142BD}">
      <dsp:nvSpPr>
        <dsp:cNvPr id="0" name=""/>
        <dsp:cNvSpPr/>
      </dsp:nvSpPr>
      <dsp:spPr>
        <a:xfrm>
          <a:off x="0" y="2776703"/>
          <a:ext cx="7036526" cy="9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Wrong pronunciation leads to the engine predicting wrong words </a:t>
          </a:r>
          <a:endParaRPr lang="en-US" sz="2200" kern="1200" dirty="0"/>
        </a:p>
      </dsp:txBody>
      <dsp:txXfrm>
        <a:off x="0" y="2776703"/>
        <a:ext cx="7036526" cy="9255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9F5AD-1917-4457-B235-9EFFB4EC1F22}">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2BEE5F-3733-49BE-BF73-B870276F4D37}">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CEA83D-68D8-4C6E-8C66-F1830A5929CF}">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a:t>Optimizations to be done to the training arguments</a:t>
          </a:r>
        </a:p>
      </dsp:txBody>
      <dsp:txXfrm>
        <a:off x="1432649" y="2447"/>
        <a:ext cx="5156041" cy="1240389"/>
      </dsp:txXfrm>
    </dsp:sp>
    <dsp:sp modelId="{D05D4450-4DC5-4F65-84CF-59CAFA9EE35C}">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4D224-42AA-4DB1-ACF1-C76E7E95E4DA}">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7EFACB-E7F3-458B-8A06-80BB5F3FD128}">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a:t>Timestamping of the output transcript as well as confidence score</a:t>
          </a:r>
        </a:p>
      </dsp:txBody>
      <dsp:txXfrm>
        <a:off x="1432649" y="1552933"/>
        <a:ext cx="5156041" cy="1240389"/>
      </dsp:txXfrm>
    </dsp:sp>
    <dsp:sp modelId="{8931C2B9-D3D3-4CF5-97BC-5B268CC75D63}">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BD26C-A922-4C3E-8E68-E47E7F01539D}">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C0ED24-E10B-4D4F-B8A1-8FCA47128176}">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a:t>Linking with language model for higher accuracy on specific language</a:t>
          </a:r>
        </a:p>
      </dsp:txBody>
      <dsp:txXfrm>
        <a:off x="1432649" y="3103420"/>
        <a:ext cx="5156041" cy="1240389"/>
      </dsp:txXfrm>
    </dsp:sp>
    <dsp:sp modelId="{5824596D-5295-4247-9758-83833B804111}">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69114-9308-471D-B7BC-9573131332CF}">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D06CF-AFB9-4F69-8217-1ABC6B980506}">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a:t>Pathway for other voice functionalities </a:t>
          </a:r>
        </a:p>
      </dsp:txBody>
      <dsp:txXfrm>
        <a:off x="1432649" y="4653906"/>
        <a:ext cx="5156041" cy="12403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2DCD7-496C-44F9-AE24-2258E8375D77}">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3E32B-973E-4AF8-AEEB-29BC299183BB}">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D70215-6005-4C3D-A7F1-1CD88C548AD8}">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33450">
            <a:lnSpc>
              <a:spcPct val="90000"/>
            </a:lnSpc>
            <a:spcBef>
              <a:spcPct val="0"/>
            </a:spcBef>
            <a:spcAft>
              <a:spcPct val="35000"/>
            </a:spcAft>
            <a:buNone/>
          </a:pPr>
          <a:r>
            <a:rPr lang="en-US" sz="2100" kern="1200"/>
            <a:t>Important for Human-computer interaction</a:t>
          </a:r>
        </a:p>
      </dsp:txBody>
      <dsp:txXfrm>
        <a:off x="1844034" y="682"/>
        <a:ext cx="4401230" cy="1596566"/>
      </dsp:txXfrm>
    </dsp:sp>
    <dsp:sp modelId="{08467297-F52D-4703-A38E-20EED63201C4}">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8E036-F6B2-432F-8420-F159A4AFC9D7}">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15E31A-297B-471E-B1A7-E35E4668127A}">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33450">
            <a:lnSpc>
              <a:spcPct val="90000"/>
            </a:lnSpc>
            <a:spcBef>
              <a:spcPct val="0"/>
            </a:spcBef>
            <a:spcAft>
              <a:spcPct val="35000"/>
            </a:spcAft>
            <a:buNone/>
          </a:pPr>
          <a:r>
            <a:rPr lang="en-US" sz="2100" kern="1200"/>
            <a:t>The project output will allow for further audio processing</a:t>
          </a:r>
        </a:p>
      </dsp:txBody>
      <dsp:txXfrm>
        <a:off x="1844034" y="1996390"/>
        <a:ext cx="4401230" cy="1596566"/>
      </dsp:txXfrm>
    </dsp:sp>
    <dsp:sp modelId="{4BC47A57-E7E3-43F7-937B-34E57AAAEB4D}">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DF2DE-6677-4BA8-850A-1F7011E31E2E}">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69358B-3EF9-4717-8648-66A604630E3F}">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33450">
            <a:lnSpc>
              <a:spcPct val="90000"/>
            </a:lnSpc>
            <a:spcBef>
              <a:spcPct val="0"/>
            </a:spcBef>
            <a:spcAft>
              <a:spcPct val="35000"/>
            </a:spcAft>
            <a:buNone/>
          </a:pPr>
          <a:r>
            <a:rPr lang="en-US" sz="2100" kern="1200"/>
            <a:t>The project can easily be integrated into other languages and can be used as boilerplate for training ASR models in other languages</a:t>
          </a:r>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2BE7F-336F-4156-BE2E-42D7951322B1}">
      <dsp:nvSpPr>
        <dsp:cNvPr id="0" name=""/>
        <dsp:cNvSpPr/>
      </dsp:nvSpPr>
      <dsp:spPr>
        <a:xfrm>
          <a:off x="571460" y="1244843"/>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04AED-912B-4247-8A0F-CA270AE3DD4D}">
      <dsp:nvSpPr>
        <dsp:cNvPr id="0" name=""/>
        <dsp:cNvSpPr/>
      </dsp:nvSpPr>
      <dsp:spPr>
        <a:xfrm>
          <a:off x="944398" y="161778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D343EE-25CE-4BDA-9D96-BE9F6C73E3FC}">
      <dsp:nvSpPr>
        <dsp:cNvPr id="0" name=""/>
        <dsp:cNvSpPr/>
      </dsp:nvSpPr>
      <dsp:spPr>
        <a:xfrm>
          <a:off x="12054" y="3539844"/>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S" sz="1500" kern="1200"/>
            <a:t>Computer Understanding of Human Speech</a:t>
          </a:r>
          <a:endParaRPr lang="en-US" sz="1500" kern="1200"/>
        </a:p>
      </dsp:txBody>
      <dsp:txXfrm>
        <a:off x="12054" y="3539844"/>
        <a:ext cx="2868750" cy="720000"/>
      </dsp:txXfrm>
    </dsp:sp>
    <dsp:sp modelId="{78BEDDA4-5669-44BB-B472-B18024655CAE}">
      <dsp:nvSpPr>
        <dsp:cNvPr id="0" name=""/>
        <dsp:cNvSpPr/>
      </dsp:nvSpPr>
      <dsp:spPr>
        <a:xfrm>
          <a:off x="3942241" y="1244843"/>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23DD1-47A3-4C8E-B914-15629B654655}">
      <dsp:nvSpPr>
        <dsp:cNvPr id="0" name=""/>
        <dsp:cNvSpPr/>
      </dsp:nvSpPr>
      <dsp:spPr>
        <a:xfrm>
          <a:off x="4315179" y="1617781"/>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E54521-790C-4E04-AF82-426E072E34B3}">
      <dsp:nvSpPr>
        <dsp:cNvPr id="0" name=""/>
        <dsp:cNvSpPr/>
      </dsp:nvSpPr>
      <dsp:spPr>
        <a:xfrm>
          <a:off x="3382835" y="3539844"/>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S" sz="1500" kern="1200"/>
            <a:t>Easier and more accessible human-to-computer interaction</a:t>
          </a:r>
          <a:endParaRPr lang="en-US" sz="1500" kern="1200"/>
        </a:p>
      </dsp:txBody>
      <dsp:txXfrm>
        <a:off x="3382835" y="3539844"/>
        <a:ext cx="286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1F682-1F46-4139-BF37-25D46A2C6AD8}">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BAB0B-2375-4403-AE26-CDF40E5F7273}">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69755-130D-45B5-8CCF-BCBC4C0B375B}">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AS" sz="2200" kern="1200"/>
            <a:t>Old Algorithms require large amount of training data</a:t>
          </a:r>
          <a:endParaRPr lang="en-US" sz="2200" kern="1200"/>
        </a:p>
      </dsp:txBody>
      <dsp:txXfrm>
        <a:off x="1432649" y="2447"/>
        <a:ext cx="5156041" cy="1240389"/>
      </dsp:txXfrm>
    </dsp:sp>
    <dsp:sp modelId="{728D47A9-227E-4885-9234-F22482CD99BA}">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2DBCC-4EBD-49BC-A2C9-4251DC0E0B68}">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4C380-13FC-4C73-B431-3827B0AE7071}">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AS" sz="2200" kern="1200"/>
            <a:t>Low-resource language have almost no usable ASR engine</a:t>
          </a:r>
          <a:endParaRPr lang="en-US" sz="2200" kern="1200"/>
        </a:p>
      </dsp:txBody>
      <dsp:txXfrm>
        <a:off x="1432649" y="1552933"/>
        <a:ext cx="5156041" cy="1240389"/>
      </dsp:txXfrm>
    </dsp:sp>
    <dsp:sp modelId="{C378F90D-7063-4F71-8222-2C5EF9529753}">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742A6-D304-4948-9133-9D5B942CF594}">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552EF8-D006-4D72-AB17-A87B677F02F1}">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AS" sz="2200" kern="1200"/>
            <a:t>This affects more than 6000 languages out of 7000 languages around the world</a:t>
          </a:r>
          <a:endParaRPr lang="en-US" sz="2200" kern="1200"/>
        </a:p>
      </dsp:txBody>
      <dsp:txXfrm>
        <a:off x="1432649" y="3103420"/>
        <a:ext cx="5156041" cy="1240389"/>
      </dsp:txXfrm>
    </dsp:sp>
    <dsp:sp modelId="{A70C8761-12E2-4891-982E-FDC48069EB4E}">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34EC9-CC4B-4A4F-8598-D44300310DB3}">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CF5AF1-B7FC-4D8D-9251-A533EA28A4E2}">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AS" sz="2200" kern="1200"/>
            <a:t>Lack of availability of quality label</a:t>
          </a:r>
          <a:r>
            <a:rPr lang="en-US" sz="2200" kern="1200"/>
            <a:t>l</a:t>
          </a:r>
          <a:r>
            <a:rPr lang="en-AS" sz="2200" kern="1200"/>
            <a:t>ed audio data</a:t>
          </a:r>
          <a:endParaRPr lang="en-US" sz="2200" kern="1200"/>
        </a:p>
      </dsp:txBody>
      <dsp:txXfrm>
        <a:off x="1432649" y="4653906"/>
        <a:ext cx="5156041" cy="1240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1F682-1F46-4139-BF37-25D46A2C6AD8}">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BAB0B-2375-4403-AE26-CDF40E5F7273}">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69755-130D-45B5-8CCF-BCBC4C0B375B}">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AS" sz="2200" kern="1200" dirty="0"/>
            <a:t>Usage of Facebook’s Wav2Vec 2.0 for ASR training</a:t>
          </a:r>
          <a:endParaRPr lang="en-US" sz="2200" kern="1200" dirty="0"/>
        </a:p>
      </dsp:txBody>
      <dsp:txXfrm>
        <a:off x="1432649" y="2447"/>
        <a:ext cx="5156041" cy="1240389"/>
      </dsp:txXfrm>
    </dsp:sp>
    <dsp:sp modelId="{728D47A9-227E-4885-9234-F22482CD99BA}">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2DBCC-4EBD-49BC-A2C9-4251DC0E0B68}">
      <dsp:nvSpPr>
        <dsp:cNvPr id="0" name=""/>
        <dsp:cNvSpPr/>
      </dsp:nvSpPr>
      <dsp:spPr>
        <a:xfrm>
          <a:off x="375217" y="1832021"/>
          <a:ext cx="682214" cy="682214"/>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4C380-13FC-4C73-B431-3827B0AE7071}">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AS" sz="2200" kern="1200" dirty="0"/>
            <a:t>Development of accurate enough model for low-resource languages</a:t>
          </a:r>
          <a:endParaRPr lang="en-US" sz="2200" kern="1200" dirty="0"/>
        </a:p>
      </dsp:txBody>
      <dsp:txXfrm>
        <a:off x="1432649" y="1552933"/>
        <a:ext cx="5156041" cy="1240389"/>
      </dsp:txXfrm>
    </dsp:sp>
    <dsp:sp modelId="{C378F90D-7063-4F71-8222-2C5EF9529753}">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742A6-D304-4948-9133-9D5B942CF594}">
      <dsp:nvSpPr>
        <dsp:cNvPr id="0" name=""/>
        <dsp:cNvSpPr/>
      </dsp:nvSpPr>
      <dsp:spPr>
        <a:xfrm>
          <a:off x="246804" y="3394862"/>
          <a:ext cx="682214" cy="64008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000" b="-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552EF8-D006-4D72-AB17-A87B677F02F1}">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AS" sz="2200" kern="1200" dirty="0"/>
            <a:t>Pilot language as Nepali</a:t>
          </a:r>
          <a:endParaRPr lang="en-US" sz="2200" kern="1200" dirty="0"/>
        </a:p>
      </dsp:txBody>
      <dsp:txXfrm>
        <a:off x="1432649" y="3103420"/>
        <a:ext cx="5156041" cy="1240389"/>
      </dsp:txXfrm>
    </dsp:sp>
    <dsp:sp modelId="{A70C8761-12E2-4891-982E-FDC48069EB4E}">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34EC9-CC4B-4A4F-8598-D44300310DB3}">
      <dsp:nvSpPr>
        <dsp:cNvPr id="0" name=""/>
        <dsp:cNvSpPr/>
      </dsp:nvSpPr>
      <dsp:spPr>
        <a:xfrm>
          <a:off x="375217" y="4932994"/>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CF5AF1-B7FC-4D8D-9251-A533EA28A4E2}">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AS" sz="2200" kern="1200" dirty="0"/>
            <a:t>Extension of development process to other languages</a:t>
          </a:r>
          <a:endParaRPr lang="en-US" sz="2200" kern="1200" dirty="0"/>
        </a:p>
      </dsp:txBody>
      <dsp:txXfrm>
        <a:off x="1432649" y="4653906"/>
        <a:ext cx="5156041" cy="12403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1F682-1F46-4139-BF37-25D46A2C6AD8}">
      <dsp:nvSpPr>
        <dsp:cNvPr id="0" name=""/>
        <dsp:cNvSpPr/>
      </dsp:nvSpPr>
      <dsp:spPr>
        <a:xfrm>
          <a:off x="-117707" y="9347"/>
          <a:ext cx="6588691" cy="1679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BAB0B-2375-4403-AE26-CDF40E5F7273}">
      <dsp:nvSpPr>
        <dsp:cNvPr id="0" name=""/>
        <dsp:cNvSpPr/>
      </dsp:nvSpPr>
      <dsp:spPr>
        <a:xfrm>
          <a:off x="505999" y="387221"/>
          <a:ext cx="226743" cy="92369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69755-130D-45B5-8CCF-BCBC4C0B375B}">
      <dsp:nvSpPr>
        <dsp:cNvPr id="0" name=""/>
        <dsp:cNvSpPr/>
      </dsp:nvSpPr>
      <dsp:spPr>
        <a:xfrm>
          <a:off x="651643" y="156484"/>
          <a:ext cx="6054755" cy="1008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55" tIns="137855" rIns="137855" bIns="137855" numCol="1" spcCol="1270" anchor="ctr" anchorCtr="0">
          <a:noAutofit/>
        </a:bodyPr>
        <a:lstStyle/>
        <a:p>
          <a:pPr marL="112713" lvl="0" indent="0" algn="l" defTabSz="755650">
            <a:lnSpc>
              <a:spcPct val="100000"/>
            </a:lnSpc>
            <a:spcBef>
              <a:spcPct val="0"/>
            </a:spcBef>
            <a:spcAft>
              <a:spcPct val="35000"/>
            </a:spcAft>
            <a:buNone/>
          </a:pPr>
          <a:r>
            <a:rPr lang="en-US" sz="1700" kern="1200" dirty="0">
              <a:effectLst/>
              <a:latin typeface="Calibri" panose="020F0502020204030204" pitchFamily="34" charset="0"/>
              <a:ea typeface="Calibri" panose="020F0502020204030204" pitchFamily="34" charset="0"/>
              <a:cs typeface="Calibri" panose="020F0502020204030204" pitchFamily="34" charset="0"/>
            </a:rPr>
            <a:t>Research on the literatures and technologies used currently for the Automatic Speech Recognition and their implementation</a:t>
          </a:r>
          <a:endParaRPr lang="en-US" sz="1700" kern="1200" dirty="0"/>
        </a:p>
      </dsp:txBody>
      <dsp:txXfrm>
        <a:off x="651643" y="156484"/>
        <a:ext cx="6054755" cy="1008290"/>
      </dsp:txXfrm>
    </dsp:sp>
    <dsp:sp modelId="{728D47A9-227E-4885-9234-F22482CD99BA}">
      <dsp:nvSpPr>
        <dsp:cNvPr id="0" name=""/>
        <dsp:cNvSpPr/>
      </dsp:nvSpPr>
      <dsp:spPr>
        <a:xfrm>
          <a:off x="-117707" y="2108650"/>
          <a:ext cx="6588691" cy="1679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2DBCC-4EBD-49BC-A2C9-4251DC0E0B68}">
      <dsp:nvSpPr>
        <dsp:cNvPr id="0" name=""/>
        <dsp:cNvSpPr/>
      </dsp:nvSpPr>
      <dsp:spPr>
        <a:xfrm flipH="1">
          <a:off x="476522" y="2486524"/>
          <a:ext cx="56720" cy="92369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4C380-13FC-4C73-B431-3827B0AE7071}">
      <dsp:nvSpPr>
        <dsp:cNvPr id="0" name=""/>
        <dsp:cNvSpPr/>
      </dsp:nvSpPr>
      <dsp:spPr>
        <a:xfrm>
          <a:off x="756162" y="2246987"/>
          <a:ext cx="5387759" cy="1056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142" tIns="141142" rIns="141142" bIns="141142" numCol="1" spcCol="1270" anchor="ctr" anchorCtr="0">
          <a:noAutofit/>
        </a:bodyPr>
        <a:lstStyle/>
        <a:p>
          <a:pPr marL="0" lvl="0" indent="0" algn="l" defTabSz="755650">
            <a:lnSpc>
              <a:spcPct val="100000"/>
            </a:lnSpc>
            <a:spcBef>
              <a:spcPct val="0"/>
            </a:spcBef>
            <a:spcAft>
              <a:spcPct val="35000"/>
            </a:spcAft>
            <a:buNone/>
          </a:pPr>
          <a:r>
            <a:rPr lang="en-US" sz="1700" kern="1200" dirty="0">
              <a:effectLst/>
              <a:latin typeface="Calibri" panose="020F0502020204030204" pitchFamily="34" charset="0"/>
              <a:ea typeface="Calibri" panose="020F0502020204030204" pitchFamily="34" charset="0"/>
              <a:cs typeface="Calibri" panose="020F0502020204030204" pitchFamily="34" charset="0"/>
            </a:rPr>
            <a:t>Creation of an ASR engine for Nepali languages and Speech-to-Text technologies in Devanagari Script</a:t>
          </a:r>
          <a:endParaRPr lang="en-US" sz="1700" kern="1200" dirty="0"/>
        </a:p>
      </dsp:txBody>
      <dsp:txXfrm>
        <a:off x="756162" y="2246987"/>
        <a:ext cx="5387759" cy="1056954"/>
      </dsp:txXfrm>
    </dsp:sp>
    <dsp:sp modelId="{C378F90D-7063-4F71-8222-2C5EF9529753}">
      <dsp:nvSpPr>
        <dsp:cNvPr id="0" name=""/>
        <dsp:cNvSpPr/>
      </dsp:nvSpPr>
      <dsp:spPr>
        <a:xfrm>
          <a:off x="-117707" y="4207953"/>
          <a:ext cx="6588691" cy="1679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742A6-D304-4948-9133-9D5B942CF594}">
      <dsp:nvSpPr>
        <dsp:cNvPr id="0" name=""/>
        <dsp:cNvSpPr/>
      </dsp:nvSpPr>
      <dsp:spPr>
        <a:xfrm>
          <a:off x="389573" y="4629229"/>
          <a:ext cx="225416" cy="81471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552EF8-D006-4D72-AB17-A87B677F02F1}">
      <dsp:nvSpPr>
        <dsp:cNvPr id="0" name=""/>
        <dsp:cNvSpPr/>
      </dsp:nvSpPr>
      <dsp:spPr>
        <a:xfrm>
          <a:off x="660763" y="4207953"/>
          <a:ext cx="5912056" cy="1679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41" tIns="177741" rIns="177741" bIns="177741" numCol="1" spcCol="1270" anchor="ctr" anchorCtr="0">
          <a:noAutofit/>
        </a:bodyPr>
        <a:lstStyle/>
        <a:p>
          <a:pPr marL="60325" lvl="0" indent="0" algn="l" defTabSz="755650">
            <a:lnSpc>
              <a:spcPct val="100000"/>
            </a:lnSpc>
            <a:spcBef>
              <a:spcPct val="0"/>
            </a:spcBef>
            <a:spcAft>
              <a:spcPct val="35000"/>
            </a:spcAft>
            <a:buNone/>
            <a:tabLst/>
          </a:pPr>
          <a:r>
            <a:rPr lang="en-US" sz="1700" kern="1200" dirty="0">
              <a:effectLst/>
              <a:latin typeface="Calibri" panose="020F0502020204030204" pitchFamily="34" charset="0"/>
              <a:ea typeface="Calibri" panose="020F0502020204030204" pitchFamily="34" charset="0"/>
              <a:cs typeface="Calibri" panose="020F0502020204030204" pitchFamily="34" charset="0"/>
            </a:rPr>
            <a:t>Exploration of the technology for future studies and progress like Natural Language Processing in Nepali Speech</a:t>
          </a:r>
          <a:endParaRPr lang="en-US" sz="1700" kern="1200" dirty="0"/>
        </a:p>
      </dsp:txBody>
      <dsp:txXfrm>
        <a:off x="660763" y="4207953"/>
        <a:ext cx="5912056" cy="16794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4418C-760C-4207-BE38-4E40AC6F0D0B}">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E7F9F-240D-4823-9F11-A0FD5FD6E706}">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A17002-770B-486A-A39D-C9FC0BB989CC}">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AS" sz="2500" kern="1200"/>
            <a:t>Parse speech signal/ acoustic waveforms from audio</a:t>
          </a:r>
          <a:endParaRPr lang="en-US" sz="2500" kern="1200"/>
        </a:p>
      </dsp:txBody>
      <dsp:txXfrm>
        <a:off x="1945450" y="719"/>
        <a:ext cx="4643240" cy="1684372"/>
      </dsp:txXfrm>
    </dsp:sp>
    <dsp:sp modelId="{6C9F1E2A-5A1D-4F02-9A0A-5189CD388E23}">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0A795-1EDF-49EA-8658-83CD9D0DA805}">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589677-86BD-4BE0-A347-A95EAB36BDAB}">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AS" sz="2500" kern="1200" dirty="0"/>
            <a:t>Linguistic parsing of the waveforms</a:t>
          </a:r>
          <a:endParaRPr lang="en-US" sz="2500" kern="1200" dirty="0"/>
        </a:p>
      </dsp:txBody>
      <dsp:txXfrm>
        <a:off x="1945450" y="2106185"/>
        <a:ext cx="4643240" cy="1684372"/>
      </dsp:txXfrm>
    </dsp:sp>
    <dsp:sp modelId="{1FB0E271-E981-4888-AA87-0897E3514251}">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32534-39B0-4EA7-8D91-4A51D5FD2058}">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7FFE0A-27EB-41D5-9190-0A2BF0F9829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AS" sz="2500" kern="1200"/>
            <a:t>Linguistic processing for conversion to set of words</a:t>
          </a:r>
          <a:endParaRPr lang="en-US" sz="2500" kern="1200"/>
        </a:p>
      </dsp:txBody>
      <dsp:txXfrm>
        <a:off x="1945450" y="4211650"/>
        <a:ext cx="4643240" cy="1684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E1452-18E9-4498-B8AD-F8147ADFB3F5}">
      <dsp:nvSpPr>
        <dsp:cNvPr id="0" name=""/>
        <dsp:cNvSpPr/>
      </dsp:nvSpPr>
      <dsp:spPr>
        <a:xfrm>
          <a:off x="0" y="2364"/>
          <a:ext cx="6117335" cy="11983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05CD6-4DEC-4E13-9115-79487ED68A24}">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10D495-9EEB-4A38-B4A1-2654ECFD5DEC}">
      <dsp:nvSpPr>
        <dsp:cNvPr id="0" name=""/>
        <dsp:cNvSpPr/>
      </dsp:nvSpPr>
      <dsp:spPr>
        <a:xfrm>
          <a:off x="1384050" y="2364"/>
          <a:ext cx="275280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33450">
            <a:lnSpc>
              <a:spcPct val="90000"/>
            </a:lnSpc>
            <a:spcBef>
              <a:spcPct val="0"/>
            </a:spcBef>
            <a:spcAft>
              <a:spcPct val="35000"/>
            </a:spcAft>
            <a:buNone/>
          </a:pPr>
          <a:r>
            <a:rPr lang="en-US" sz="2100" kern="1200" dirty="0"/>
            <a:t>Multi-lingual resource/ system over monolingual systems</a:t>
          </a:r>
        </a:p>
      </dsp:txBody>
      <dsp:txXfrm>
        <a:off x="1384050" y="2364"/>
        <a:ext cx="2752801" cy="1198312"/>
      </dsp:txXfrm>
    </dsp:sp>
    <dsp:sp modelId="{548FAD60-0655-4A89-89EC-B1BD1A023C60}">
      <dsp:nvSpPr>
        <dsp:cNvPr id="0" name=""/>
        <dsp:cNvSpPr/>
      </dsp:nvSpPr>
      <dsp:spPr>
        <a:xfrm>
          <a:off x="4136851" y="2364"/>
          <a:ext cx="1980484"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622300">
            <a:lnSpc>
              <a:spcPct val="90000"/>
            </a:lnSpc>
            <a:spcBef>
              <a:spcPct val="0"/>
            </a:spcBef>
            <a:spcAft>
              <a:spcPct val="35000"/>
            </a:spcAft>
            <a:buNone/>
          </a:pPr>
          <a:r>
            <a:rPr lang="en-US" sz="1400" kern="1200" dirty="0"/>
            <a:t>Use of Deep Neural Networks</a:t>
          </a:r>
        </a:p>
        <a:p>
          <a:pPr marL="0" lvl="0" indent="0" algn="l" defTabSz="622300">
            <a:lnSpc>
              <a:spcPct val="90000"/>
            </a:lnSpc>
            <a:spcBef>
              <a:spcPct val="0"/>
            </a:spcBef>
            <a:spcAft>
              <a:spcPct val="35000"/>
            </a:spcAft>
            <a:buNone/>
          </a:pPr>
          <a:r>
            <a:rPr lang="en-US" sz="1400" kern="1200" dirty="0"/>
            <a:t>Bottleneck Features</a:t>
          </a:r>
        </a:p>
      </dsp:txBody>
      <dsp:txXfrm>
        <a:off x="4136851" y="2364"/>
        <a:ext cx="1980484" cy="1198312"/>
      </dsp:txXfrm>
    </dsp:sp>
    <dsp:sp modelId="{2732D4BD-EDA0-4B37-B019-B27CAC61AF47}">
      <dsp:nvSpPr>
        <dsp:cNvPr id="0" name=""/>
        <dsp:cNvSpPr/>
      </dsp:nvSpPr>
      <dsp:spPr>
        <a:xfrm>
          <a:off x="0" y="1500254"/>
          <a:ext cx="6117335" cy="11983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B9EDA-119E-4368-A11B-37640FD2FE1C}">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F9A48D-376E-4696-80CF-EC376D1F7B94}">
      <dsp:nvSpPr>
        <dsp:cNvPr id="0" name=""/>
        <dsp:cNvSpPr/>
      </dsp:nvSpPr>
      <dsp:spPr>
        <a:xfrm>
          <a:off x="1384050" y="1500254"/>
          <a:ext cx="275280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33450">
            <a:lnSpc>
              <a:spcPct val="90000"/>
            </a:lnSpc>
            <a:spcBef>
              <a:spcPct val="0"/>
            </a:spcBef>
            <a:spcAft>
              <a:spcPct val="35000"/>
            </a:spcAft>
            <a:buNone/>
          </a:pPr>
          <a:r>
            <a:rPr lang="en-US" sz="2100" kern="1200"/>
            <a:t>Transfer Learning</a:t>
          </a:r>
        </a:p>
      </dsp:txBody>
      <dsp:txXfrm>
        <a:off x="1384050" y="1500254"/>
        <a:ext cx="2752801" cy="1198312"/>
      </dsp:txXfrm>
    </dsp:sp>
    <dsp:sp modelId="{C570566B-4AE4-41DE-AD8C-220D09548C46}">
      <dsp:nvSpPr>
        <dsp:cNvPr id="0" name=""/>
        <dsp:cNvSpPr/>
      </dsp:nvSpPr>
      <dsp:spPr>
        <a:xfrm>
          <a:off x="4136851" y="1500254"/>
          <a:ext cx="1980484"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622300">
            <a:lnSpc>
              <a:spcPct val="90000"/>
            </a:lnSpc>
            <a:spcBef>
              <a:spcPct val="0"/>
            </a:spcBef>
            <a:spcAft>
              <a:spcPct val="35000"/>
            </a:spcAft>
            <a:buFont typeface="+mj-lt"/>
            <a:buNone/>
          </a:pPr>
          <a:r>
            <a:rPr lang="en-US" sz="1400" kern="1200" dirty="0"/>
            <a:t>Pre-training</a:t>
          </a:r>
        </a:p>
      </dsp:txBody>
      <dsp:txXfrm>
        <a:off x="4136851" y="1500254"/>
        <a:ext cx="1980484" cy="1198312"/>
      </dsp:txXfrm>
    </dsp:sp>
    <dsp:sp modelId="{31E63453-743A-43BD-9F4E-3DCF8AC4ECB6}">
      <dsp:nvSpPr>
        <dsp:cNvPr id="0" name=""/>
        <dsp:cNvSpPr/>
      </dsp:nvSpPr>
      <dsp:spPr>
        <a:xfrm>
          <a:off x="0" y="2998145"/>
          <a:ext cx="6117335" cy="11983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63D60-93EB-491A-97F6-44B436DD2144}">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888D20-A2B8-4D9D-A718-7B03306DC22F}">
      <dsp:nvSpPr>
        <dsp:cNvPr id="0" name=""/>
        <dsp:cNvSpPr/>
      </dsp:nvSpPr>
      <dsp:spPr>
        <a:xfrm>
          <a:off x="1384050" y="2998145"/>
          <a:ext cx="275280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33450">
            <a:lnSpc>
              <a:spcPct val="90000"/>
            </a:lnSpc>
            <a:spcBef>
              <a:spcPct val="0"/>
            </a:spcBef>
            <a:spcAft>
              <a:spcPct val="35000"/>
            </a:spcAft>
            <a:buNone/>
          </a:pPr>
          <a:r>
            <a:rPr lang="en-US" sz="2100" kern="1200"/>
            <a:t>Unsupervised learning through pre-training</a:t>
          </a:r>
        </a:p>
      </dsp:txBody>
      <dsp:txXfrm>
        <a:off x="1384050" y="2998145"/>
        <a:ext cx="2752801" cy="1198312"/>
      </dsp:txXfrm>
    </dsp:sp>
    <dsp:sp modelId="{F17478C2-F04A-4BF7-BDFD-632EB4F0809A}">
      <dsp:nvSpPr>
        <dsp:cNvPr id="0" name=""/>
        <dsp:cNvSpPr/>
      </dsp:nvSpPr>
      <dsp:spPr>
        <a:xfrm>
          <a:off x="4136851" y="2998145"/>
          <a:ext cx="1980484"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622300">
            <a:lnSpc>
              <a:spcPct val="90000"/>
            </a:lnSpc>
            <a:spcBef>
              <a:spcPct val="0"/>
            </a:spcBef>
            <a:spcAft>
              <a:spcPct val="35000"/>
            </a:spcAft>
            <a:buNone/>
          </a:pPr>
          <a:r>
            <a:rPr lang="en-US" sz="1400" kern="1200" dirty="0"/>
            <a:t>Wav2vec, which uses Convolutional Neural Network</a:t>
          </a:r>
        </a:p>
      </dsp:txBody>
      <dsp:txXfrm>
        <a:off x="4136851" y="2998145"/>
        <a:ext cx="1980484" cy="1198312"/>
      </dsp:txXfrm>
    </dsp:sp>
    <dsp:sp modelId="{4E1E834E-6330-4187-97E7-90721775282E}">
      <dsp:nvSpPr>
        <dsp:cNvPr id="0" name=""/>
        <dsp:cNvSpPr/>
      </dsp:nvSpPr>
      <dsp:spPr>
        <a:xfrm>
          <a:off x="0" y="4496035"/>
          <a:ext cx="6117335" cy="119831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3353E-838F-4CBC-B505-E42EFCC3E5C6}">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7AC278-BC1B-4BB8-B691-D4F9EAA50F2E}">
      <dsp:nvSpPr>
        <dsp:cNvPr id="0" name=""/>
        <dsp:cNvSpPr/>
      </dsp:nvSpPr>
      <dsp:spPr>
        <a:xfrm>
          <a:off x="1384050" y="4496035"/>
          <a:ext cx="275280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33450">
            <a:lnSpc>
              <a:spcPct val="90000"/>
            </a:lnSpc>
            <a:spcBef>
              <a:spcPct val="0"/>
            </a:spcBef>
            <a:spcAft>
              <a:spcPct val="35000"/>
            </a:spcAft>
            <a:buNone/>
          </a:pPr>
          <a:r>
            <a:rPr lang="en-US" sz="2100" kern="1200"/>
            <a:t>Self-supervised training</a:t>
          </a:r>
        </a:p>
      </dsp:txBody>
      <dsp:txXfrm>
        <a:off x="1384050" y="4496035"/>
        <a:ext cx="2752801" cy="1198312"/>
      </dsp:txXfrm>
    </dsp:sp>
    <dsp:sp modelId="{DE5F79B7-722F-4A04-A857-ACF5D6C7F802}">
      <dsp:nvSpPr>
        <dsp:cNvPr id="0" name=""/>
        <dsp:cNvSpPr/>
      </dsp:nvSpPr>
      <dsp:spPr>
        <a:xfrm>
          <a:off x="4136851" y="4496035"/>
          <a:ext cx="1980484"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622300">
            <a:lnSpc>
              <a:spcPct val="90000"/>
            </a:lnSpc>
            <a:spcBef>
              <a:spcPct val="0"/>
            </a:spcBef>
            <a:spcAft>
              <a:spcPct val="35000"/>
            </a:spcAft>
            <a:buNone/>
          </a:pPr>
          <a:r>
            <a:rPr lang="en-US" sz="1400" kern="1200"/>
            <a:t>Wav2vec 2.0</a:t>
          </a:r>
        </a:p>
      </dsp:txBody>
      <dsp:txXfrm>
        <a:off x="4136851" y="4496035"/>
        <a:ext cx="1980484" cy="11983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48455-8E35-4645-8B50-AB0256CE0C22}">
      <dsp:nvSpPr>
        <dsp:cNvPr id="0" name=""/>
        <dsp:cNvSpPr/>
      </dsp:nvSpPr>
      <dsp:spPr>
        <a:xfrm>
          <a:off x="0" y="0"/>
          <a:ext cx="6669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C07683-49C4-4ED1-812F-6F41D4EDA6E3}">
      <dsp:nvSpPr>
        <dsp:cNvPr id="0" name=""/>
        <dsp:cNvSpPr/>
      </dsp:nvSpPr>
      <dsp:spPr>
        <a:xfrm>
          <a:off x="0" y="0"/>
          <a:ext cx="6669037" cy="120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Required audio dataset of 16kHz sampling rate </a:t>
          </a:r>
        </a:p>
      </dsp:txBody>
      <dsp:txXfrm>
        <a:off x="0" y="0"/>
        <a:ext cx="6669037" cy="1209348"/>
      </dsp:txXfrm>
    </dsp:sp>
    <dsp:sp modelId="{33B0DFA6-A5DC-45CD-A512-B5FA5D91513A}">
      <dsp:nvSpPr>
        <dsp:cNvPr id="0" name=""/>
        <dsp:cNvSpPr/>
      </dsp:nvSpPr>
      <dsp:spPr>
        <a:xfrm>
          <a:off x="0" y="1209348"/>
          <a:ext cx="6669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8753DE-F655-4100-9EC2-983A1DD5A135}">
      <dsp:nvSpPr>
        <dsp:cNvPr id="0" name=""/>
        <dsp:cNvSpPr/>
      </dsp:nvSpPr>
      <dsp:spPr>
        <a:xfrm>
          <a:off x="0" y="1209348"/>
          <a:ext cx="6669037" cy="120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Files were cross-checked for corruption</a:t>
          </a:r>
        </a:p>
      </dsp:txBody>
      <dsp:txXfrm>
        <a:off x="0" y="1209348"/>
        <a:ext cx="6669037" cy="1209348"/>
      </dsp:txXfrm>
    </dsp:sp>
    <dsp:sp modelId="{6B260FFF-3A3A-488D-9088-2D76139B4B9A}">
      <dsp:nvSpPr>
        <dsp:cNvPr id="0" name=""/>
        <dsp:cNvSpPr/>
      </dsp:nvSpPr>
      <dsp:spPr>
        <a:xfrm>
          <a:off x="0" y="2418696"/>
          <a:ext cx="6669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213B1-4299-4E39-8531-7B775E61D1FB}">
      <dsp:nvSpPr>
        <dsp:cNvPr id="0" name=""/>
        <dsp:cNvSpPr/>
      </dsp:nvSpPr>
      <dsp:spPr>
        <a:xfrm>
          <a:off x="0" y="2418696"/>
          <a:ext cx="6669037" cy="120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Sampling rate was verified using </a:t>
          </a:r>
          <a:r>
            <a:rPr lang="en-US" sz="2800" kern="1200" dirty="0" err="1"/>
            <a:t>librosa</a:t>
          </a:r>
          <a:r>
            <a:rPr lang="en-US" sz="2800" kern="1200" dirty="0"/>
            <a:t> library of Python</a:t>
          </a:r>
        </a:p>
      </dsp:txBody>
      <dsp:txXfrm>
        <a:off x="0" y="2418696"/>
        <a:ext cx="6669037" cy="1209348"/>
      </dsp:txXfrm>
    </dsp:sp>
    <dsp:sp modelId="{E3A98E51-DFA8-4864-9292-5B5A654E534D}">
      <dsp:nvSpPr>
        <dsp:cNvPr id="0" name=""/>
        <dsp:cNvSpPr/>
      </dsp:nvSpPr>
      <dsp:spPr>
        <a:xfrm>
          <a:off x="0" y="3628044"/>
          <a:ext cx="6669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DA824-A2A0-4421-89D6-5F264A672501}">
      <dsp:nvSpPr>
        <dsp:cNvPr id="0" name=""/>
        <dsp:cNvSpPr/>
      </dsp:nvSpPr>
      <dsp:spPr>
        <a:xfrm>
          <a:off x="0" y="3628044"/>
          <a:ext cx="6669037" cy="120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Transcription containing special characters were edited out</a:t>
          </a:r>
        </a:p>
      </dsp:txBody>
      <dsp:txXfrm>
        <a:off x="0" y="3628044"/>
        <a:ext cx="6669037" cy="12093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C3AA6-6031-4445-ABBE-A13EA50FE3E4}">
      <dsp:nvSpPr>
        <dsp:cNvPr id="0" name=""/>
        <dsp:cNvSpPr/>
      </dsp:nvSpPr>
      <dsp:spPr>
        <a:xfrm>
          <a:off x="0" y="4105454"/>
          <a:ext cx="6666833" cy="13475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Python Packages</a:t>
          </a:r>
        </a:p>
      </dsp:txBody>
      <dsp:txXfrm>
        <a:off x="0" y="4105454"/>
        <a:ext cx="6666833" cy="727650"/>
      </dsp:txXfrm>
    </dsp:sp>
    <dsp:sp modelId="{89A0F22A-5521-4E8B-A12A-FA8F12F5035B}">
      <dsp:nvSpPr>
        <dsp:cNvPr id="0" name=""/>
        <dsp:cNvSpPr/>
      </dsp:nvSpPr>
      <dsp:spPr>
        <a:xfrm>
          <a:off x="3255" y="4806155"/>
          <a:ext cx="1110053" cy="61985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pandastransformers</a:t>
          </a:r>
        </a:p>
      </dsp:txBody>
      <dsp:txXfrm>
        <a:off x="3255" y="4806155"/>
        <a:ext cx="1110053" cy="619850"/>
      </dsp:txXfrm>
    </dsp:sp>
    <dsp:sp modelId="{BC3EED2A-7B48-42C6-B77B-0A215FAC9EA7}">
      <dsp:nvSpPr>
        <dsp:cNvPr id="0" name=""/>
        <dsp:cNvSpPr/>
      </dsp:nvSpPr>
      <dsp:spPr>
        <a:xfrm>
          <a:off x="1113309" y="4806155"/>
          <a:ext cx="1110053" cy="619850"/>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torchaudio</a:t>
          </a:r>
        </a:p>
      </dsp:txBody>
      <dsp:txXfrm>
        <a:off x="1113309" y="4806155"/>
        <a:ext cx="1110053" cy="619850"/>
      </dsp:txXfrm>
    </dsp:sp>
    <dsp:sp modelId="{55C91A60-1A8F-4F4B-8FA4-3D5FA598F343}">
      <dsp:nvSpPr>
        <dsp:cNvPr id="0" name=""/>
        <dsp:cNvSpPr/>
      </dsp:nvSpPr>
      <dsp:spPr>
        <a:xfrm>
          <a:off x="2223362" y="4806155"/>
          <a:ext cx="1110053" cy="619850"/>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Librosa</a:t>
          </a:r>
        </a:p>
      </dsp:txBody>
      <dsp:txXfrm>
        <a:off x="2223362" y="4806155"/>
        <a:ext cx="1110053" cy="619850"/>
      </dsp:txXfrm>
    </dsp:sp>
    <dsp:sp modelId="{789B0029-D03B-4280-9C2B-AE8493D2F02C}">
      <dsp:nvSpPr>
        <dsp:cNvPr id="0" name=""/>
        <dsp:cNvSpPr/>
      </dsp:nvSpPr>
      <dsp:spPr>
        <a:xfrm>
          <a:off x="3333416" y="4806155"/>
          <a:ext cx="1110053" cy="619850"/>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Flask</a:t>
          </a:r>
        </a:p>
      </dsp:txBody>
      <dsp:txXfrm>
        <a:off x="3333416" y="4806155"/>
        <a:ext cx="1110053" cy="619850"/>
      </dsp:txXfrm>
    </dsp:sp>
    <dsp:sp modelId="{A4EAACFE-E49E-4A40-87E1-1EA0E7190BD4}">
      <dsp:nvSpPr>
        <dsp:cNvPr id="0" name=""/>
        <dsp:cNvSpPr/>
      </dsp:nvSpPr>
      <dsp:spPr>
        <a:xfrm>
          <a:off x="4443470" y="4806155"/>
          <a:ext cx="1110053" cy="619850"/>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Pydub</a:t>
          </a:r>
        </a:p>
      </dsp:txBody>
      <dsp:txXfrm>
        <a:off x="4443470" y="4806155"/>
        <a:ext cx="1110053" cy="619850"/>
      </dsp:txXfrm>
    </dsp:sp>
    <dsp:sp modelId="{4C5368CB-8ABB-42F3-B9BC-596A7BC11C39}">
      <dsp:nvSpPr>
        <dsp:cNvPr id="0" name=""/>
        <dsp:cNvSpPr/>
      </dsp:nvSpPr>
      <dsp:spPr>
        <a:xfrm>
          <a:off x="5553523" y="4806155"/>
          <a:ext cx="1110053" cy="61985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a:t>pytorch</a:t>
          </a:r>
        </a:p>
      </dsp:txBody>
      <dsp:txXfrm>
        <a:off x="5553523" y="4806155"/>
        <a:ext cx="1110053" cy="619850"/>
      </dsp:txXfrm>
    </dsp:sp>
    <dsp:sp modelId="{7975E8B6-566F-4F77-A891-D0A36C77169D}">
      <dsp:nvSpPr>
        <dsp:cNvPr id="0" name=""/>
        <dsp:cNvSpPr/>
      </dsp:nvSpPr>
      <dsp:spPr>
        <a:xfrm rot="10800000">
          <a:off x="0" y="2053209"/>
          <a:ext cx="6666833" cy="2072457"/>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Jupyter Lab</a:t>
          </a:r>
        </a:p>
      </dsp:txBody>
      <dsp:txXfrm rot="10800000">
        <a:off x="0" y="2053209"/>
        <a:ext cx="6666833" cy="1346620"/>
      </dsp:txXfrm>
    </dsp:sp>
    <dsp:sp modelId="{B9C86124-44A4-4DF7-BF5A-08FFF7F7823A}">
      <dsp:nvSpPr>
        <dsp:cNvPr id="0" name=""/>
        <dsp:cNvSpPr/>
      </dsp:nvSpPr>
      <dsp:spPr>
        <a:xfrm rot="10800000">
          <a:off x="0" y="964"/>
          <a:ext cx="6666833" cy="2072457"/>
        </a:xfrm>
        <a:prstGeom prst="upArrowCallou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Python 3.7</a:t>
          </a:r>
        </a:p>
      </dsp:txBody>
      <dsp:txXfrm rot="10800000">
        <a:off x="0" y="964"/>
        <a:ext cx="6666833" cy="13466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EFCE3-F11E-4213-9FC7-A50769F63BFF}"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0A07A-E780-4DC0-9ABB-83FB4F89BF21}" type="slidenum">
              <a:rPr lang="en-US" smtClean="0"/>
              <a:t>‹#›</a:t>
            </a:fld>
            <a:endParaRPr lang="en-US"/>
          </a:p>
        </p:txBody>
      </p:sp>
    </p:spTree>
    <p:extLst>
      <p:ext uri="{BB962C8B-B14F-4D97-AF65-F5344CB8AC3E}">
        <p14:creationId xmlns:p14="http://schemas.microsoft.com/office/powerpoint/2010/main" val="14758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umenter.getpostman.com/view/9905304/Tzm5GGHa"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2020</a:t>
            </a:r>
          </a:p>
          <a:p>
            <a:r>
              <a:rPr lang="en-US" dirty="0"/>
              <a:t>50,000 </a:t>
            </a:r>
            <a:r>
              <a:rPr lang="en-US" dirty="0" err="1"/>
              <a:t>hrs</a:t>
            </a:r>
            <a:r>
              <a:rPr lang="en-US" dirty="0"/>
              <a:t> pretraining</a:t>
            </a:r>
          </a:p>
          <a:p>
            <a:endParaRPr lang="en-US" dirty="0"/>
          </a:p>
        </p:txBody>
      </p:sp>
      <p:sp>
        <p:nvSpPr>
          <p:cNvPr id="4" name="Slide Number Placeholder 3"/>
          <p:cNvSpPr>
            <a:spLocks noGrp="1"/>
          </p:cNvSpPr>
          <p:nvPr>
            <p:ph type="sldNum" sz="quarter" idx="5"/>
          </p:nvPr>
        </p:nvSpPr>
        <p:spPr/>
        <p:txBody>
          <a:bodyPr/>
          <a:lstStyle/>
          <a:p>
            <a:fld id="{BDA0A07A-E780-4DC0-9ABB-83FB4F89BF21}" type="slidenum">
              <a:rPr lang="en-US" smtClean="0"/>
              <a:t>10</a:t>
            </a:fld>
            <a:endParaRPr lang="en-US"/>
          </a:p>
        </p:txBody>
      </p:sp>
    </p:spTree>
    <p:extLst>
      <p:ext uri="{BB962C8B-B14F-4D97-AF65-F5344CB8AC3E}">
        <p14:creationId xmlns:p14="http://schemas.microsoft.com/office/powerpoint/2010/main" val="210244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rPr>
              <a:t>By masking feature vectors randomly on the speech representations before passing these vectors into the transformer network, the model learns about the contextualized speech representations which helps in making predictions as required </a:t>
            </a:r>
          </a:p>
          <a:p>
            <a:r>
              <a:rPr lang="en-US" sz="1800">
                <a:solidFill>
                  <a:srgbClr val="000000"/>
                </a:solidFill>
                <a:effectLst/>
                <a:latin typeface="Calibri" panose="020F0502020204030204" pitchFamily="34" charset="0"/>
                <a:ea typeface="Calibri" panose="020F0502020204030204" pitchFamily="34" charset="0"/>
              </a:rPr>
              <a:t>The </a:t>
            </a:r>
            <a:r>
              <a:rPr lang="en-US" sz="1800" dirty="0">
                <a:solidFill>
                  <a:srgbClr val="000000"/>
                </a:solidFill>
                <a:effectLst/>
                <a:latin typeface="Calibri" panose="020F0502020204030204" pitchFamily="34" charset="0"/>
                <a:ea typeface="Calibri" panose="020F0502020204030204" pitchFamily="34" charset="0"/>
              </a:rPr>
              <a:t>model is trained through the multilingual quantized speech units that are produced through the feature encoder representations. The output embeddings are used for training the Transformer model through contrastive learning.</a:t>
            </a:r>
            <a:endParaRPr lang="en-US" dirty="0"/>
          </a:p>
        </p:txBody>
      </p:sp>
      <p:sp>
        <p:nvSpPr>
          <p:cNvPr id="4" name="Slide Number Placeholder 3"/>
          <p:cNvSpPr>
            <a:spLocks noGrp="1"/>
          </p:cNvSpPr>
          <p:nvPr>
            <p:ph type="sldNum" sz="quarter" idx="5"/>
          </p:nvPr>
        </p:nvSpPr>
        <p:spPr/>
        <p:txBody>
          <a:bodyPr/>
          <a:lstStyle/>
          <a:p>
            <a:fld id="{BDA0A07A-E780-4DC0-9ABB-83FB4F89BF21}" type="slidenum">
              <a:rPr lang="en-US" smtClean="0"/>
              <a:t>11</a:t>
            </a:fld>
            <a:endParaRPr lang="en-US"/>
          </a:p>
        </p:txBody>
      </p:sp>
    </p:spTree>
    <p:extLst>
      <p:ext uri="{BB962C8B-B14F-4D97-AF65-F5344CB8AC3E}">
        <p14:creationId xmlns:p14="http://schemas.microsoft.com/office/powerpoint/2010/main" val="1488375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S"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https://documenter.getpostman.com/view/9905304/Tzm5GGHa</a:t>
            </a:r>
            <a:endParaRPr lang="en-US" dirty="0"/>
          </a:p>
        </p:txBody>
      </p:sp>
      <p:sp>
        <p:nvSpPr>
          <p:cNvPr id="4" name="Slide Number Placeholder 3"/>
          <p:cNvSpPr>
            <a:spLocks noGrp="1"/>
          </p:cNvSpPr>
          <p:nvPr>
            <p:ph type="sldNum" sz="quarter" idx="5"/>
          </p:nvPr>
        </p:nvSpPr>
        <p:spPr/>
        <p:txBody>
          <a:bodyPr/>
          <a:lstStyle/>
          <a:p>
            <a:fld id="{BDA0A07A-E780-4DC0-9ABB-83FB4F89BF21}" type="slidenum">
              <a:rPr lang="en-US" smtClean="0"/>
              <a:t>20</a:t>
            </a:fld>
            <a:endParaRPr lang="en-US"/>
          </a:p>
        </p:txBody>
      </p:sp>
    </p:spTree>
    <p:extLst>
      <p:ext uri="{BB962C8B-B14F-4D97-AF65-F5344CB8AC3E}">
        <p14:creationId xmlns:p14="http://schemas.microsoft.com/office/powerpoint/2010/main" val="162969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AC56-2B1E-4A32-9E6B-2513757E7F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0345E5-D2A1-4025-A202-F62A6F672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955BD-D55E-4045-9C5B-ED0EC1F0568B}"/>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5" name="Footer Placeholder 4">
            <a:extLst>
              <a:ext uri="{FF2B5EF4-FFF2-40B4-BE49-F238E27FC236}">
                <a16:creationId xmlns:a16="http://schemas.microsoft.com/office/drawing/2014/main" id="{4F644916-A06D-4B9E-AC54-7BF8F3B7D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72480-9E1F-4193-96BA-C2DBB79E27AD}"/>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37945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0EC5-141A-4BB2-9B6E-233FDAB9B8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BAE864-6CDA-443E-B298-7506333AA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7DE8B-C35C-4056-B1F7-1704B33EB648}"/>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5" name="Footer Placeholder 4">
            <a:extLst>
              <a:ext uri="{FF2B5EF4-FFF2-40B4-BE49-F238E27FC236}">
                <a16:creationId xmlns:a16="http://schemas.microsoft.com/office/drawing/2014/main" id="{2007A536-7D33-4F15-B09F-8CB863760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913EB-DF1D-4FC5-98BE-EDF1E4082B29}"/>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145759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3424F-8CB6-47E2-824D-E1F76426F1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896E7F-A9D7-4E2E-93B3-78EEAC8E8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2AC6C-3485-4E77-AAFE-AEAF0E4D5D25}"/>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5" name="Footer Placeholder 4">
            <a:extLst>
              <a:ext uri="{FF2B5EF4-FFF2-40B4-BE49-F238E27FC236}">
                <a16:creationId xmlns:a16="http://schemas.microsoft.com/office/drawing/2014/main" id="{57FB8B6E-F3B4-42E1-905D-42887CC3E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8D50C-F45D-422A-989A-AD2B44509B68}"/>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227665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44CF-4908-415F-8234-06BA4F0D7F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C13FE-32C9-4837-9A61-033894895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1D35C-D66B-4A95-AFAE-6A88587CA016}"/>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5" name="Footer Placeholder 4">
            <a:extLst>
              <a:ext uri="{FF2B5EF4-FFF2-40B4-BE49-F238E27FC236}">
                <a16:creationId xmlns:a16="http://schemas.microsoft.com/office/drawing/2014/main" id="{8B857C0F-7030-40E8-8794-23DED7E3F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C4E53-CBA8-43A8-A578-414169754D61}"/>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379545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D24B-18FE-468F-84A6-0D55A248D3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60690E-9A0A-4000-8DD4-6789DF7405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0BEA5-F512-46F8-85D9-618EEC8BD714}"/>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5" name="Footer Placeholder 4">
            <a:extLst>
              <a:ext uri="{FF2B5EF4-FFF2-40B4-BE49-F238E27FC236}">
                <a16:creationId xmlns:a16="http://schemas.microsoft.com/office/drawing/2014/main" id="{E1AB93F6-12BA-4F15-BEAF-A9B9642BA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42E1E-A1CA-4C24-9388-69F1555EB6A7}"/>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7625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3859-48F1-4087-801E-F188EE304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E5375A-E7D5-4911-9126-9A86E7C446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0AE1E-4A89-4DC9-B0DE-A69A97EBE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B60AB0-A873-4C59-9FC8-A5D924E6A145}"/>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6" name="Footer Placeholder 5">
            <a:extLst>
              <a:ext uri="{FF2B5EF4-FFF2-40B4-BE49-F238E27FC236}">
                <a16:creationId xmlns:a16="http://schemas.microsoft.com/office/drawing/2014/main" id="{3207C60A-64BF-4F51-8672-7FD58B49BA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9B0AE-A1DD-4288-8955-0E279ED3926C}"/>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190694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2BFF-A1AE-4B67-9BD5-395CE80604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ADBEC-3C97-4C29-9234-59BCBBF1B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4CF0F-156D-49CC-B8EE-E131A7CD1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F55553-F1D5-4EE3-BF8C-E719AED87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0FE14-EF00-4B41-911C-4A2E7DF17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E8C8C4-B42C-418A-988E-7F850B1B33DF}"/>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8" name="Footer Placeholder 7">
            <a:extLst>
              <a:ext uri="{FF2B5EF4-FFF2-40B4-BE49-F238E27FC236}">
                <a16:creationId xmlns:a16="http://schemas.microsoft.com/office/drawing/2014/main" id="{444B85E5-C740-4DBF-BEB7-B4F3E11DBC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F7D5AD-2F10-42B0-B39D-76D00A04AE11}"/>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309917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E9D8-9EF8-4CB0-AFD5-B7B3C92A3E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87DCD5-BB2E-413C-B2CB-4D0E3A452094}"/>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4" name="Footer Placeholder 3">
            <a:extLst>
              <a:ext uri="{FF2B5EF4-FFF2-40B4-BE49-F238E27FC236}">
                <a16:creationId xmlns:a16="http://schemas.microsoft.com/office/drawing/2014/main" id="{D29289C7-76EC-4089-BB1F-9F3CABD84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A3255F-2A59-40B1-B1FF-4F6E524A8577}"/>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29804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9A3AD-F463-4F82-9D4E-35C3942E16F0}"/>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3" name="Footer Placeholder 2">
            <a:extLst>
              <a:ext uri="{FF2B5EF4-FFF2-40B4-BE49-F238E27FC236}">
                <a16:creationId xmlns:a16="http://schemas.microsoft.com/office/drawing/2014/main" id="{DCE8966A-44B3-4608-BE39-4C9BC56DC1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FA6FD5-8A3D-4F7A-B437-084712394C12}"/>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169842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3A6C-6989-454B-935A-2A6C01AA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4EDB37-6893-4C8A-8144-67D201F02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E65E11-1368-4B82-8A47-D36287B95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9E730-6041-4344-9394-AEA911C543F0}"/>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6" name="Footer Placeholder 5">
            <a:extLst>
              <a:ext uri="{FF2B5EF4-FFF2-40B4-BE49-F238E27FC236}">
                <a16:creationId xmlns:a16="http://schemas.microsoft.com/office/drawing/2014/main" id="{79007459-1805-44CE-A26F-91EF0C79D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836AB-5938-4398-9614-A8C097CECD64}"/>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324148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A08F-C099-482D-AB8C-89011A6CC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52B64-558D-4691-9738-833058F43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6C14E-29E3-4C93-848E-22CB771EB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79F6B-3BAC-4760-A1A6-08491F972FC8}"/>
              </a:ext>
            </a:extLst>
          </p:cNvPr>
          <p:cNvSpPr>
            <a:spLocks noGrp="1"/>
          </p:cNvSpPr>
          <p:nvPr>
            <p:ph type="dt" sz="half" idx="10"/>
          </p:nvPr>
        </p:nvSpPr>
        <p:spPr/>
        <p:txBody>
          <a:bodyPr/>
          <a:lstStyle/>
          <a:p>
            <a:fld id="{978A6415-6375-4514-994D-60CCA3E2233B}" type="datetimeFigureOut">
              <a:rPr lang="en-US" smtClean="0"/>
              <a:t>7/8/2021</a:t>
            </a:fld>
            <a:endParaRPr lang="en-US"/>
          </a:p>
        </p:txBody>
      </p:sp>
      <p:sp>
        <p:nvSpPr>
          <p:cNvPr id="6" name="Footer Placeholder 5">
            <a:extLst>
              <a:ext uri="{FF2B5EF4-FFF2-40B4-BE49-F238E27FC236}">
                <a16:creationId xmlns:a16="http://schemas.microsoft.com/office/drawing/2014/main" id="{94176BF6-F8A7-46C9-9B85-3D30F2A11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29FAB-8865-4553-B08C-A1E7B9C26592}"/>
              </a:ext>
            </a:extLst>
          </p:cNvPr>
          <p:cNvSpPr>
            <a:spLocks noGrp="1"/>
          </p:cNvSpPr>
          <p:nvPr>
            <p:ph type="sldNum" sz="quarter" idx="12"/>
          </p:nvPr>
        </p:nvSpPr>
        <p:spPr/>
        <p:txBody>
          <a:bodyPr/>
          <a:lstStyle/>
          <a:p>
            <a:fld id="{A15C91C0-8873-4039-AA79-E6660F3BF437}" type="slidenum">
              <a:rPr lang="en-US" smtClean="0"/>
              <a:t>‹#›</a:t>
            </a:fld>
            <a:endParaRPr lang="en-US"/>
          </a:p>
        </p:txBody>
      </p:sp>
    </p:spTree>
    <p:extLst>
      <p:ext uri="{BB962C8B-B14F-4D97-AF65-F5344CB8AC3E}">
        <p14:creationId xmlns:p14="http://schemas.microsoft.com/office/powerpoint/2010/main" val="275683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0FFE1-5126-4A65-A182-702491C2C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82967-1EAC-491E-A21B-16383619E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EB732-9AEB-44BB-98AC-7AFE21C01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A6415-6375-4514-994D-60CCA3E2233B}" type="datetimeFigureOut">
              <a:rPr lang="en-US" smtClean="0"/>
              <a:t>7/8/2021</a:t>
            </a:fld>
            <a:endParaRPr lang="en-US"/>
          </a:p>
        </p:txBody>
      </p:sp>
      <p:sp>
        <p:nvSpPr>
          <p:cNvPr id="5" name="Footer Placeholder 4">
            <a:extLst>
              <a:ext uri="{FF2B5EF4-FFF2-40B4-BE49-F238E27FC236}">
                <a16:creationId xmlns:a16="http://schemas.microsoft.com/office/drawing/2014/main" id="{AEF4206A-8EF2-4B54-9365-5C6DCAFDD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115708-7155-4E21-9D4F-5BA371D12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C91C0-8873-4039-AA79-E6660F3BF437}" type="slidenum">
              <a:rPr lang="en-US" smtClean="0"/>
              <a:t>‹#›</a:t>
            </a:fld>
            <a:endParaRPr lang="en-US"/>
          </a:p>
        </p:txBody>
      </p:sp>
    </p:spTree>
    <p:extLst>
      <p:ext uri="{BB962C8B-B14F-4D97-AF65-F5344CB8AC3E}">
        <p14:creationId xmlns:p14="http://schemas.microsoft.com/office/powerpoint/2010/main" val="3219361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penslr.org/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59C0E7-1498-4D68-B97A-158711F2D64A}"/>
              </a:ext>
            </a:extLst>
          </p:cNvPr>
          <p:cNvSpPr>
            <a:spLocks noGrp="1"/>
          </p:cNvSpPr>
          <p:nvPr>
            <p:ph type="ctrTitle"/>
          </p:nvPr>
        </p:nvSpPr>
        <p:spPr>
          <a:xfrm>
            <a:off x="1293026" y="417920"/>
            <a:ext cx="9605948" cy="2318665"/>
          </a:xfrm>
        </p:spPr>
        <p:txBody>
          <a:bodyPr>
            <a:normAutofit/>
          </a:bodyPr>
          <a:lstStyle/>
          <a:p>
            <a:r>
              <a:rPr lang="en-AS" dirty="0">
                <a:solidFill>
                  <a:srgbClr val="FFFFFF"/>
                </a:solidFill>
              </a:rPr>
              <a:t>Product Presentation</a:t>
            </a:r>
            <a:endParaRPr lang="en-US" dirty="0">
              <a:solidFill>
                <a:srgbClr val="FFFFFF"/>
              </a:solidFill>
            </a:endParaRPr>
          </a:p>
        </p:txBody>
      </p:sp>
      <p:sp>
        <p:nvSpPr>
          <p:cNvPr id="3" name="Subtitle 2">
            <a:extLst>
              <a:ext uri="{FF2B5EF4-FFF2-40B4-BE49-F238E27FC236}">
                <a16:creationId xmlns:a16="http://schemas.microsoft.com/office/drawing/2014/main" id="{09DD67E7-DD19-49BB-91F2-7C02C4900EC6}"/>
              </a:ext>
            </a:extLst>
          </p:cNvPr>
          <p:cNvSpPr>
            <a:spLocks noGrp="1"/>
          </p:cNvSpPr>
          <p:nvPr>
            <p:ph type="subTitle" idx="1"/>
          </p:nvPr>
        </p:nvSpPr>
        <p:spPr>
          <a:xfrm>
            <a:off x="1627240" y="2895600"/>
            <a:ext cx="8937522" cy="1347216"/>
          </a:xfrm>
        </p:spPr>
        <p:txBody>
          <a:bodyPr>
            <a:normAutofit lnSpcReduction="10000"/>
          </a:bodyPr>
          <a:lstStyle/>
          <a:p>
            <a:r>
              <a:rPr lang="en-US" dirty="0">
                <a:solidFill>
                  <a:srgbClr val="FFFFFF"/>
                </a:solidFill>
                <a:effectLst/>
                <a:latin typeface="Verdana" panose="020B0604030504040204" pitchFamily="34" charset="0"/>
                <a:ea typeface="Calibri" panose="020F0502020204030204" pitchFamily="34" charset="0"/>
                <a:cs typeface="Verdana" panose="020B0604030504040204" pitchFamily="34" charset="0"/>
              </a:rPr>
              <a:t>Automatic Speech Recognition of Nepali Language to Devanagari Script</a:t>
            </a:r>
            <a:endParaRPr lang="en-AS" dirty="0">
              <a:solidFill>
                <a:srgbClr val="FFFFFF"/>
              </a:solidFill>
              <a:effectLst/>
              <a:latin typeface="Verdana" panose="020B0604030504040204" pitchFamily="34" charset="0"/>
              <a:ea typeface="Calibri" panose="020F0502020204030204" pitchFamily="34" charset="0"/>
              <a:cs typeface="Verdana" panose="020B0604030504040204" pitchFamily="34" charset="0"/>
            </a:endParaRPr>
          </a:p>
          <a:p>
            <a:pPr lvl="1"/>
            <a:endParaRPr lang="en-AS" sz="1100" dirty="0">
              <a:solidFill>
                <a:srgbClr val="FFFFFF"/>
              </a:solidFill>
            </a:endParaRPr>
          </a:p>
          <a:p>
            <a:pPr lvl="1"/>
            <a:endParaRPr lang="en-AS" sz="1100" dirty="0">
              <a:solidFill>
                <a:srgbClr val="FFFFFF"/>
              </a:solidFill>
            </a:endParaRPr>
          </a:p>
          <a:p>
            <a:pPr lvl="1"/>
            <a:r>
              <a:rPr lang="en-AS" sz="1600">
                <a:solidFill>
                  <a:srgbClr val="FFFFFF"/>
                </a:solidFill>
              </a:rPr>
              <a:t>Dikson Rajbanshi (77202796)</a:t>
            </a:r>
            <a:endParaRPr lang="en-US" sz="1600" dirty="0">
              <a:solidFill>
                <a:srgbClr val="FFFFFF"/>
              </a:solidFill>
            </a:endParaRPr>
          </a:p>
          <a:p>
            <a:endParaRPr lang="en-US" sz="1100" dirty="0">
              <a:solidFill>
                <a:srgbClr val="FFFFFF"/>
              </a:solidFill>
            </a:endParaRPr>
          </a:p>
        </p:txBody>
      </p:sp>
      <p:pic>
        <p:nvPicPr>
          <p:cNvPr id="13" name="Graphic 6" descr="Teacher">
            <a:extLst>
              <a:ext uri="{FF2B5EF4-FFF2-40B4-BE49-F238E27FC236}">
                <a16:creationId xmlns:a16="http://schemas.microsoft.com/office/drawing/2014/main" id="{D215C25B-A578-4357-BD14-0A65148AE2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4041366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6AE1B-5EF2-4EBA-B343-F04904CE92C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How Wav2Vec 2.0 works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27B1C1C-B41E-42DB-BB58-39955B0709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06544" y="1464321"/>
            <a:ext cx="7016709" cy="392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73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6AE1B-5EF2-4EBA-B343-F04904CE92C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How Wav2Vec 2.0 works (contd.)</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3EA545B-3368-4305-82E7-241CE8CCCA5A}"/>
              </a:ext>
            </a:extLst>
          </p:cNvPr>
          <p:cNvPicPr/>
          <p:nvPr/>
        </p:nvPicPr>
        <p:blipFill>
          <a:blip r:embed="rId3"/>
          <a:stretch>
            <a:fillRect/>
          </a:stretch>
        </p:blipFill>
        <p:spPr>
          <a:xfrm>
            <a:off x="4725502" y="914400"/>
            <a:ext cx="7129614" cy="3757783"/>
          </a:xfrm>
          <a:prstGeom prst="rect">
            <a:avLst/>
          </a:prstGeom>
        </p:spPr>
      </p:pic>
      <p:sp>
        <p:nvSpPr>
          <p:cNvPr id="9" name="TextBox 8">
            <a:extLst>
              <a:ext uri="{FF2B5EF4-FFF2-40B4-BE49-F238E27FC236}">
                <a16:creationId xmlns:a16="http://schemas.microsoft.com/office/drawing/2014/main" id="{64D5F64E-EF26-4930-919B-F6949741EB3C}"/>
              </a:ext>
            </a:extLst>
          </p:cNvPr>
          <p:cNvSpPr txBox="1"/>
          <p:nvPr/>
        </p:nvSpPr>
        <p:spPr>
          <a:xfrm>
            <a:off x="5242309" y="5166919"/>
            <a:ext cx="6096000" cy="369332"/>
          </a:xfrm>
          <a:prstGeom prst="rect">
            <a:avLst/>
          </a:prstGeom>
          <a:noFill/>
        </p:spPr>
        <p:txBody>
          <a:bodyPr wrap="square">
            <a:spAutoFit/>
          </a:bodyPr>
          <a:lstStyle/>
          <a:p>
            <a:r>
              <a:rPr lang="en-US" sz="1800" i="1" dirty="0">
                <a:solidFill>
                  <a:srgbClr val="000000"/>
                </a:solidFill>
                <a:effectLst/>
                <a:latin typeface="Calibri" panose="020F0502020204030204" pitchFamily="34" charset="0"/>
                <a:ea typeface="Calibri" panose="020F0502020204030204" pitchFamily="34" charset="0"/>
              </a:rPr>
              <a:t>Fig:  XLSR approach using feature encoder and masking</a:t>
            </a:r>
            <a:endParaRPr lang="en-US" dirty="0"/>
          </a:p>
        </p:txBody>
      </p:sp>
    </p:spTree>
    <p:extLst>
      <p:ext uri="{BB962C8B-B14F-4D97-AF65-F5344CB8AC3E}">
        <p14:creationId xmlns:p14="http://schemas.microsoft.com/office/powerpoint/2010/main" val="304097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Data Acquisition	</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58D9BFC-FBA5-453A-AD6A-4FF686E48E55}"/>
              </a:ext>
            </a:extLst>
          </p:cNvPr>
          <p:cNvSpPr>
            <a:spLocks noGrp="1"/>
          </p:cNvSpPr>
          <p:nvPr>
            <p:ph idx="1"/>
          </p:nvPr>
        </p:nvSpPr>
        <p:spPr>
          <a:xfrm>
            <a:off x="5186078" y="321177"/>
            <a:ext cx="6669037" cy="6179552"/>
          </a:xfrm>
        </p:spPr>
        <p:txBody>
          <a:bodyPr anchor="ctr">
            <a:normAutofit/>
          </a:bodyPr>
          <a:lstStyle/>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sz="2500" dirty="0">
                <a:solidFill>
                  <a:prstClr val="black">
                    <a:hueOff val="0"/>
                    <a:satOff val="0"/>
                    <a:lumOff val="0"/>
                    <a:alphaOff val="0"/>
                  </a:prstClr>
                </a:solidFill>
                <a:latin typeface="Calibri" panose="020F0502020204030204"/>
              </a:rPr>
              <a:t>Research Based model due to COVID-19</a:t>
            </a:r>
          </a:p>
          <a:p>
            <a:pPr marL="228600" indent="-228600" algn="l" rtl="0" eaLnBrk="1" latinLnBrk="0" hangingPunct="1">
              <a:lnSpc>
                <a:spcPct val="90000"/>
              </a:lnSpc>
              <a:spcBef>
                <a:spcPts val="1000"/>
              </a:spcBef>
              <a:spcAft>
                <a:spcPts val="0"/>
              </a:spcAft>
            </a:pPr>
            <a:r>
              <a:rPr lang="en-US" sz="2500" dirty="0">
                <a:solidFill>
                  <a:prstClr val="black">
                    <a:hueOff val="0"/>
                    <a:satOff val="0"/>
                    <a:lumOff val="0"/>
                    <a:alphaOff val="0"/>
                  </a:prstClr>
                </a:solidFill>
                <a:latin typeface="Calibri" panose="020F0502020204030204"/>
              </a:rPr>
              <a:t>Internet based resources found for Nepali labeled data</a:t>
            </a:r>
          </a:p>
          <a:p>
            <a:pPr marL="228600" indent="-228600" algn="l" rtl="0" eaLnBrk="1" latinLnBrk="0" hangingPunct="1">
              <a:lnSpc>
                <a:spcPct val="90000"/>
              </a:lnSpc>
              <a:spcBef>
                <a:spcPts val="1000"/>
              </a:spcBef>
              <a:spcAft>
                <a:spcPts val="0"/>
              </a:spcAft>
            </a:pPr>
            <a:r>
              <a:rPr lang="en-US" sz="2500" dirty="0">
                <a:solidFill>
                  <a:prstClr val="black">
                    <a:hueOff val="0"/>
                    <a:satOff val="0"/>
                    <a:lumOff val="0"/>
                    <a:alphaOff val="0"/>
                  </a:prstClr>
                </a:solidFill>
                <a:latin typeface="Calibri" panose="020F0502020204030204"/>
              </a:rPr>
              <a:t>OpenSLR-54 dataset used for training</a:t>
            </a:r>
          </a:p>
          <a:p>
            <a:pPr marL="685800" indent="-228600" algn="l" rtl="0" eaLnBrk="1" latinLnBrk="0" hangingPunct="1">
              <a:lnSpc>
                <a:spcPct val="90000"/>
              </a:lnSpc>
              <a:spcBef>
                <a:spcPts val="500"/>
              </a:spcBef>
              <a:spcAft>
                <a:spcPts val="0"/>
              </a:spcAft>
            </a:pPr>
            <a:r>
              <a:rPr lang="en-US" sz="2500" dirty="0">
                <a:solidFill>
                  <a:prstClr val="black">
                    <a:hueOff val="0"/>
                    <a:satOff val="0"/>
                    <a:lumOff val="0"/>
                    <a:alphaOff val="0"/>
                  </a:prstClr>
                </a:solidFill>
                <a:latin typeface="Calibri" panose="020F0502020204030204"/>
                <a:hlinkClick r:id="rId2">
                  <a:extLst>
                    <a:ext uri="{A12FA001-AC4F-418D-AE19-62706E023703}">
                      <ahyp:hlinkClr xmlns:ahyp="http://schemas.microsoft.com/office/drawing/2018/hyperlinkcolor" val="tx"/>
                    </a:ext>
                  </a:extLst>
                </a:hlinkClick>
              </a:rPr>
              <a:t>https://openslr.org/54/</a:t>
            </a:r>
            <a:endParaRPr lang="en-US" sz="2500" dirty="0">
              <a:solidFill>
                <a:prstClr val="black">
                  <a:hueOff val="0"/>
                  <a:satOff val="0"/>
                  <a:lumOff val="0"/>
                  <a:alphaOff val="0"/>
                </a:prstClr>
              </a:solidFill>
              <a:latin typeface="Calibri" panose="020F0502020204030204"/>
            </a:endParaRPr>
          </a:p>
          <a:p>
            <a:pPr marL="228600" indent="-228600" algn="l" rtl="0" eaLnBrk="1" latinLnBrk="0" hangingPunct="1">
              <a:lnSpc>
                <a:spcPct val="90000"/>
              </a:lnSpc>
              <a:spcBef>
                <a:spcPts val="1000"/>
              </a:spcBef>
              <a:spcAft>
                <a:spcPts val="0"/>
              </a:spcAft>
            </a:pPr>
            <a:r>
              <a:rPr lang="en-US" sz="2500" dirty="0">
                <a:solidFill>
                  <a:prstClr val="black">
                    <a:hueOff val="0"/>
                    <a:satOff val="0"/>
                    <a:lumOff val="0"/>
                    <a:alphaOff val="0"/>
                  </a:prstClr>
                </a:solidFill>
                <a:latin typeface="Calibri" panose="020F0502020204030204"/>
              </a:rPr>
              <a:t>OpenSLR-43 dataset (initially designed for TTS) used for evaluation</a:t>
            </a:r>
          </a:p>
          <a:p>
            <a:pPr marL="685800" indent="-228600" algn="l" rtl="0" eaLnBrk="1" latinLnBrk="0" hangingPunct="1">
              <a:lnSpc>
                <a:spcPct val="90000"/>
              </a:lnSpc>
              <a:spcBef>
                <a:spcPts val="500"/>
              </a:spcBef>
              <a:spcAft>
                <a:spcPts val="0"/>
              </a:spcAft>
            </a:pPr>
            <a:r>
              <a:rPr lang="en-US" sz="2500" dirty="0">
                <a:solidFill>
                  <a:prstClr val="black">
                    <a:hueOff val="0"/>
                    <a:satOff val="0"/>
                    <a:lumOff val="0"/>
                    <a:alphaOff val="0"/>
                  </a:prstClr>
                </a:solidFill>
                <a:latin typeface="Calibri" panose="020F0502020204030204"/>
              </a:rPr>
              <a:t>https://openslr.org/43/</a:t>
            </a:r>
          </a:p>
        </p:txBody>
      </p:sp>
    </p:spTree>
    <p:extLst>
      <p:ext uri="{BB962C8B-B14F-4D97-AF65-F5344CB8AC3E}">
        <p14:creationId xmlns:p14="http://schemas.microsoft.com/office/powerpoint/2010/main" val="127883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75360"/>
            <a:ext cx="3657600" cy="3518263"/>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Data Analysis	</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E21CDD3D-A168-450C-B4B2-AEEB4CC7F981}"/>
              </a:ext>
            </a:extLst>
          </p:cNvPr>
          <p:cNvGraphicFramePr>
            <a:graphicFrameLocks noGrp="1"/>
          </p:cNvGraphicFramePr>
          <p:nvPr>
            <p:ph idx="1"/>
            <p:extLst>
              <p:ext uri="{D42A27DB-BD31-4B8C-83A1-F6EECF244321}">
                <p14:modId xmlns:p14="http://schemas.microsoft.com/office/powerpoint/2010/main" val="467205445"/>
              </p:ext>
            </p:extLst>
          </p:nvPr>
        </p:nvGraphicFramePr>
        <p:xfrm>
          <a:off x="5186079" y="1010304"/>
          <a:ext cx="6669037" cy="4837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00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75361"/>
            <a:ext cx="3657600" cy="2934906"/>
          </a:xfrm>
        </p:spPr>
        <p:txBody>
          <a:bodyPr vert="horz" lIns="91440" tIns="45720" rIns="91440" bIns="45720" rtlCol="0" anchor="b">
            <a:normAutofit/>
          </a:bodyPr>
          <a:lstStyle/>
          <a:p>
            <a:pPr algn="ctr"/>
            <a:r>
              <a:rPr lang="en-US" sz="4800" dirty="0">
                <a:solidFill>
                  <a:srgbClr val="FFFFFF"/>
                </a:solidFill>
              </a:rPr>
              <a:t>Software Requirements</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8575C05E-EFDE-4D88-81C3-229A1587C03E}"/>
              </a:ext>
            </a:extLst>
          </p:cNvPr>
          <p:cNvGraphicFramePr>
            <a:graphicFrameLocks noGrp="1"/>
          </p:cNvGraphicFramePr>
          <p:nvPr>
            <p:ph idx="1"/>
            <p:extLst>
              <p:ext uri="{D42A27DB-BD31-4B8C-83A1-F6EECF244321}">
                <p14:modId xmlns:p14="http://schemas.microsoft.com/office/powerpoint/2010/main" val="240792165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81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FB66E-2E03-48D0-94F2-243991240AF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Flow Diagram</a:t>
            </a:r>
          </a:p>
        </p:txBody>
      </p:sp>
      <p:pic>
        <p:nvPicPr>
          <p:cNvPr id="9" name="Picture 8">
            <a:extLst>
              <a:ext uri="{FF2B5EF4-FFF2-40B4-BE49-F238E27FC236}">
                <a16:creationId xmlns:a16="http://schemas.microsoft.com/office/drawing/2014/main" id="{10AFDE6C-A36D-48DB-88D5-C5D446A23797}"/>
              </a:ext>
            </a:extLst>
          </p:cNvPr>
          <p:cNvPicPr>
            <a:picLocks noChangeAspect="1"/>
          </p:cNvPicPr>
          <p:nvPr/>
        </p:nvPicPr>
        <p:blipFill rotWithShape="1">
          <a:blip r:embed="rId2"/>
          <a:srcRect l="4070" t="1993" r="9856" b="13455"/>
          <a:stretch/>
        </p:blipFill>
        <p:spPr>
          <a:xfrm>
            <a:off x="4810124" y="1076325"/>
            <a:ext cx="7257782" cy="4705350"/>
          </a:xfrm>
          <a:prstGeom prst="rect">
            <a:avLst/>
          </a:prstGeom>
        </p:spPr>
      </p:pic>
    </p:spTree>
    <p:extLst>
      <p:ext uri="{BB962C8B-B14F-4D97-AF65-F5344CB8AC3E}">
        <p14:creationId xmlns:p14="http://schemas.microsoft.com/office/powerpoint/2010/main" val="333674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FB66E-2E03-48D0-94F2-243991240AF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dirty="0">
                <a:solidFill>
                  <a:srgbClr val="FFFFFF"/>
                </a:solidFill>
              </a:rPr>
              <a:t>Code Screenshots</a:t>
            </a:r>
            <a:endParaRPr lang="en-US" sz="48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428A6F66-3C6F-4CFC-B148-84343719ED72}"/>
              </a:ext>
            </a:extLst>
          </p:cNvPr>
          <p:cNvPicPr/>
          <p:nvPr/>
        </p:nvPicPr>
        <p:blipFill>
          <a:blip r:embed="rId2"/>
          <a:stretch>
            <a:fillRect/>
          </a:stretch>
        </p:blipFill>
        <p:spPr>
          <a:xfrm>
            <a:off x="5009269" y="573132"/>
            <a:ext cx="5943600" cy="2137410"/>
          </a:xfrm>
          <a:prstGeom prst="rect">
            <a:avLst/>
          </a:prstGeom>
        </p:spPr>
      </p:pic>
      <p:sp>
        <p:nvSpPr>
          <p:cNvPr id="3" name="TextBox 2">
            <a:extLst>
              <a:ext uri="{FF2B5EF4-FFF2-40B4-BE49-F238E27FC236}">
                <a16:creationId xmlns:a16="http://schemas.microsoft.com/office/drawing/2014/main" id="{7389C25D-54D3-4521-A34D-7E45B2659567}"/>
              </a:ext>
            </a:extLst>
          </p:cNvPr>
          <p:cNvSpPr txBox="1"/>
          <p:nvPr/>
        </p:nvSpPr>
        <p:spPr>
          <a:xfrm>
            <a:off x="5009269" y="111467"/>
            <a:ext cx="5888834" cy="461665"/>
          </a:xfrm>
          <a:prstGeom prst="rect">
            <a:avLst/>
          </a:prstGeom>
          <a:noFill/>
        </p:spPr>
        <p:txBody>
          <a:bodyPr wrap="square" rtlCol="0">
            <a:spAutoFit/>
          </a:bodyPr>
          <a:lstStyle/>
          <a:p>
            <a:r>
              <a:rPr lang="en-US" sz="2400" dirty="0"/>
              <a:t>Pre-trained Model Import</a:t>
            </a:r>
          </a:p>
        </p:txBody>
      </p:sp>
      <p:pic>
        <p:nvPicPr>
          <p:cNvPr id="7" name="Picture 6">
            <a:extLst>
              <a:ext uri="{FF2B5EF4-FFF2-40B4-BE49-F238E27FC236}">
                <a16:creationId xmlns:a16="http://schemas.microsoft.com/office/drawing/2014/main" id="{6A8E97B7-0A7C-4F55-B824-307274705EC7}"/>
              </a:ext>
            </a:extLst>
          </p:cNvPr>
          <p:cNvPicPr/>
          <p:nvPr/>
        </p:nvPicPr>
        <p:blipFill>
          <a:blip r:embed="rId3"/>
          <a:stretch>
            <a:fillRect/>
          </a:stretch>
        </p:blipFill>
        <p:spPr>
          <a:xfrm>
            <a:off x="5009269" y="3429000"/>
            <a:ext cx="5070718" cy="3131482"/>
          </a:xfrm>
          <a:prstGeom prst="rect">
            <a:avLst/>
          </a:prstGeom>
        </p:spPr>
      </p:pic>
      <p:sp>
        <p:nvSpPr>
          <p:cNvPr id="8" name="TextBox 7">
            <a:extLst>
              <a:ext uri="{FF2B5EF4-FFF2-40B4-BE49-F238E27FC236}">
                <a16:creationId xmlns:a16="http://schemas.microsoft.com/office/drawing/2014/main" id="{F7F20B76-E61C-4BB1-BF97-B562018FA35D}"/>
              </a:ext>
            </a:extLst>
          </p:cNvPr>
          <p:cNvSpPr txBox="1"/>
          <p:nvPr/>
        </p:nvSpPr>
        <p:spPr>
          <a:xfrm>
            <a:off x="4916572" y="2939560"/>
            <a:ext cx="5888834" cy="461665"/>
          </a:xfrm>
          <a:prstGeom prst="rect">
            <a:avLst/>
          </a:prstGeom>
          <a:noFill/>
        </p:spPr>
        <p:txBody>
          <a:bodyPr wrap="square" rtlCol="0">
            <a:spAutoFit/>
          </a:bodyPr>
          <a:lstStyle/>
          <a:p>
            <a:r>
              <a:rPr lang="en-US" sz="2400" dirty="0"/>
              <a:t>Training Arguments and Trainer</a:t>
            </a:r>
          </a:p>
        </p:txBody>
      </p:sp>
    </p:spTree>
    <p:extLst>
      <p:ext uri="{BB962C8B-B14F-4D97-AF65-F5344CB8AC3E}">
        <p14:creationId xmlns:p14="http://schemas.microsoft.com/office/powerpoint/2010/main" val="175426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FB66E-2E03-48D0-94F2-243991240AF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dirty="0">
                <a:solidFill>
                  <a:srgbClr val="FFFFFF"/>
                </a:solidFill>
              </a:rPr>
              <a:t>Code Screenshots</a:t>
            </a:r>
            <a:endParaRPr lang="en-US" sz="48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7389C25D-54D3-4521-A34D-7E45B2659567}"/>
              </a:ext>
            </a:extLst>
          </p:cNvPr>
          <p:cNvSpPr txBox="1"/>
          <p:nvPr/>
        </p:nvSpPr>
        <p:spPr>
          <a:xfrm>
            <a:off x="5061791" y="718171"/>
            <a:ext cx="5888834" cy="461665"/>
          </a:xfrm>
          <a:prstGeom prst="rect">
            <a:avLst/>
          </a:prstGeom>
          <a:noFill/>
        </p:spPr>
        <p:txBody>
          <a:bodyPr wrap="square" rtlCol="0">
            <a:spAutoFit/>
          </a:bodyPr>
          <a:lstStyle/>
          <a:p>
            <a:r>
              <a:rPr lang="en-US" sz="2400" dirty="0">
                <a:latin typeface="+mj-lt"/>
              </a:rPr>
              <a:t>Trainer Start and Output</a:t>
            </a:r>
          </a:p>
        </p:txBody>
      </p:sp>
      <p:pic>
        <p:nvPicPr>
          <p:cNvPr id="9" name="Picture 8">
            <a:extLst>
              <a:ext uri="{FF2B5EF4-FFF2-40B4-BE49-F238E27FC236}">
                <a16:creationId xmlns:a16="http://schemas.microsoft.com/office/drawing/2014/main" id="{2338C489-85DD-4376-A5DF-AA45431DA492}"/>
              </a:ext>
            </a:extLst>
          </p:cNvPr>
          <p:cNvPicPr/>
          <p:nvPr/>
        </p:nvPicPr>
        <p:blipFill>
          <a:blip r:embed="rId2"/>
          <a:stretch>
            <a:fillRect/>
          </a:stretch>
        </p:blipFill>
        <p:spPr>
          <a:xfrm>
            <a:off x="5075257" y="1179836"/>
            <a:ext cx="5943600" cy="591185"/>
          </a:xfrm>
          <a:prstGeom prst="rect">
            <a:avLst/>
          </a:prstGeom>
        </p:spPr>
      </p:pic>
      <p:sp>
        <p:nvSpPr>
          <p:cNvPr id="10" name="Content Placeholder 2">
            <a:extLst>
              <a:ext uri="{FF2B5EF4-FFF2-40B4-BE49-F238E27FC236}">
                <a16:creationId xmlns:a16="http://schemas.microsoft.com/office/drawing/2014/main" id="{B46AED27-744E-4D44-A720-49047C5AA2C2}"/>
              </a:ext>
            </a:extLst>
          </p:cNvPr>
          <p:cNvSpPr>
            <a:spLocks noGrp="1"/>
          </p:cNvSpPr>
          <p:nvPr>
            <p:ph idx="1"/>
          </p:nvPr>
        </p:nvSpPr>
        <p:spPr>
          <a:xfrm>
            <a:off x="5075257" y="2716055"/>
            <a:ext cx="5888834" cy="3066436"/>
          </a:xfrm>
        </p:spPr>
        <p:txBody>
          <a:bodyPr anchor="ctr">
            <a:normAutofit/>
          </a:bodyPr>
          <a:lstStyle/>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en-US" sz="2000" dirty="0">
                <a:solidFill>
                  <a:prstClr val="black">
                    <a:hueOff val="0"/>
                    <a:satOff val="0"/>
                    <a:lumOff val="0"/>
                    <a:alphaOff val="0"/>
                  </a:prstClr>
                </a:solidFill>
                <a:latin typeface="Calibri" panose="020F0502020204030204"/>
              </a:rPr>
              <a:t>Device hardware used for the training</a:t>
            </a:r>
          </a:p>
          <a:p>
            <a:pPr lvl="1">
              <a:spcBef>
                <a:spcPts val="1000"/>
              </a:spcBef>
              <a:buSzPts val="2800"/>
            </a:pPr>
            <a:r>
              <a:rPr lang="en-US" sz="1800" dirty="0">
                <a:solidFill>
                  <a:prstClr val="black">
                    <a:hueOff val="0"/>
                    <a:satOff val="0"/>
                    <a:lumOff val="0"/>
                    <a:alphaOff val="0"/>
                  </a:prstClr>
                </a:solidFill>
                <a:latin typeface="Calibri" panose="020F0502020204030204"/>
              </a:rPr>
              <a:t>CPU: AMD Ryzen 5 3600</a:t>
            </a:r>
          </a:p>
          <a:p>
            <a:pPr lvl="1">
              <a:spcBef>
                <a:spcPts val="1000"/>
              </a:spcBef>
              <a:buSzPts val="2800"/>
            </a:pPr>
            <a:r>
              <a:rPr lang="en-US" sz="1800" dirty="0">
                <a:solidFill>
                  <a:prstClr val="black">
                    <a:hueOff val="0"/>
                    <a:satOff val="0"/>
                    <a:lumOff val="0"/>
                    <a:alphaOff val="0"/>
                  </a:prstClr>
                </a:solidFill>
                <a:latin typeface="Calibri" panose="020F0502020204030204"/>
              </a:rPr>
              <a:t>GPU: NVIDIA RTX 3070 8GB</a:t>
            </a:r>
          </a:p>
          <a:p>
            <a:pPr lvl="1">
              <a:spcBef>
                <a:spcPts val="1000"/>
              </a:spcBef>
              <a:buSzPts val="2800"/>
            </a:pPr>
            <a:r>
              <a:rPr lang="en-US" sz="1800" dirty="0">
                <a:solidFill>
                  <a:prstClr val="black">
                    <a:hueOff val="0"/>
                    <a:satOff val="0"/>
                    <a:lumOff val="0"/>
                    <a:alphaOff val="0"/>
                  </a:prstClr>
                </a:solidFill>
                <a:latin typeface="Calibri" panose="020F0502020204030204"/>
              </a:rPr>
              <a:t>RAM: 40GB</a:t>
            </a:r>
          </a:p>
          <a:p>
            <a:pPr lvl="1">
              <a:spcBef>
                <a:spcPts val="1000"/>
              </a:spcBef>
              <a:buSzPts val="2800"/>
            </a:pPr>
            <a:r>
              <a:rPr lang="en-US" sz="1800" dirty="0">
                <a:solidFill>
                  <a:prstClr val="black">
                    <a:hueOff val="0"/>
                    <a:satOff val="0"/>
                    <a:lumOff val="0"/>
                    <a:alphaOff val="0"/>
                  </a:prstClr>
                </a:solidFill>
                <a:latin typeface="Calibri" panose="020F0502020204030204"/>
              </a:rPr>
              <a:t>CUDA-enabled</a:t>
            </a:r>
          </a:p>
          <a:p>
            <a:pPr>
              <a:buSzPts val="2800"/>
            </a:pPr>
            <a:r>
              <a:rPr lang="en-US" sz="2000" dirty="0">
                <a:solidFill>
                  <a:prstClr val="black">
                    <a:hueOff val="0"/>
                    <a:satOff val="0"/>
                    <a:lumOff val="0"/>
                    <a:alphaOff val="0"/>
                  </a:prstClr>
                </a:solidFill>
                <a:latin typeface="Calibri" panose="020F0502020204030204"/>
              </a:rPr>
              <a:t>Total Training Time: 54 hrs. (on OpenSLR-54 dataset)</a:t>
            </a:r>
          </a:p>
          <a:p>
            <a:pPr>
              <a:buSzPts val="2800"/>
            </a:pPr>
            <a:r>
              <a:rPr lang="en-US" sz="2000" dirty="0">
                <a:solidFill>
                  <a:prstClr val="black">
                    <a:hueOff val="0"/>
                    <a:satOff val="0"/>
                    <a:lumOff val="0"/>
                    <a:alphaOff val="0"/>
                  </a:prstClr>
                </a:solidFill>
                <a:latin typeface="Calibri" panose="020F0502020204030204"/>
              </a:rPr>
              <a:t>Total Evaluation Time: 4 hrs. (on OpenSLR-43 dataset)</a:t>
            </a:r>
          </a:p>
        </p:txBody>
      </p:sp>
      <p:sp>
        <p:nvSpPr>
          <p:cNvPr id="11" name="TextBox 10">
            <a:extLst>
              <a:ext uri="{FF2B5EF4-FFF2-40B4-BE49-F238E27FC236}">
                <a16:creationId xmlns:a16="http://schemas.microsoft.com/office/drawing/2014/main" id="{5ED7477D-8F79-4EAF-B1C8-1D79335B19EA}"/>
              </a:ext>
            </a:extLst>
          </p:cNvPr>
          <p:cNvSpPr txBox="1"/>
          <p:nvPr/>
        </p:nvSpPr>
        <p:spPr>
          <a:xfrm>
            <a:off x="5075257" y="2354594"/>
            <a:ext cx="5888834" cy="461665"/>
          </a:xfrm>
          <a:prstGeom prst="rect">
            <a:avLst/>
          </a:prstGeom>
          <a:noFill/>
        </p:spPr>
        <p:txBody>
          <a:bodyPr wrap="square" rtlCol="0">
            <a:spAutoFit/>
          </a:bodyPr>
          <a:lstStyle/>
          <a:p>
            <a:r>
              <a:rPr lang="en-US" sz="2400" dirty="0">
                <a:latin typeface="+mj-lt"/>
              </a:rPr>
              <a:t>Training Statistics</a:t>
            </a:r>
          </a:p>
        </p:txBody>
      </p:sp>
    </p:spTree>
    <p:extLst>
      <p:ext uri="{BB962C8B-B14F-4D97-AF65-F5344CB8AC3E}">
        <p14:creationId xmlns:p14="http://schemas.microsoft.com/office/powerpoint/2010/main" val="310253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FB66E-2E03-48D0-94F2-243991240AF1}"/>
              </a:ext>
            </a:extLst>
          </p:cNvPr>
          <p:cNvSpPr>
            <a:spLocks noGrp="1"/>
          </p:cNvSpPr>
          <p:nvPr>
            <p:ph type="title"/>
          </p:nvPr>
        </p:nvSpPr>
        <p:spPr>
          <a:xfrm>
            <a:off x="742950" y="742951"/>
            <a:ext cx="3499112" cy="4962524"/>
          </a:xfrm>
        </p:spPr>
        <p:txBody>
          <a:bodyPr vert="horz" lIns="91440" tIns="45720" rIns="91440" bIns="45720" rtlCol="0" anchor="ctr">
            <a:normAutofit/>
          </a:bodyPr>
          <a:lstStyle/>
          <a:p>
            <a:pPr algn="ctr"/>
            <a:r>
              <a:rPr lang="en-US" sz="4800" dirty="0">
                <a:solidFill>
                  <a:srgbClr val="FFFFFF"/>
                </a:solidFill>
              </a:rPr>
              <a:t>API Development</a:t>
            </a:r>
            <a:endParaRPr lang="en-US" sz="4800" kern="1200" dirty="0">
              <a:solidFill>
                <a:srgbClr val="FFFFFF"/>
              </a:solidFill>
              <a:latin typeface="+mj-lt"/>
              <a:ea typeface="+mj-ea"/>
              <a:cs typeface="+mj-cs"/>
            </a:endParaRPr>
          </a:p>
        </p:txBody>
      </p:sp>
      <p:graphicFrame>
        <p:nvGraphicFramePr>
          <p:cNvPr id="12" name="Content Placeholder 4">
            <a:extLst>
              <a:ext uri="{FF2B5EF4-FFF2-40B4-BE49-F238E27FC236}">
                <a16:creationId xmlns:a16="http://schemas.microsoft.com/office/drawing/2014/main" id="{662E55CB-BAD1-4C04-8B07-C187706BA2D1}"/>
              </a:ext>
            </a:extLst>
          </p:cNvPr>
          <p:cNvGraphicFramePr>
            <a:graphicFrameLocks/>
          </p:cNvGraphicFramePr>
          <p:nvPr>
            <p:extLst>
              <p:ext uri="{D42A27DB-BD31-4B8C-83A1-F6EECF244321}">
                <p14:modId xmlns:p14="http://schemas.microsoft.com/office/powerpoint/2010/main" val="648543619"/>
              </p:ext>
            </p:extLst>
          </p:nvPr>
        </p:nvGraphicFramePr>
        <p:xfrm>
          <a:off x="5203785" y="634326"/>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690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FB66E-2E03-48D0-94F2-243991240AF1}"/>
              </a:ext>
            </a:extLst>
          </p:cNvPr>
          <p:cNvSpPr>
            <a:spLocks noGrp="1"/>
          </p:cNvSpPr>
          <p:nvPr>
            <p:ph type="title"/>
          </p:nvPr>
        </p:nvSpPr>
        <p:spPr>
          <a:xfrm>
            <a:off x="742950" y="742951"/>
            <a:ext cx="3499112" cy="4962524"/>
          </a:xfrm>
        </p:spPr>
        <p:txBody>
          <a:bodyPr vert="horz" lIns="91440" tIns="45720" rIns="91440" bIns="45720" rtlCol="0" anchor="ctr">
            <a:normAutofit/>
          </a:bodyPr>
          <a:lstStyle/>
          <a:p>
            <a:pPr algn="ctr"/>
            <a:r>
              <a:rPr lang="en-US" sz="4800" dirty="0">
                <a:solidFill>
                  <a:srgbClr val="FFFFFF"/>
                </a:solidFill>
              </a:rPr>
              <a:t>API Development</a:t>
            </a:r>
            <a:endParaRPr lang="en-US" sz="4800" kern="1200" dirty="0">
              <a:solidFill>
                <a:srgbClr val="FFFFFF"/>
              </a:solidFill>
              <a:latin typeface="+mj-lt"/>
              <a:ea typeface="+mj-ea"/>
              <a:cs typeface="+mj-cs"/>
            </a:endParaRPr>
          </a:p>
        </p:txBody>
      </p:sp>
      <p:graphicFrame>
        <p:nvGraphicFramePr>
          <p:cNvPr id="12" name="Content Placeholder 4">
            <a:extLst>
              <a:ext uri="{FF2B5EF4-FFF2-40B4-BE49-F238E27FC236}">
                <a16:creationId xmlns:a16="http://schemas.microsoft.com/office/drawing/2014/main" id="{662E55CB-BAD1-4C04-8B07-C187706BA2D1}"/>
              </a:ext>
            </a:extLst>
          </p:cNvPr>
          <p:cNvGraphicFramePr>
            <a:graphicFrameLocks/>
          </p:cNvGraphicFramePr>
          <p:nvPr/>
        </p:nvGraphicFramePr>
        <p:xfrm>
          <a:off x="5203785" y="634326"/>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0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D4D53-E6AB-4B22-9104-012A09F6A27D}"/>
              </a:ext>
            </a:extLst>
          </p:cNvPr>
          <p:cNvSpPr>
            <a:spLocks noGrp="1"/>
          </p:cNvSpPr>
          <p:nvPr>
            <p:ph type="title"/>
          </p:nvPr>
        </p:nvSpPr>
        <p:spPr>
          <a:xfrm>
            <a:off x="594360" y="637125"/>
            <a:ext cx="3802276" cy="5256371"/>
          </a:xfrm>
        </p:spPr>
        <p:txBody>
          <a:bodyPr>
            <a:normAutofit/>
          </a:bodyPr>
          <a:lstStyle/>
          <a:p>
            <a:pPr algn="ctr"/>
            <a:r>
              <a:rPr lang="en-AS" sz="4800" dirty="0">
                <a:solidFill>
                  <a:schemeClr val="bg1"/>
                </a:solidFill>
              </a:rPr>
              <a:t>Introduction</a:t>
            </a: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id="{8FF8FC5C-CD9B-48F6-81AE-07A6C6F83B31}"/>
              </a:ext>
            </a:extLst>
          </p:cNvPr>
          <p:cNvGraphicFramePr>
            <a:graphicFrameLocks noGrp="1"/>
          </p:cNvGraphicFramePr>
          <p:nvPr>
            <p:ph idx="1"/>
            <p:extLst>
              <p:ext uri="{D42A27DB-BD31-4B8C-83A1-F6EECF244321}">
                <p14:modId xmlns:p14="http://schemas.microsoft.com/office/powerpoint/2010/main" val="308334982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78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FB66E-2E03-48D0-94F2-243991240AF1}"/>
              </a:ext>
            </a:extLst>
          </p:cNvPr>
          <p:cNvSpPr>
            <a:spLocks noGrp="1"/>
          </p:cNvSpPr>
          <p:nvPr>
            <p:ph type="title"/>
          </p:nvPr>
        </p:nvSpPr>
        <p:spPr>
          <a:xfrm>
            <a:off x="418011" y="742951"/>
            <a:ext cx="4145280" cy="4962524"/>
          </a:xfrm>
        </p:spPr>
        <p:txBody>
          <a:bodyPr vert="horz" lIns="91440" tIns="45720" rIns="91440" bIns="45720" rtlCol="0" anchor="ctr">
            <a:normAutofit/>
          </a:bodyPr>
          <a:lstStyle/>
          <a:p>
            <a:pPr algn="ctr"/>
            <a:r>
              <a:rPr lang="en-US" sz="4800" dirty="0">
                <a:solidFill>
                  <a:srgbClr val="FFFFFF"/>
                </a:solidFill>
              </a:rPr>
              <a:t>API Documentation</a:t>
            </a:r>
            <a:endParaRPr lang="en-US" sz="48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6D36C9DC-BF0D-418E-8C53-940F8634ECED}"/>
              </a:ext>
            </a:extLst>
          </p:cNvPr>
          <p:cNvPicPr/>
          <p:nvPr/>
        </p:nvPicPr>
        <p:blipFill>
          <a:blip r:embed="rId3"/>
          <a:stretch>
            <a:fillRect/>
          </a:stretch>
        </p:blipFill>
        <p:spPr>
          <a:xfrm>
            <a:off x="5292364" y="155724"/>
            <a:ext cx="5872134" cy="6546551"/>
          </a:xfrm>
          <a:prstGeom prst="rect">
            <a:avLst/>
          </a:prstGeom>
        </p:spPr>
      </p:pic>
    </p:spTree>
    <p:extLst>
      <p:ext uri="{BB962C8B-B14F-4D97-AF65-F5344CB8AC3E}">
        <p14:creationId xmlns:p14="http://schemas.microsoft.com/office/powerpoint/2010/main" val="2180002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GUI Interface</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descr="Graphical user interface, application, Teams&#10;&#10;Description automatically generated">
            <a:extLst>
              <a:ext uri="{FF2B5EF4-FFF2-40B4-BE49-F238E27FC236}">
                <a16:creationId xmlns:a16="http://schemas.microsoft.com/office/drawing/2014/main" id="{5521E35F-AD24-48D0-B142-210981ED26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7750" y="613026"/>
            <a:ext cx="7180172" cy="5631948"/>
          </a:xfrm>
        </p:spPr>
      </p:pic>
    </p:spTree>
    <p:extLst>
      <p:ext uri="{BB962C8B-B14F-4D97-AF65-F5344CB8AC3E}">
        <p14:creationId xmlns:p14="http://schemas.microsoft.com/office/powerpoint/2010/main" val="2100272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Product Testing</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7CFB3EC5-B1AE-4C98-B2BC-01377F0C9A78}"/>
              </a:ext>
            </a:extLst>
          </p:cNvPr>
          <p:cNvGraphicFramePr>
            <a:graphicFrameLocks noGrp="1"/>
          </p:cNvGraphicFramePr>
          <p:nvPr>
            <p:extLst>
              <p:ext uri="{D42A27DB-BD31-4B8C-83A1-F6EECF244321}">
                <p14:modId xmlns:p14="http://schemas.microsoft.com/office/powerpoint/2010/main" val="2276053456"/>
              </p:ext>
            </p:extLst>
          </p:nvPr>
        </p:nvGraphicFramePr>
        <p:xfrm>
          <a:off x="5445462" y="1147155"/>
          <a:ext cx="5937250" cy="1387476"/>
        </p:xfrm>
        <a:graphic>
          <a:graphicData uri="http://schemas.openxmlformats.org/drawingml/2006/table">
            <a:tbl>
              <a:tblPr firstRow="1" firstCol="1" bandRow="1">
                <a:tableStyleId>{5C22544A-7EE6-4342-B048-85BDC9FD1C3A}</a:tableStyleId>
              </a:tblPr>
              <a:tblGrid>
                <a:gridCol w="389730">
                  <a:extLst>
                    <a:ext uri="{9D8B030D-6E8A-4147-A177-3AD203B41FA5}">
                      <a16:colId xmlns:a16="http://schemas.microsoft.com/office/drawing/2014/main" val="2355449665"/>
                    </a:ext>
                  </a:extLst>
                </a:gridCol>
                <a:gridCol w="3579020">
                  <a:extLst>
                    <a:ext uri="{9D8B030D-6E8A-4147-A177-3AD203B41FA5}">
                      <a16:colId xmlns:a16="http://schemas.microsoft.com/office/drawing/2014/main" val="4023490309"/>
                    </a:ext>
                  </a:extLst>
                </a:gridCol>
                <a:gridCol w="1968500">
                  <a:extLst>
                    <a:ext uri="{9D8B030D-6E8A-4147-A177-3AD203B41FA5}">
                      <a16:colId xmlns:a16="http://schemas.microsoft.com/office/drawing/2014/main" val="1530577626"/>
                    </a:ext>
                  </a:extLst>
                </a:gridCol>
              </a:tblGrid>
              <a:tr h="0">
                <a:tc>
                  <a:txBody>
                    <a:bodyPr/>
                    <a:lstStyle/>
                    <a:p>
                      <a:pPr marL="0" marR="0" algn="just">
                        <a:lnSpc>
                          <a:spcPct val="107000"/>
                        </a:lnSpc>
                        <a:spcBef>
                          <a:spcPts val="0"/>
                        </a:spcBef>
                        <a:spcAft>
                          <a:spcPts val="0"/>
                        </a:spcAft>
                      </a:pPr>
                      <a:r>
                        <a:rPr lang="en-US" sz="1100">
                          <a:effectLst/>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Test Requirement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7119889"/>
                  </a:ext>
                </a:extLst>
              </a:tr>
              <a:tr h="0">
                <a:tc>
                  <a:txBody>
                    <a:bodyPr/>
                    <a:lstStyle/>
                    <a:p>
                      <a:pPr marL="0" marR="0" algn="just">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ASR engine accepts multiple formats of audio as input (WAV, MP3, FLAC)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8759576"/>
                  </a:ext>
                </a:extLst>
              </a:tr>
              <a:tr h="0">
                <a:tc>
                  <a:txBody>
                    <a:bodyPr/>
                    <a:lstStyle/>
                    <a:p>
                      <a:pPr marL="0" marR="0" algn="just">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ASR engine can accept audio URL as input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5525148"/>
                  </a:ext>
                </a:extLst>
              </a:tr>
              <a:tr h="0">
                <a:tc>
                  <a:txBody>
                    <a:bodyPr/>
                    <a:lstStyle/>
                    <a:p>
                      <a:pPr marL="0" marR="0" algn="just">
                        <a:lnSpc>
                          <a:spcPct val="107000"/>
                        </a:lnSpc>
                        <a:spcBef>
                          <a:spcPts val="0"/>
                        </a:spcBef>
                        <a:spcAft>
                          <a:spcPts val="0"/>
                        </a:spcAft>
                      </a:pPr>
                      <a:r>
                        <a:rPr lang="en-US" sz="1100">
                          <a:effectLst/>
                        </a:rPr>
                        <a:t>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ASR engine can handle audio length greater than 30 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6629014"/>
                  </a:ext>
                </a:extLst>
              </a:tr>
              <a:tr h="0">
                <a:tc>
                  <a:txBody>
                    <a:bodyPr/>
                    <a:lstStyle/>
                    <a:p>
                      <a:pPr marL="0" marR="0" algn="just">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ASR engine accepts audio file and return transcript as a JSON object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6898315"/>
                  </a:ext>
                </a:extLst>
              </a:tr>
              <a:tr h="0">
                <a:tc>
                  <a:txBody>
                    <a:bodyPr/>
                    <a:lstStyle/>
                    <a:p>
                      <a:pPr marL="0" marR="0" algn="just">
                        <a:lnSpc>
                          <a:spcPct val="107000"/>
                        </a:lnSpc>
                        <a:spcBef>
                          <a:spcPts val="0"/>
                        </a:spcBef>
                        <a:spcAft>
                          <a:spcPts val="0"/>
                        </a:spcAft>
                      </a:pPr>
                      <a:r>
                        <a:rPr lang="en-US" sz="1100">
                          <a:effectLst/>
                        </a:rPr>
                        <a:t>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The output transcript is in Devanagari 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0517703"/>
                  </a:ext>
                </a:extLst>
              </a:tr>
            </a:tbl>
          </a:graphicData>
        </a:graphic>
      </p:graphicFrame>
      <p:graphicFrame>
        <p:nvGraphicFramePr>
          <p:cNvPr id="9" name="Table 8">
            <a:extLst>
              <a:ext uri="{FF2B5EF4-FFF2-40B4-BE49-F238E27FC236}">
                <a16:creationId xmlns:a16="http://schemas.microsoft.com/office/drawing/2014/main" id="{45CE74B9-454D-4AD9-A950-33886A46F100}"/>
              </a:ext>
            </a:extLst>
          </p:cNvPr>
          <p:cNvGraphicFramePr>
            <a:graphicFrameLocks noGrp="1"/>
          </p:cNvGraphicFramePr>
          <p:nvPr>
            <p:extLst>
              <p:ext uri="{D42A27DB-BD31-4B8C-83A1-F6EECF244321}">
                <p14:modId xmlns:p14="http://schemas.microsoft.com/office/powerpoint/2010/main" val="286758223"/>
              </p:ext>
            </p:extLst>
          </p:nvPr>
        </p:nvGraphicFramePr>
        <p:xfrm>
          <a:off x="5445461" y="3156932"/>
          <a:ext cx="5937250" cy="1036638"/>
        </p:xfrm>
        <a:graphic>
          <a:graphicData uri="http://schemas.openxmlformats.org/drawingml/2006/table">
            <a:tbl>
              <a:tblPr firstRow="1" firstCol="1" bandRow="1">
                <a:tableStyleId>{5C22544A-7EE6-4342-B048-85BDC9FD1C3A}</a:tableStyleId>
              </a:tblPr>
              <a:tblGrid>
                <a:gridCol w="380573">
                  <a:extLst>
                    <a:ext uri="{9D8B030D-6E8A-4147-A177-3AD203B41FA5}">
                      <a16:colId xmlns:a16="http://schemas.microsoft.com/office/drawing/2014/main" val="539616673"/>
                    </a:ext>
                  </a:extLst>
                </a:gridCol>
                <a:gridCol w="3588177">
                  <a:extLst>
                    <a:ext uri="{9D8B030D-6E8A-4147-A177-3AD203B41FA5}">
                      <a16:colId xmlns:a16="http://schemas.microsoft.com/office/drawing/2014/main" val="1706741527"/>
                    </a:ext>
                  </a:extLst>
                </a:gridCol>
                <a:gridCol w="1968500">
                  <a:extLst>
                    <a:ext uri="{9D8B030D-6E8A-4147-A177-3AD203B41FA5}">
                      <a16:colId xmlns:a16="http://schemas.microsoft.com/office/drawing/2014/main" val="852474080"/>
                    </a:ext>
                  </a:extLst>
                </a:gridCol>
              </a:tblGrid>
              <a:tr h="0">
                <a:tc>
                  <a:txBody>
                    <a:bodyPr/>
                    <a:lstStyle/>
                    <a:p>
                      <a:pPr marL="0" marR="0" algn="just">
                        <a:lnSpc>
                          <a:spcPct val="107000"/>
                        </a:lnSpc>
                        <a:spcBef>
                          <a:spcPts val="0"/>
                        </a:spcBef>
                        <a:spcAft>
                          <a:spcPts val="0"/>
                        </a:spcAft>
                      </a:pPr>
                      <a:r>
                        <a:rPr lang="en-US" sz="1100">
                          <a:effectLst/>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Test Requirement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4555537"/>
                  </a:ext>
                </a:extLst>
              </a:tr>
              <a:tr h="0">
                <a:tc>
                  <a:txBody>
                    <a:bodyPr/>
                    <a:lstStyle/>
                    <a:p>
                      <a:pPr marL="0" marR="0" algn="just">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API is successfully hosted and accessible to the user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7675345"/>
                  </a:ext>
                </a:extLst>
              </a:tr>
              <a:tr h="0">
                <a:tc>
                  <a:txBody>
                    <a:bodyPr/>
                    <a:lstStyle/>
                    <a:p>
                      <a:pPr marL="0" marR="0" algn="just">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API successfully connects with the ASR engine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0170551"/>
                  </a:ext>
                </a:extLst>
              </a:tr>
              <a:tr h="0">
                <a:tc>
                  <a:txBody>
                    <a:bodyPr/>
                    <a:lstStyle/>
                    <a:p>
                      <a:pPr marL="0" marR="0" algn="just">
                        <a:lnSpc>
                          <a:spcPct val="107000"/>
                        </a:lnSpc>
                        <a:spcBef>
                          <a:spcPts val="0"/>
                        </a:spcBef>
                        <a:spcAft>
                          <a:spcPts val="0"/>
                        </a:spcAft>
                      </a:pPr>
                      <a:r>
                        <a:rPr lang="en-US" sz="1100">
                          <a:effectLst/>
                        </a:rPr>
                        <a:t>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API has multiple endpoints, for input as audio file and input as URL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5006206"/>
                  </a:ext>
                </a:extLst>
              </a:tr>
              <a:tr h="0">
                <a:tc>
                  <a:txBody>
                    <a:bodyPr/>
                    <a:lstStyle/>
                    <a:p>
                      <a:pPr marL="0" marR="0" algn="just">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Both the endpoints return the transcript in JSON format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0346305"/>
                  </a:ext>
                </a:extLst>
              </a:tr>
            </a:tbl>
          </a:graphicData>
        </a:graphic>
      </p:graphicFrame>
      <p:graphicFrame>
        <p:nvGraphicFramePr>
          <p:cNvPr id="11" name="Table 10">
            <a:extLst>
              <a:ext uri="{FF2B5EF4-FFF2-40B4-BE49-F238E27FC236}">
                <a16:creationId xmlns:a16="http://schemas.microsoft.com/office/drawing/2014/main" id="{BB74F9E9-E77C-498A-AD74-E6196A0A9E9B}"/>
              </a:ext>
            </a:extLst>
          </p:cNvPr>
          <p:cNvGraphicFramePr>
            <a:graphicFrameLocks noGrp="1"/>
          </p:cNvGraphicFramePr>
          <p:nvPr>
            <p:extLst>
              <p:ext uri="{D42A27DB-BD31-4B8C-83A1-F6EECF244321}">
                <p14:modId xmlns:p14="http://schemas.microsoft.com/office/powerpoint/2010/main" val="2500521030"/>
              </p:ext>
            </p:extLst>
          </p:nvPr>
        </p:nvGraphicFramePr>
        <p:xfrm>
          <a:off x="5445461" y="4815871"/>
          <a:ext cx="5937250" cy="857250"/>
        </p:xfrm>
        <a:graphic>
          <a:graphicData uri="http://schemas.openxmlformats.org/drawingml/2006/table">
            <a:tbl>
              <a:tblPr firstRow="1" firstCol="1" bandRow="1">
                <a:tableStyleId>{5C22544A-7EE6-4342-B048-85BDC9FD1C3A}</a:tableStyleId>
              </a:tblPr>
              <a:tblGrid>
                <a:gridCol w="406699">
                  <a:extLst>
                    <a:ext uri="{9D8B030D-6E8A-4147-A177-3AD203B41FA5}">
                      <a16:colId xmlns:a16="http://schemas.microsoft.com/office/drawing/2014/main" val="1656268645"/>
                    </a:ext>
                  </a:extLst>
                </a:gridCol>
                <a:gridCol w="3562051">
                  <a:extLst>
                    <a:ext uri="{9D8B030D-6E8A-4147-A177-3AD203B41FA5}">
                      <a16:colId xmlns:a16="http://schemas.microsoft.com/office/drawing/2014/main" val="908010664"/>
                    </a:ext>
                  </a:extLst>
                </a:gridCol>
                <a:gridCol w="1968500">
                  <a:extLst>
                    <a:ext uri="{9D8B030D-6E8A-4147-A177-3AD203B41FA5}">
                      <a16:colId xmlns:a16="http://schemas.microsoft.com/office/drawing/2014/main" val="2068835211"/>
                    </a:ext>
                  </a:extLst>
                </a:gridCol>
              </a:tblGrid>
              <a:tr h="0">
                <a:tc>
                  <a:txBody>
                    <a:bodyPr/>
                    <a:lstStyle/>
                    <a:p>
                      <a:pPr marL="0" marR="0" algn="just">
                        <a:lnSpc>
                          <a:spcPct val="107000"/>
                        </a:lnSpc>
                        <a:spcBef>
                          <a:spcPts val="0"/>
                        </a:spcBef>
                        <a:spcAft>
                          <a:spcPts val="0"/>
                        </a:spcAft>
                      </a:pPr>
                      <a:r>
                        <a:rPr lang="en-US" sz="1100">
                          <a:effectLst/>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Test Requirement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0474270"/>
                  </a:ext>
                </a:extLst>
              </a:tr>
              <a:tr h="0">
                <a:tc>
                  <a:txBody>
                    <a:bodyPr/>
                    <a:lstStyle/>
                    <a:p>
                      <a:pPr marL="0" marR="0" algn="just">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User can record audio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440034"/>
                  </a:ext>
                </a:extLst>
              </a:tr>
              <a:tr h="0">
                <a:tc>
                  <a:txBody>
                    <a:bodyPr/>
                    <a:lstStyle/>
                    <a:p>
                      <a:pPr marL="0" marR="0" algn="just">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User can upload audio files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16305"/>
                  </a:ext>
                </a:extLst>
              </a:tr>
              <a:tr h="0">
                <a:tc>
                  <a:txBody>
                    <a:bodyPr/>
                    <a:lstStyle/>
                    <a:p>
                      <a:pPr marL="0" marR="0" algn="just">
                        <a:lnSpc>
                          <a:spcPct val="107000"/>
                        </a:lnSpc>
                        <a:spcBef>
                          <a:spcPts val="0"/>
                        </a:spcBef>
                        <a:spcAft>
                          <a:spcPts val="0"/>
                        </a:spcAft>
                      </a:pPr>
                      <a:r>
                        <a:rPr lang="en-US" sz="1100">
                          <a:effectLst/>
                        </a:rPr>
                        <a:t>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User can insert URL for transcription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7565128"/>
                  </a:ext>
                </a:extLst>
              </a:tr>
              <a:tr h="0">
                <a:tc>
                  <a:txBody>
                    <a:bodyPr/>
                    <a:lstStyle/>
                    <a:p>
                      <a:pPr marL="0" marR="0" algn="just">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User can view the transcript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PASS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943325"/>
                  </a:ext>
                </a:extLst>
              </a:tr>
            </a:tbl>
          </a:graphicData>
        </a:graphic>
      </p:graphicFrame>
      <p:sp>
        <p:nvSpPr>
          <p:cNvPr id="13" name="Rectangle 1">
            <a:extLst>
              <a:ext uri="{FF2B5EF4-FFF2-40B4-BE49-F238E27FC236}">
                <a16:creationId xmlns:a16="http://schemas.microsoft.com/office/drawing/2014/main" id="{1F692F84-7A31-4301-858A-4D2AD2CD1060}"/>
              </a:ext>
            </a:extLst>
          </p:cNvPr>
          <p:cNvSpPr>
            <a:spLocks noChangeArrowheads="1"/>
          </p:cNvSpPr>
          <p:nvPr/>
        </p:nvSpPr>
        <p:spPr bwMode="auto">
          <a:xfrm>
            <a:off x="3818787" y="914400"/>
            <a:ext cx="3312227" cy="21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25392" rIns="0" bIns="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 Testing of the ASR engine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45A0533A-01C4-4BA1-839E-F8B3CDF9D784}"/>
              </a:ext>
            </a:extLst>
          </p:cNvPr>
          <p:cNvSpPr>
            <a:spLocks noChangeArrowheads="1"/>
          </p:cNvSpPr>
          <p:nvPr/>
        </p:nvSpPr>
        <p:spPr bwMode="auto">
          <a:xfrm>
            <a:off x="4752524" y="4572218"/>
            <a:ext cx="2847974" cy="48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584" tIns="25392" rIns="0" bIns="0" numCol="1" anchor="ctr" anchorCtr="0" compatLnSpc="1">
            <a:prstTxWarp prst="textNoShape">
              <a:avLst/>
            </a:prstTxWarp>
            <a:spAutoFit/>
          </a:bodyPr>
          <a:lstStyle/>
          <a:p>
            <a:pPr marL="0" marR="0" lvl="2"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Testing of the Front-end (Webapp)</a:t>
            </a:r>
            <a:endParaRPr kumimoji="0" lang="en-US" altLang="en-US"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FF0E777A-1FF8-444F-A5CD-057B72C339B8}"/>
              </a:ext>
            </a:extLst>
          </p:cNvPr>
          <p:cNvSpPr>
            <a:spLocks noChangeArrowheads="1"/>
          </p:cNvSpPr>
          <p:nvPr/>
        </p:nvSpPr>
        <p:spPr bwMode="auto">
          <a:xfrm>
            <a:off x="3818787" y="2913279"/>
            <a:ext cx="2703086" cy="48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25392" rIns="0" bIns="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Testing of the API</a:t>
            </a:r>
            <a:endParaRPr kumimoji="0" lang="en-US" altLang="en-US"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68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chemeClr val="bg1"/>
                </a:solidFill>
              </a:rPr>
              <a:t>Product Evaluation</a:t>
            </a:r>
            <a:endParaRPr lang="en-US" sz="4800" kern="120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FA335AA7-BF8A-4275-915A-DE3A2681E4A6}"/>
              </a:ext>
            </a:extLst>
          </p:cNvPr>
          <p:cNvGraphicFramePr>
            <a:graphicFrameLocks noGrp="1"/>
          </p:cNvGraphicFramePr>
          <p:nvPr>
            <p:ph idx="1"/>
            <p:extLst>
              <p:ext uri="{D42A27DB-BD31-4B8C-83A1-F6EECF244321}">
                <p14:modId xmlns:p14="http://schemas.microsoft.com/office/powerpoint/2010/main" val="2867379850"/>
              </p:ext>
            </p:extLst>
          </p:nvPr>
        </p:nvGraphicFramePr>
        <p:xfrm>
          <a:off x="4911633" y="1577864"/>
          <a:ext cx="7036526" cy="370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341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chemeClr val="bg1"/>
                </a:solidFill>
              </a:rPr>
              <a:t>Limitations</a:t>
            </a:r>
            <a:endParaRPr lang="en-US" sz="4800" kern="120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FA335AA7-BF8A-4275-915A-DE3A2681E4A6}"/>
              </a:ext>
            </a:extLst>
          </p:cNvPr>
          <p:cNvGraphicFramePr>
            <a:graphicFrameLocks noGrp="1"/>
          </p:cNvGraphicFramePr>
          <p:nvPr>
            <p:ph idx="1"/>
            <p:extLst>
              <p:ext uri="{D42A27DB-BD31-4B8C-83A1-F6EECF244321}">
                <p14:modId xmlns:p14="http://schemas.microsoft.com/office/powerpoint/2010/main" val="3952057923"/>
              </p:ext>
            </p:extLst>
          </p:nvPr>
        </p:nvGraphicFramePr>
        <p:xfrm>
          <a:off x="4911633" y="1577864"/>
          <a:ext cx="7036526" cy="370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680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chemeClr val="bg1"/>
                </a:solidFill>
              </a:rPr>
              <a:t>Future Works</a:t>
            </a:r>
            <a:endParaRPr lang="en-US" sz="4800" kern="120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E4E2C6B-9A42-43DF-B2AA-252DA4EFB569}"/>
              </a:ext>
            </a:extLst>
          </p:cNvPr>
          <p:cNvGraphicFramePr>
            <a:graphicFrameLocks/>
          </p:cNvGraphicFramePr>
          <p:nvPr>
            <p:extLst>
              <p:ext uri="{D42A27DB-BD31-4B8C-83A1-F6EECF244321}">
                <p14:modId xmlns:p14="http://schemas.microsoft.com/office/powerpoint/2010/main" val="221409898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55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chemeClr val="bg1"/>
                </a:solidFill>
              </a:rPr>
              <a:t>Conclusion</a:t>
            </a:r>
            <a:endParaRPr lang="en-US" sz="4800" kern="120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D4A458D7-798A-4AFB-9F8E-AC77E9E98F0B}"/>
              </a:ext>
            </a:extLst>
          </p:cNvPr>
          <p:cNvGraphicFramePr>
            <a:graphicFrameLocks noGrp="1"/>
          </p:cNvGraphicFramePr>
          <p:nvPr>
            <p:ph idx="1"/>
            <p:extLst>
              <p:ext uri="{D42A27DB-BD31-4B8C-83A1-F6EECF244321}">
                <p14:modId xmlns:p14="http://schemas.microsoft.com/office/powerpoint/2010/main" val="1777077495"/>
              </p:ext>
            </p:extLst>
          </p:nvPr>
        </p:nvGraphicFramePr>
        <p:xfrm>
          <a:off x="5272498" y="634326"/>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364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55F-BBBC-4121-9241-59E3E46DD66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chemeClr val="bg1"/>
                </a:solidFill>
              </a:rPr>
              <a:t>Thank You</a:t>
            </a:r>
            <a:endParaRPr lang="en-US" sz="4800" kern="120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96715D41-BAB2-4ACC-A742-F687B47ED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31262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E2AFD-C192-4835-BAC4-33630B24446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Need For Automatic Speech Recognition</a:t>
            </a:r>
          </a:p>
        </p:txBody>
      </p:sp>
      <p:graphicFrame>
        <p:nvGraphicFramePr>
          <p:cNvPr id="5" name="Content Placeholder 2">
            <a:extLst>
              <a:ext uri="{FF2B5EF4-FFF2-40B4-BE49-F238E27FC236}">
                <a16:creationId xmlns:a16="http://schemas.microsoft.com/office/drawing/2014/main" id="{B630169E-9040-455C-AE9F-9C178F2070AC}"/>
              </a:ext>
            </a:extLst>
          </p:cNvPr>
          <p:cNvGraphicFramePr>
            <a:graphicFrameLocks noGrp="1"/>
          </p:cNvGraphicFramePr>
          <p:nvPr>
            <p:ph idx="1"/>
            <p:extLst>
              <p:ext uri="{D42A27DB-BD31-4B8C-83A1-F6EECF244321}">
                <p14:modId xmlns:p14="http://schemas.microsoft.com/office/powerpoint/2010/main" val="143944307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38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796FE-9C79-4235-8DFD-4B06BBFE0BC3}"/>
              </a:ext>
            </a:extLst>
          </p:cNvPr>
          <p:cNvSpPr>
            <a:spLocks noGrp="1"/>
          </p:cNvSpPr>
          <p:nvPr>
            <p:ph type="title"/>
          </p:nvPr>
        </p:nvSpPr>
        <p:spPr>
          <a:xfrm>
            <a:off x="594360" y="637125"/>
            <a:ext cx="3802276" cy="5256371"/>
          </a:xfrm>
        </p:spPr>
        <p:txBody>
          <a:bodyPr>
            <a:normAutofit/>
          </a:bodyPr>
          <a:lstStyle/>
          <a:p>
            <a:pPr algn="ctr"/>
            <a:r>
              <a:rPr lang="en-AS" sz="4800" dirty="0">
                <a:solidFill>
                  <a:schemeClr val="bg1"/>
                </a:solidFill>
              </a:rPr>
              <a:t>The Problem</a:t>
            </a:r>
            <a:endParaRPr lang="en-US" sz="4800" dirty="0">
              <a:solidFill>
                <a:schemeClr val="bg1"/>
              </a:solidFill>
            </a:endParaRPr>
          </a:p>
        </p:txBody>
      </p:sp>
      <p:graphicFrame>
        <p:nvGraphicFramePr>
          <p:cNvPr id="18" name="Content Placeholder 2">
            <a:extLst>
              <a:ext uri="{FF2B5EF4-FFF2-40B4-BE49-F238E27FC236}">
                <a16:creationId xmlns:a16="http://schemas.microsoft.com/office/drawing/2014/main" id="{928AF1BA-D7AB-41F9-A8D7-EAA51759BBD5}"/>
              </a:ext>
            </a:extLst>
          </p:cNvPr>
          <p:cNvGraphicFramePr>
            <a:graphicFrameLocks noGrp="1"/>
          </p:cNvGraphicFramePr>
          <p:nvPr>
            <p:ph idx="1"/>
            <p:extLst>
              <p:ext uri="{D42A27DB-BD31-4B8C-83A1-F6EECF244321}">
                <p14:modId xmlns:p14="http://schemas.microsoft.com/office/powerpoint/2010/main" val="215179162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67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796FE-9C79-4235-8DFD-4B06BBFE0BC3}"/>
              </a:ext>
            </a:extLst>
          </p:cNvPr>
          <p:cNvSpPr>
            <a:spLocks noGrp="1"/>
          </p:cNvSpPr>
          <p:nvPr>
            <p:ph type="title"/>
          </p:nvPr>
        </p:nvSpPr>
        <p:spPr>
          <a:xfrm>
            <a:off x="594360" y="637125"/>
            <a:ext cx="3802276" cy="5256371"/>
          </a:xfrm>
        </p:spPr>
        <p:txBody>
          <a:bodyPr>
            <a:normAutofit/>
          </a:bodyPr>
          <a:lstStyle/>
          <a:p>
            <a:pPr algn="ctr"/>
            <a:r>
              <a:rPr lang="en-AS" sz="4800" dirty="0">
                <a:solidFill>
                  <a:schemeClr val="bg1"/>
                </a:solidFill>
              </a:rPr>
              <a:t>Goals of the Project</a:t>
            </a:r>
            <a:endParaRPr lang="en-US" sz="4800" dirty="0">
              <a:solidFill>
                <a:schemeClr val="bg1"/>
              </a:solidFill>
            </a:endParaRPr>
          </a:p>
        </p:txBody>
      </p:sp>
      <p:graphicFrame>
        <p:nvGraphicFramePr>
          <p:cNvPr id="18" name="Content Placeholder 2">
            <a:extLst>
              <a:ext uri="{FF2B5EF4-FFF2-40B4-BE49-F238E27FC236}">
                <a16:creationId xmlns:a16="http://schemas.microsoft.com/office/drawing/2014/main" id="{928AF1BA-D7AB-41F9-A8D7-EAA51759BBD5}"/>
              </a:ext>
            </a:extLst>
          </p:cNvPr>
          <p:cNvGraphicFramePr>
            <a:graphicFrameLocks noGrp="1"/>
          </p:cNvGraphicFramePr>
          <p:nvPr>
            <p:ph idx="1"/>
            <p:extLst>
              <p:ext uri="{D42A27DB-BD31-4B8C-83A1-F6EECF244321}">
                <p14:modId xmlns:p14="http://schemas.microsoft.com/office/powerpoint/2010/main" val="248191423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41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796FE-9C79-4235-8DFD-4B06BBFE0BC3}"/>
              </a:ext>
            </a:extLst>
          </p:cNvPr>
          <p:cNvSpPr>
            <a:spLocks noGrp="1"/>
          </p:cNvSpPr>
          <p:nvPr>
            <p:ph type="title"/>
          </p:nvPr>
        </p:nvSpPr>
        <p:spPr>
          <a:xfrm>
            <a:off x="594360" y="637125"/>
            <a:ext cx="3802276" cy="5256371"/>
          </a:xfrm>
        </p:spPr>
        <p:txBody>
          <a:bodyPr>
            <a:normAutofit/>
          </a:bodyPr>
          <a:lstStyle/>
          <a:p>
            <a:pPr algn="ctr"/>
            <a:r>
              <a:rPr lang="en-AS" sz="4800" dirty="0">
                <a:solidFill>
                  <a:schemeClr val="bg1"/>
                </a:solidFill>
              </a:rPr>
              <a:t>Objectives</a:t>
            </a:r>
            <a:endParaRPr lang="en-US" sz="4800" dirty="0">
              <a:solidFill>
                <a:schemeClr val="bg1"/>
              </a:solidFill>
            </a:endParaRPr>
          </a:p>
        </p:txBody>
      </p:sp>
      <p:graphicFrame>
        <p:nvGraphicFramePr>
          <p:cNvPr id="18" name="Content Placeholder 2">
            <a:extLst>
              <a:ext uri="{FF2B5EF4-FFF2-40B4-BE49-F238E27FC236}">
                <a16:creationId xmlns:a16="http://schemas.microsoft.com/office/drawing/2014/main" id="{928AF1BA-D7AB-41F9-A8D7-EAA51759BBD5}"/>
              </a:ext>
            </a:extLst>
          </p:cNvPr>
          <p:cNvGraphicFramePr>
            <a:graphicFrameLocks noGrp="1"/>
          </p:cNvGraphicFramePr>
          <p:nvPr>
            <p:ph idx="1"/>
            <p:extLst>
              <p:ext uri="{D42A27DB-BD31-4B8C-83A1-F6EECF244321}">
                <p14:modId xmlns:p14="http://schemas.microsoft.com/office/powerpoint/2010/main" val="268559086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70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7BED8-B937-4D33-8382-04A48F433D42}"/>
              </a:ext>
            </a:extLst>
          </p:cNvPr>
          <p:cNvSpPr>
            <a:spLocks noGrp="1"/>
          </p:cNvSpPr>
          <p:nvPr>
            <p:ph type="title"/>
          </p:nvPr>
        </p:nvSpPr>
        <p:spPr>
          <a:xfrm>
            <a:off x="594360" y="637125"/>
            <a:ext cx="3802276" cy="5256371"/>
          </a:xfrm>
        </p:spPr>
        <p:txBody>
          <a:bodyPr>
            <a:normAutofit/>
          </a:bodyPr>
          <a:lstStyle/>
          <a:p>
            <a:pPr algn="ctr"/>
            <a:r>
              <a:rPr lang="en-AS" sz="4800" dirty="0">
                <a:solidFill>
                  <a:schemeClr val="bg1"/>
                </a:solidFill>
              </a:rPr>
              <a:t>How ASR works</a:t>
            </a: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id="{59C553FF-42A0-405D-9B1B-A53D00EFEE92}"/>
              </a:ext>
            </a:extLst>
          </p:cNvPr>
          <p:cNvGraphicFramePr>
            <a:graphicFrameLocks noGrp="1"/>
          </p:cNvGraphicFramePr>
          <p:nvPr>
            <p:ph idx="1"/>
            <p:extLst>
              <p:ext uri="{D42A27DB-BD31-4B8C-83A1-F6EECF244321}">
                <p14:modId xmlns:p14="http://schemas.microsoft.com/office/powerpoint/2010/main" val="415639151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10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4111931"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E272118-54EE-4272-9BB6-2537C49BD1E6}"/>
              </a:ext>
            </a:extLst>
          </p:cNvPr>
          <p:cNvSpPr>
            <a:spLocks noGrp="1"/>
          </p:cNvSpPr>
          <p:nvPr>
            <p:ph type="title"/>
          </p:nvPr>
        </p:nvSpPr>
        <p:spPr>
          <a:xfrm>
            <a:off x="774700" y="761999"/>
            <a:ext cx="3511188" cy="5368413"/>
          </a:xfrm>
        </p:spPr>
        <p:txBody>
          <a:bodyPr>
            <a:normAutofit/>
          </a:bodyPr>
          <a:lstStyle/>
          <a:p>
            <a:pPr algn="ctr"/>
            <a:r>
              <a:rPr lang="en-AS" dirty="0">
                <a:solidFill>
                  <a:srgbClr val="FFFFFF"/>
                </a:solidFill>
              </a:rPr>
              <a:t>ASR </a:t>
            </a:r>
            <a:r>
              <a:rPr lang="en-US" dirty="0">
                <a:solidFill>
                  <a:srgbClr val="FFFFFF"/>
                </a:solidFill>
              </a:rPr>
              <a:t>H</a:t>
            </a:r>
            <a:r>
              <a:rPr lang="en-AS" dirty="0">
                <a:solidFill>
                  <a:srgbClr val="FFFFFF"/>
                </a:solidFill>
              </a:rPr>
              <a:t>istory</a:t>
            </a:r>
            <a:endParaRPr lang="en-US" dirty="0">
              <a:solidFill>
                <a:srgbClr val="FFFFFF"/>
              </a:solidFill>
            </a:endParaRPr>
          </a:p>
        </p:txBody>
      </p:sp>
      <p:sp>
        <p:nvSpPr>
          <p:cNvPr id="19" name="Rectangle 1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7274" y="446007"/>
            <a:ext cx="4676305"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494D2E-3C49-4A55-B974-80D5B6D40109}"/>
              </a:ext>
            </a:extLst>
          </p:cNvPr>
          <p:cNvSpPr>
            <a:spLocks noGrp="1"/>
          </p:cNvSpPr>
          <p:nvPr>
            <p:ph idx="1"/>
          </p:nvPr>
        </p:nvSpPr>
        <p:spPr>
          <a:xfrm>
            <a:off x="4886631" y="762000"/>
            <a:ext cx="4327038" cy="5368412"/>
          </a:xfrm>
        </p:spPr>
        <p:txBody>
          <a:bodyPr anchor="ctr">
            <a:normAutofit/>
          </a:bodyPr>
          <a:lstStyle/>
          <a:p>
            <a:r>
              <a:rPr lang="en-AS" sz="2000" dirty="0"/>
              <a:t>Development of telephone by Alexander Graham Bell</a:t>
            </a:r>
          </a:p>
          <a:p>
            <a:r>
              <a:rPr lang="en-AS" sz="2000" dirty="0"/>
              <a:t>First actual ASR developed in 1952 by Bell Labs</a:t>
            </a:r>
          </a:p>
          <a:p>
            <a:r>
              <a:rPr lang="en-AS" sz="2000" dirty="0"/>
              <a:t>Use of Hidden Markov Models (HMM) in 1970s</a:t>
            </a:r>
          </a:p>
          <a:p>
            <a:r>
              <a:rPr lang="en-AS" sz="2000" dirty="0"/>
              <a:t>Introduction of Neural Network in ASR for model training</a:t>
            </a:r>
          </a:p>
          <a:p>
            <a:r>
              <a:rPr lang="en-AS" sz="2000" dirty="0"/>
              <a:t>Increase in computation powers of hardware helped push limits of ASR models</a:t>
            </a:r>
          </a:p>
          <a:p>
            <a:r>
              <a:rPr lang="en-AS" sz="2000" dirty="0"/>
              <a:t>New End-to-End Deep Learning algorithms like </a:t>
            </a:r>
            <a:r>
              <a:rPr lang="en-AS" sz="2000" dirty="0" err="1"/>
              <a:t>DeepSpeech</a:t>
            </a:r>
            <a:endParaRPr lang="en-AS" sz="2000" dirty="0"/>
          </a:p>
          <a:p>
            <a:r>
              <a:rPr lang="en-AS" sz="2000" dirty="0"/>
              <a:t>Use of supervised and self-supervised learWav2Vec 2.0 by Facebook AI team</a:t>
            </a:r>
            <a:endParaRPr lang="en-US" sz="2000" dirty="0"/>
          </a:p>
        </p:txBody>
      </p:sp>
      <p:sp>
        <p:nvSpPr>
          <p:cNvPr id="21" name="Rectangle 20">
            <a:extLst>
              <a:ext uri="{FF2B5EF4-FFF2-40B4-BE49-F238E27FC236}">
                <a16:creationId xmlns:a16="http://schemas.microsoft.com/office/drawing/2014/main" id="{A35BD09B-BC3A-45C0-AF8E-950F364CD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488" y="448056"/>
            <a:ext cx="2103120" cy="290779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Rectangle 22">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862" y="3494844"/>
            <a:ext cx="2104001" cy="290779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22763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6AE1B-5EF2-4EBA-B343-F04904CE92CD}"/>
              </a:ext>
            </a:extLst>
          </p:cNvPr>
          <p:cNvSpPr>
            <a:spLocks noGrp="1"/>
          </p:cNvSpPr>
          <p:nvPr>
            <p:ph type="title"/>
          </p:nvPr>
        </p:nvSpPr>
        <p:spPr>
          <a:xfrm>
            <a:off x="674237" y="914400"/>
            <a:ext cx="3994954" cy="2887579"/>
          </a:xfrm>
        </p:spPr>
        <p:txBody>
          <a:bodyPr vert="horz" lIns="91440" tIns="45720" rIns="91440" bIns="45720" rtlCol="0" anchor="b">
            <a:normAutofit fontScale="90000"/>
          </a:bodyPr>
          <a:lstStyle/>
          <a:p>
            <a:r>
              <a:rPr lang="en-US" sz="4800" dirty="0">
                <a:solidFill>
                  <a:schemeClr val="bg1"/>
                </a:solidFill>
              </a:rPr>
              <a:t>Methods For Handling Low-resource languages in ASR</a:t>
            </a:r>
            <a:endParaRPr lang="en-US" sz="4800" kern="1200" dirty="0">
              <a:solidFill>
                <a:schemeClr val="bg1"/>
              </a:solidFill>
              <a:latin typeface="+mj-lt"/>
              <a:ea typeface="+mj-ea"/>
              <a:cs typeface="+mj-cs"/>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F6209E4D-CA39-4541-B08B-F10657C44B88}"/>
              </a:ext>
            </a:extLst>
          </p:cNvPr>
          <p:cNvGraphicFramePr>
            <a:graphicFrameLocks noGrp="1"/>
          </p:cNvGraphicFramePr>
          <p:nvPr>
            <p:ph idx="1"/>
            <p:extLst>
              <p:ext uri="{D42A27DB-BD31-4B8C-83A1-F6EECF244321}">
                <p14:modId xmlns:p14="http://schemas.microsoft.com/office/powerpoint/2010/main" val="1239304584"/>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149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1002</Words>
  <Application>Microsoft Office PowerPoint</Application>
  <PresentationFormat>Widescreen</PresentationFormat>
  <Paragraphs>177</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Verdana</vt:lpstr>
      <vt:lpstr>Office Theme</vt:lpstr>
      <vt:lpstr>Product Presentation</vt:lpstr>
      <vt:lpstr>Introduction</vt:lpstr>
      <vt:lpstr>Need For Automatic Speech Recognition</vt:lpstr>
      <vt:lpstr>The Problem</vt:lpstr>
      <vt:lpstr>Goals of the Project</vt:lpstr>
      <vt:lpstr>Objectives</vt:lpstr>
      <vt:lpstr>How ASR works</vt:lpstr>
      <vt:lpstr>ASR History</vt:lpstr>
      <vt:lpstr>Methods For Handling Low-resource languages in ASR</vt:lpstr>
      <vt:lpstr>How Wav2Vec 2.0 works</vt:lpstr>
      <vt:lpstr>How Wav2Vec 2.0 works (contd.)</vt:lpstr>
      <vt:lpstr>Data Acquisition </vt:lpstr>
      <vt:lpstr>Data Analysis </vt:lpstr>
      <vt:lpstr>Software Requirements</vt:lpstr>
      <vt:lpstr>Data Flow Diagram</vt:lpstr>
      <vt:lpstr>Code Screenshots</vt:lpstr>
      <vt:lpstr>Code Screenshots</vt:lpstr>
      <vt:lpstr>API Development</vt:lpstr>
      <vt:lpstr>API Development</vt:lpstr>
      <vt:lpstr>API Documentation</vt:lpstr>
      <vt:lpstr>GUI Interface</vt:lpstr>
      <vt:lpstr>Product Testing</vt:lpstr>
      <vt:lpstr>Product Evaluation</vt:lpstr>
      <vt:lpstr>Limitations</vt:lpstr>
      <vt:lpstr>Future Works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Rajbanshi, Dikson (Student)</dc:creator>
  <cp:lastModifiedBy>Rajbanshi, Dikson (Student)</cp:lastModifiedBy>
  <cp:revision>148</cp:revision>
  <dcterms:created xsi:type="dcterms:W3CDTF">2021-07-07T14:47:51Z</dcterms:created>
  <dcterms:modified xsi:type="dcterms:W3CDTF">2021-07-08T15:26:49Z</dcterms:modified>
</cp:coreProperties>
</file>