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image" Target="../media/image21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image" Target="../media/image21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606C54-1D4F-47B5-8F19-B1E09D4EC5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1A897CC-4EF8-49B5-99A8-DA0DE172A52B}">
      <dgm:prSet/>
      <dgm:spPr/>
      <dgm:t>
        <a:bodyPr/>
        <a:lstStyle/>
        <a:p>
          <a:r>
            <a:rPr lang="en-AS" dirty="0"/>
            <a:t>Speech is the primary means for human interaction</a:t>
          </a:r>
          <a:endParaRPr lang="en-US" dirty="0"/>
        </a:p>
      </dgm:t>
    </dgm:pt>
    <dgm:pt modelId="{33D56317-FED6-4643-91E3-0F8F535FBBA4}" type="parTrans" cxnId="{CE0E09EA-CB64-4054-8510-765A3E2A122A}">
      <dgm:prSet/>
      <dgm:spPr/>
      <dgm:t>
        <a:bodyPr/>
        <a:lstStyle/>
        <a:p>
          <a:endParaRPr lang="en-US"/>
        </a:p>
      </dgm:t>
    </dgm:pt>
    <dgm:pt modelId="{B8A9B8F9-ECE8-49E0-A2FF-1570615C2925}" type="sibTrans" cxnId="{CE0E09EA-CB64-4054-8510-765A3E2A122A}">
      <dgm:prSet/>
      <dgm:spPr/>
      <dgm:t>
        <a:bodyPr/>
        <a:lstStyle/>
        <a:p>
          <a:endParaRPr lang="en-US"/>
        </a:p>
      </dgm:t>
    </dgm:pt>
    <dgm:pt modelId="{BFA7FD44-16B9-409A-B17A-96F620B4FB72}">
      <dgm:prSet/>
      <dgm:spPr/>
      <dgm:t>
        <a:bodyPr/>
        <a:lstStyle/>
        <a:p>
          <a:r>
            <a:rPr lang="en-AS"/>
            <a:t>Computers cannot directly understand audio</a:t>
          </a:r>
          <a:endParaRPr lang="en-US"/>
        </a:p>
      </dgm:t>
    </dgm:pt>
    <dgm:pt modelId="{161BDEC1-A553-4F10-9628-A7EB59F816AF}" type="parTrans" cxnId="{0C5A970B-D66C-420E-9520-44ECD27577DC}">
      <dgm:prSet/>
      <dgm:spPr/>
      <dgm:t>
        <a:bodyPr/>
        <a:lstStyle/>
        <a:p>
          <a:endParaRPr lang="en-US"/>
        </a:p>
      </dgm:t>
    </dgm:pt>
    <dgm:pt modelId="{57FF0FC5-A20C-4201-B1EB-A87F9B71A49C}" type="sibTrans" cxnId="{0C5A970B-D66C-420E-9520-44ECD27577DC}">
      <dgm:prSet/>
      <dgm:spPr/>
      <dgm:t>
        <a:bodyPr/>
        <a:lstStyle/>
        <a:p>
          <a:endParaRPr lang="en-US"/>
        </a:p>
      </dgm:t>
    </dgm:pt>
    <dgm:pt modelId="{64144E8E-DDD8-47D2-A9A0-4D14BCF51C69}">
      <dgm:prSet/>
      <dgm:spPr/>
      <dgm:t>
        <a:bodyPr/>
        <a:lstStyle/>
        <a:p>
          <a:r>
            <a:rPr lang="en-AS"/>
            <a:t>So there requires the need for development of Speech to Text format allowing computer to understand human speech</a:t>
          </a:r>
          <a:endParaRPr lang="en-US"/>
        </a:p>
      </dgm:t>
    </dgm:pt>
    <dgm:pt modelId="{BDB91029-0D32-4037-9D73-74BA5BF4687F}" type="parTrans" cxnId="{BAE19C01-80BC-445C-8AD6-402C47705766}">
      <dgm:prSet/>
      <dgm:spPr/>
      <dgm:t>
        <a:bodyPr/>
        <a:lstStyle/>
        <a:p>
          <a:endParaRPr lang="en-US"/>
        </a:p>
      </dgm:t>
    </dgm:pt>
    <dgm:pt modelId="{ECCB4737-EFA2-4B92-9164-52A76DA936BC}" type="sibTrans" cxnId="{BAE19C01-80BC-445C-8AD6-402C47705766}">
      <dgm:prSet/>
      <dgm:spPr/>
      <dgm:t>
        <a:bodyPr/>
        <a:lstStyle/>
        <a:p>
          <a:endParaRPr lang="en-US"/>
        </a:p>
      </dgm:t>
    </dgm:pt>
    <dgm:pt modelId="{4A4354A4-2058-4FF2-BA11-CE54580FFA96}" type="pres">
      <dgm:prSet presAssocID="{3B606C54-1D4F-47B5-8F19-B1E09D4EC596}" presName="root" presStyleCnt="0">
        <dgm:presLayoutVars>
          <dgm:dir/>
          <dgm:resizeHandles val="exact"/>
        </dgm:presLayoutVars>
      </dgm:prSet>
      <dgm:spPr/>
    </dgm:pt>
    <dgm:pt modelId="{2B0B451D-75EE-4166-8AC2-11DDF7ADA175}" type="pres">
      <dgm:prSet presAssocID="{F1A897CC-4EF8-49B5-99A8-DA0DE172A52B}" presName="compNode" presStyleCnt="0"/>
      <dgm:spPr/>
    </dgm:pt>
    <dgm:pt modelId="{C97D1305-9C54-4FB8-95C6-2CDBE181D6E4}" type="pres">
      <dgm:prSet presAssocID="{F1A897CC-4EF8-49B5-99A8-DA0DE172A52B}" presName="bgRect" presStyleLbl="bgShp" presStyleIdx="0" presStyleCnt="3"/>
      <dgm:spPr>
        <a:solidFill>
          <a:srgbClr val="A5A5A5"/>
        </a:solidFill>
      </dgm:spPr>
    </dgm:pt>
    <dgm:pt modelId="{EF109B1F-3960-494C-AC83-B3DA357DA10C}" type="pres">
      <dgm:prSet presAssocID="{F1A897CC-4EF8-49B5-99A8-DA0DE172A5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8177C47-377C-4FF6-AF30-2521008AD28C}" type="pres">
      <dgm:prSet presAssocID="{F1A897CC-4EF8-49B5-99A8-DA0DE172A52B}" presName="spaceRect" presStyleCnt="0"/>
      <dgm:spPr/>
    </dgm:pt>
    <dgm:pt modelId="{5F9E4E08-5FE5-48EE-9F3D-EBE37D3D5716}" type="pres">
      <dgm:prSet presAssocID="{F1A897CC-4EF8-49B5-99A8-DA0DE172A52B}" presName="parTx" presStyleLbl="revTx" presStyleIdx="0" presStyleCnt="3">
        <dgm:presLayoutVars>
          <dgm:chMax val="0"/>
          <dgm:chPref val="0"/>
        </dgm:presLayoutVars>
      </dgm:prSet>
      <dgm:spPr/>
    </dgm:pt>
    <dgm:pt modelId="{D89AD885-68F0-4D81-BD94-401DBB3BE707}" type="pres">
      <dgm:prSet presAssocID="{B8A9B8F9-ECE8-49E0-A2FF-1570615C2925}" presName="sibTrans" presStyleCnt="0"/>
      <dgm:spPr/>
    </dgm:pt>
    <dgm:pt modelId="{B5F2AC97-A4EB-4D7B-9188-4A54DFAD1F8E}" type="pres">
      <dgm:prSet presAssocID="{BFA7FD44-16B9-409A-B17A-96F620B4FB72}" presName="compNode" presStyleCnt="0"/>
      <dgm:spPr/>
    </dgm:pt>
    <dgm:pt modelId="{9A81F617-D896-4A55-A294-247EFBC8C60F}" type="pres">
      <dgm:prSet presAssocID="{BFA7FD44-16B9-409A-B17A-96F620B4FB72}" presName="bgRect" presStyleLbl="bgShp" presStyleIdx="1" presStyleCnt="3"/>
      <dgm:spPr/>
    </dgm:pt>
    <dgm:pt modelId="{607DFF2C-8A2A-4AA4-B404-DE3745300901}" type="pres">
      <dgm:prSet presAssocID="{BFA7FD44-16B9-409A-B17A-96F620B4FB7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67D631A-CF58-4C81-828C-30791F71DC11}" type="pres">
      <dgm:prSet presAssocID="{BFA7FD44-16B9-409A-B17A-96F620B4FB72}" presName="spaceRect" presStyleCnt="0"/>
      <dgm:spPr/>
    </dgm:pt>
    <dgm:pt modelId="{0B672C7E-4D81-4F2A-A60C-428E33F4DFD7}" type="pres">
      <dgm:prSet presAssocID="{BFA7FD44-16B9-409A-B17A-96F620B4FB72}" presName="parTx" presStyleLbl="revTx" presStyleIdx="1" presStyleCnt="3">
        <dgm:presLayoutVars>
          <dgm:chMax val="0"/>
          <dgm:chPref val="0"/>
        </dgm:presLayoutVars>
      </dgm:prSet>
      <dgm:spPr/>
    </dgm:pt>
    <dgm:pt modelId="{C70ADD70-754A-4180-8E49-42A60C0CA4EA}" type="pres">
      <dgm:prSet presAssocID="{57FF0FC5-A20C-4201-B1EB-A87F9B71A49C}" presName="sibTrans" presStyleCnt="0"/>
      <dgm:spPr/>
    </dgm:pt>
    <dgm:pt modelId="{716DC735-209A-4A41-9D32-1A09D01E2571}" type="pres">
      <dgm:prSet presAssocID="{64144E8E-DDD8-47D2-A9A0-4D14BCF51C69}" presName="compNode" presStyleCnt="0"/>
      <dgm:spPr/>
    </dgm:pt>
    <dgm:pt modelId="{06A05242-C18D-4934-9606-611474B57EE3}" type="pres">
      <dgm:prSet presAssocID="{64144E8E-DDD8-47D2-A9A0-4D14BCF51C69}" presName="bgRect" presStyleLbl="bgShp" presStyleIdx="2" presStyleCnt="3"/>
      <dgm:spPr>
        <a:solidFill>
          <a:srgbClr val="A5A5A5"/>
        </a:solidFill>
      </dgm:spPr>
    </dgm:pt>
    <dgm:pt modelId="{14FBE60B-E0F2-4ECE-8255-BE2F5A8B6FE0}" type="pres">
      <dgm:prSet presAssocID="{64144E8E-DDD8-47D2-A9A0-4D14BCF51C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2CC1F1A-D8C2-4917-9DE9-A62D75384B7D}" type="pres">
      <dgm:prSet presAssocID="{64144E8E-DDD8-47D2-A9A0-4D14BCF51C69}" presName="spaceRect" presStyleCnt="0"/>
      <dgm:spPr/>
    </dgm:pt>
    <dgm:pt modelId="{119A6656-FE53-4200-9D95-78BB5987CEDE}" type="pres">
      <dgm:prSet presAssocID="{64144E8E-DDD8-47D2-A9A0-4D14BCF51C6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AE19C01-80BC-445C-8AD6-402C47705766}" srcId="{3B606C54-1D4F-47B5-8F19-B1E09D4EC596}" destId="{64144E8E-DDD8-47D2-A9A0-4D14BCF51C69}" srcOrd="2" destOrd="0" parTransId="{BDB91029-0D32-4037-9D73-74BA5BF4687F}" sibTransId="{ECCB4737-EFA2-4B92-9164-52A76DA936BC}"/>
    <dgm:cxn modelId="{0C5A970B-D66C-420E-9520-44ECD27577DC}" srcId="{3B606C54-1D4F-47B5-8F19-B1E09D4EC596}" destId="{BFA7FD44-16B9-409A-B17A-96F620B4FB72}" srcOrd="1" destOrd="0" parTransId="{161BDEC1-A553-4F10-9628-A7EB59F816AF}" sibTransId="{57FF0FC5-A20C-4201-B1EB-A87F9B71A49C}"/>
    <dgm:cxn modelId="{292EBB1E-276D-4A52-B188-505EED981686}" type="presOf" srcId="{BFA7FD44-16B9-409A-B17A-96F620B4FB72}" destId="{0B672C7E-4D81-4F2A-A60C-428E33F4DFD7}" srcOrd="0" destOrd="0" presId="urn:microsoft.com/office/officeart/2018/2/layout/IconVerticalSolidList"/>
    <dgm:cxn modelId="{1EE1064C-EFDF-4E4A-A5A7-1F9B248A4CE7}" type="presOf" srcId="{3B606C54-1D4F-47B5-8F19-B1E09D4EC596}" destId="{4A4354A4-2058-4FF2-BA11-CE54580FFA96}" srcOrd="0" destOrd="0" presId="urn:microsoft.com/office/officeart/2018/2/layout/IconVerticalSolidList"/>
    <dgm:cxn modelId="{4D825657-558B-4E4B-9C8F-B6DB4FA4E5B5}" type="presOf" srcId="{64144E8E-DDD8-47D2-A9A0-4D14BCF51C69}" destId="{119A6656-FE53-4200-9D95-78BB5987CEDE}" srcOrd="0" destOrd="0" presId="urn:microsoft.com/office/officeart/2018/2/layout/IconVerticalSolidList"/>
    <dgm:cxn modelId="{6AC2A087-D39B-4BAD-8DE0-4DCBA783E9EA}" type="presOf" srcId="{F1A897CC-4EF8-49B5-99A8-DA0DE172A52B}" destId="{5F9E4E08-5FE5-48EE-9F3D-EBE37D3D5716}" srcOrd="0" destOrd="0" presId="urn:microsoft.com/office/officeart/2018/2/layout/IconVerticalSolidList"/>
    <dgm:cxn modelId="{CE0E09EA-CB64-4054-8510-765A3E2A122A}" srcId="{3B606C54-1D4F-47B5-8F19-B1E09D4EC596}" destId="{F1A897CC-4EF8-49B5-99A8-DA0DE172A52B}" srcOrd="0" destOrd="0" parTransId="{33D56317-FED6-4643-91E3-0F8F535FBBA4}" sibTransId="{B8A9B8F9-ECE8-49E0-A2FF-1570615C2925}"/>
    <dgm:cxn modelId="{4FEAC718-9334-4D74-833C-FC40856C77BF}" type="presParOf" srcId="{4A4354A4-2058-4FF2-BA11-CE54580FFA96}" destId="{2B0B451D-75EE-4166-8AC2-11DDF7ADA175}" srcOrd="0" destOrd="0" presId="urn:microsoft.com/office/officeart/2018/2/layout/IconVerticalSolidList"/>
    <dgm:cxn modelId="{AC679B5C-C33C-4DA4-80AE-389D97E9468D}" type="presParOf" srcId="{2B0B451D-75EE-4166-8AC2-11DDF7ADA175}" destId="{C97D1305-9C54-4FB8-95C6-2CDBE181D6E4}" srcOrd="0" destOrd="0" presId="urn:microsoft.com/office/officeart/2018/2/layout/IconVerticalSolidList"/>
    <dgm:cxn modelId="{F23C4A92-78EC-4083-AC7F-B8A5C25FD22B}" type="presParOf" srcId="{2B0B451D-75EE-4166-8AC2-11DDF7ADA175}" destId="{EF109B1F-3960-494C-AC83-B3DA357DA10C}" srcOrd="1" destOrd="0" presId="urn:microsoft.com/office/officeart/2018/2/layout/IconVerticalSolidList"/>
    <dgm:cxn modelId="{26A4A1DC-9A2B-48A3-AB0D-72CE0B2379BB}" type="presParOf" srcId="{2B0B451D-75EE-4166-8AC2-11DDF7ADA175}" destId="{F8177C47-377C-4FF6-AF30-2521008AD28C}" srcOrd="2" destOrd="0" presId="urn:microsoft.com/office/officeart/2018/2/layout/IconVerticalSolidList"/>
    <dgm:cxn modelId="{0F68CF87-2BC3-45DE-B897-B3BA894C06D0}" type="presParOf" srcId="{2B0B451D-75EE-4166-8AC2-11DDF7ADA175}" destId="{5F9E4E08-5FE5-48EE-9F3D-EBE37D3D5716}" srcOrd="3" destOrd="0" presId="urn:microsoft.com/office/officeart/2018/2/layout/IconVerticalSolidList"/>
    <dgm:cxn modelId="{99D6401D-9621-404F-8A24-A6665FF079CB}" type="presParOf" srcId="{4A4354A4-2058-4FF2-BA11-CE54580FFA96}" destId="{D89AD885-68F0-4D81-BD94-401DBB3BE707}" srcOrd="1" destOrd="0" presId="urn:microsoft.com/office/officeart/2018/2/layout/IconVerticalSolidList"/>
    <dgm:cxn modelId="{286A006E-D22B-49B2-ACBB-00873E52C04D}" type="presParOf" srcId="{4A4354A4-2058-4FF2-BA11-CE54580FFA96}" destId="{B5F2AC97-A4EB-4D7B-9188-4A54DFAD1F8E}" srcOrd="2" destOrd="0" presId="urn:microsoft.com/office/officeart/2018/2/layout/IconVerticalSolidList"/>
    <dgm:cxn modelId="{18E5D5CA-D63D-4F30-84B2-D23A70E4F113}" type="presParOf" srcId="{B5F2AC97-A4EB-4D7B-9188-4A54DFAD1F8E}" destId="{9A81F617-D896-4A55-A294-247EFBC8C60F}" srcOrd="0" destOrd="0" presId="urn:microsoft.com/office/officeart/2018/2/layout/IconVerticalSolidList"/>
    <dgm:cxn modelId="{963E24C8-5FB2-460C-A8E4-B48C32A934F8}" type="presParOf" srcId="{B5F2AC97-A4EB-4D7B-9188-4A54DFAD1F8E}" destId="{607DFF2C-8A2A-4AA4-B404-DE3745300901}" srcOrd="1" destOrd="0" presId="urn:microsoft.com/office/officeart/2018/2/layout/IconVerticalSolidList"/>
    <dgm:cxn modelId="{40CF20D9-2B7A-4405-B5DF-C625643DAE47}" type="presParOf" srcId="{B5F2AC97-A4EB-4D7B-9188-4A54DFAD1F8E}" destId="{267D631A-CF58-4C81-828C-30791F71DC11}" srcOrd="2" destOrd="0" presId="urn:microsoft.com/office/officeart/2018/2/layout/IconVerticalSolidList"/>
    <dgm:cxn modelId="{5BBC9814-BA07-4252-8F08-CFA0B1806F47}" type="presParOf" srcId="{B5F2AC97-A4EB-4D7B-9188-4A54DFAD1F8E}" destId="{0B672C7E-4D81-4F2A-A60C-428E33F4DFD7}" srcOrd="3" destOrd="0" presId="urn:microsoft.com/office/officeart/2018/2/layout/IconVerticalSolidList"/>
    <dgm:cxn modelId="{A4CB5C91-E0CA-4534-941B-68D6A0ADC4A9}" type="presParOf" srcId="{4A4354A4-2058-4FF2-BA11-CE54580FFA96}" destId="{C70ADD70-754A-4180-8E49-42A60C0CA4EA}" srcOrd="3" destOrd="0" presId="urn:microsoft.com/office/officeart/2018/2/layout/IconVerticalSolidList"/>
    <dgm:cxn modelId="{1FAC6B7E-F94D-4F9F-93F6-C3C73E924EEE}" type="presParOf" srcId="{4A4354A4-2058-4FF2-BA11-CE54580FFA96}" destId="{716DC735-209A-4A41-9D32-1A09D01E2571}" srcOrd="4" destOrd="0" presId="urn:microsoft.com/office/officeart/2018/2/layout/IconVerticalSolidList"/>
    <dgm:cxn modelId="{3EDAB4A6-D8BC-494F-A05D-89DBD2595B2A}" type="presParOf" srcId="{716DC735-209A-4A41-9D32-1A09D01E2571}" destId="{06A05242-C18D-4934-9606-611474B57EE3}" srcOrd="0" destOrd="0" presId="urn:microsoft.com/office/officeart/2018/2/layout/IconVerticalSolidList"/>
    <dgm:cxn modelId="{C446134F-EBE0-4821-B7DD-F742393573AA}" type="presParOf" srcId="{716DC735-209A-4A41-9D32-1A09D01E2571}" destId="{14FBE60B-E0F2-4ECE-8255-BE2F5A8B6FE0}" srcOrd="1" destOrd="0" presId="urn:microsoft.com/office/officeart/2018/2/layout/IconVerticalSolidList"/>
    <dgm:cxn modelId="{6EEFF3A5-04FB-4C59-8F97-8E78B04AC9AF}" type="presParOf" srcId="{716DC735-209A-4A41-9D32-1A09D01E2571}" destId="{E2CC1F1A-D8C2-4917-9DE9-A62D75384B7D}" srcOrd="2" destOrd="0" presId="urn:microsoft.com/office/officeart/2018/2/layout/IconVerticalSolidList"/>
    <dgm:cxn modelId="{AAC6F7DF-0D71-485F-994A-EF1FFC2B93D8}" type="presParOf" srcId="{716DC735-209A-4A41-9D32-1A09D01E2571}" destId="{119A6656-FE53-4200-9D95-78BB5987CE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8AC0FB-898C-4AF7-9551-B15A4600685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052D468D-547E-4051-A526-ACD94574435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S"/>
            <a:t>Computer Understanding of Human Speech</a:t>
          </a:r>
          <a:endParaRPr lang="en-US"/>
        </a:p>
      </dgm:t>
    </dgm:pt>
    <dgm:pt modelId="{5FA5B34B-4869-4FE1-957E-E47955B57CA4}" type="parTrans" cxnId="{8A08B774-CFC9-402E-B540-30BD16D4C60D}">
      <dgm:prSet/>
      <dgm:spPr/>
      <dgm:t>
        <a:bodyPr/>
        <a:lstStyle/>
        <a:p>
          <a:endParaRPr lang="en-US"/>
        </a:p>
      </dgm:t>
    </dgm:pt>
    <dgm:pt modelId="{0C3E082D-B3A4-49FF-BEC9-409B3F9B7B96}" type="sibTrans" cxnId="{8A08B774-CFC9-402E-B540-30BD16D4C60D}">
      <dgm:prSet/>
      <dgm:spPr/>
      <dgm:t>
        <a:bodyPr/>
        <a:lstStyle/>
        <a:p>
          <a:endParaRPr lang="en-US"/>
        </a:p>
      </dgm:t>
    </dgm:pt>
    <dgm:pt modelId="{6F97798B-ACAA-4E50-8CB7-20080312843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S"/>
            <a:t>Easier and more accessible human-to-computer interaction</a:t>
          </a:r>
          <a:endParaRPr lang="en-US"/>
        </a:p>
      </dgm:t>
    </dgm:pt>
    <dgm:pt modelId="{D89AD714-5701-422B-A392-0954EF7B0012}" type="parTrans" cxnId="{0596FC7D-F8D6-4B3A-8AED-47B206FC5432}">
      <dgm:prSet/>
      <dgm:spPr/>
      <dgm:t>
        <a:bodyPr/>
        <a:lstStyle/>
        <a:p>
          <a:endParaRPr lang="en-US"/>
        </a:p>
      </dgm:t>
    </dgm:pt>
    <dgm:pt modelId="{3837F308-5A77-41F5-9D98-B6D31C5660C6}" type="sibTrans" cxnId="{0596FC7D-F8D6-4B3A-8AED-47B206FC5432}">
      <dgm:prSet/>
      <dgm:spPr/>
      <dgm:t>
        <a:bodyPr/>
        <a:lstStyle/>
        <a:p>
          <a:endParaRPr lang="en-US"/>
        </a:p>
      </dgm:t>
    </dgm:pt>
    <dgm:pt modelId="{A124CEC3-131F-48B6-BAFC-4D23835AD4EB}" type="pres">
      <dgm:prSet presAssocID="{798AC0FB-898C-4AF7-9551-B15A46006859}" presName="root" presStyleCnt="0">
        <dgm:presLayoutVars>
          <dgm:dir/>
          <dgm:resizeHandles val="exact"/>
        </dgm:presLayoutVars>
      </dgm:prSet>
      <dgm:spPr/>
    </dgm:pt>
    <dgm:pt modelId="{94A7BC7B-4AEB-4C22-9F63-4BE32A352CA3}" type="pres">
      <dgm:prSet presAssocID="{052D468D-547E-4051-A526-ACD94574435E}" presName="compNode" presStyleCnt="0"/>
      <dgm:spPr/>
    </dgm:pt>
    <dgm:pt modelId="{B432BE7F-336F-4156-BE2E-42D7951322B1}" type="pres">
      <dgm:prSet presAssocID="{052D468D-547E-4051-A526-ACD94574435E}" presName="iconBgRect" presStyleLbl="bgShp" presStyleIdx="0" presStyleCnt="2"/>
      <dgm:spPr/>
    </dgm:pt>
    <dgm:pt modelId="{5EC04AED-912B-4247-8A0F-CA270AE3DD4D}" type="pres">
      <dgm:prSet presAssocID="{052D468D-547E-4051-A526-ACD94574435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C3E6E86-31BB-4F85-AEBA-06A4FBA81D37}" type="pres">
      <dgm:prSet presAssocID="{052D468D-547E-4051-A526-ACD94574435E}" presName="spaceRect" presStyleCnt="0"/>
      <dgm:spPr/>
    </dgm:pt>
    <dgm:pt modelId="{25D343EE-25CE-4BDA-9D96-BE9F6C73E3FC}" type="pres">
      <dgm:prSet presAssocID="{052D468D-547E-4051-A526-ACD94574435E}" presName="textRect" presStyleLbl="revTx" presStyleIdx="0" presStyleCnt="2">
        <dgm:presLayoutVars>
          <dgm:chMax val="1"/>
          <dgm:chPref val="1"/>
        </dgm:presLayoutVars>
      </dgm:prSet>
      <dgm:spPr/>
    </dgm:pt>
    <dgm:pt modelId="{5139CCD8-A7DF-476C-9EA9-C1D0A65A145B}" type="pres">
      <dgm:prSet presAssocID="{0C3E082D-B3A4-49FF-BEC9-409B3F9B7B96}" presName="sibTrans" presStyleCnt="0"/>
      <dgm:spPr/>
    </dgm:pt>
    <dgm:pt modelId="{66381160-7203-4569-89E4-82FC2E1DB07F}" type="pres">
      <dgm:prSet presAssocID="{6F97798B-ACAA-4E50-8CB7-200803128437}" presName="compNode" presStyleCnt="0"/>
      <dgm:spPr/>
    </dgm:pt>
    <dgm:pt modelId="{78BEDDA4-5669-44BB-B472-B18024655CAE}" type="pres">
      <dgm:prSet presAssocID="{6F97798B-ACAA-4E50-8CB7-200803128437}" presName="iconBgRect" presStyleLbl="bgShp" presStyleIdx="1" presStyleCnt="2"/>
      <dgm:spPr/>
    </dgm:pt>
    <dgm:pt modelId="{9D123DD1-47A3-4C8E-B914-15629B654655}" type="pres">
      <dgm:prSet presAssocID="{6F97798B-ACAA-4E50-8CB7-20080312843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5E6D08E-CB73-4ED5-9155-ABE7D5D3EE0B}" type="pres">
      <dgm:prSet presAssocID="{6F97798B-ACAA-4E50-8CB7-200803128437}" presName="spaceRect" presStyleCnt="0"/>
      <dgm:spPr/>
    </dgm:pt>
    <dgm:pt modelId="{DAE54521-790C-4E04-AF82-426E072E34B3}" type="pres">
      <dgm:prSet presAssocID="{6F97798B-ACAA-4E50-8CB7-20080312843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9E1B924-7057-410D-BB70-A45BEC56057F}" type="presOf" srcId="{798AC0FB-898C-4AF7-9551-B15A46006859}" destId="{A124CEC3-131F-48B6-BAFC-4D23835AD4EB}" srcOrd="0" destOrd="0" presId="urn:microsoft.com/office/officeart/2018/5/layout/IconCircleLabelList"/>
    <dgm:cxn modelId="{8A08B774-CFC9-402E-B540-30BD16D4C60D}" srcId="{798AC0FB-898C-4AF7-9551-B15A46006859}" destId="{052D468D-547E-4051-A526-ACD94574435E}" srcOrd="0" destOrd="0" parTransId="{5FA5B34B-4869-4FE1-957E-E47955B57CA4}" sibTransId="{0C3E082D-B3A4-49FF-BEC9-409B3F9B7B96}"/>
    <dgm:cxn modelId="{0596FC7D-F8D6-4B3A-8AED-47B206FC5432}" srcId="{798AC0FB-898C-4AF7-9551-B15A46006859}" destId="{6F97798B-ACAA-4E50-8CB7-200803128437}" srcOrd="1" destOrd="0" parTransId="{D89AD714-5701-422B-A392-0954EF7B0012}" sibTransId="{3837F308-5A77-41F5-9D98-B6D31C5660C6}"/>
    <dgm:cxn modelId="{9A9A31DD-EB25-4E73-B171-577E19E21B89}" type="presOf" srcId="{6F97798B-ACAA-4E50-8CB7-200803128437}" destId="{DAE54521-790C-4E04-AF82-426E072E34B3}" srcOrd="0" destOrd="0" presId="urn:microsoft.com/office/officeart/2018/5/layout/IconCircleLabelList"/>
    <dgm:cxn modelId="{440283E3-1A18-4A94-AB7B-DBBFDB6D9E4F}" type="presOf" srcId="{052D468D-547E-4051-A526-ACD94574435E}" destId="{25D343EE-25CE-4BDA-9D96-BE9F6C73E3FC}" srcOrd="0" destOrd="0" presId="urn:microsoft.com/office/officeart/2018/5/layout/IconCircleLabelList"/>
    <dgm:cxn modelId="{9534C324-B833-463C-8F06-57226EFE81AE}" type="presParOf" srcId="{A124CEC3-131F-48B6-BAFC-4D23835AD4EB}" destId="{94A7BC7B-4AEB-4C22-9F63-4BE32A352CA3}" srcOrd="0" destOrd="0" presId="urn:microsoft.com/office/officeart/2018/5/layout/IconCircleLabelList"/>
    <dgm:cxn modelId="{4D764E02-1E7C-40C5-A1D0-96E91493D79D}" type="presParOf" srcId="{94A7BC7B-4AEB-4C22-9F63-4BE32A352CA3}" destId="{B432BE7F-336F-4156-BE2E-42D7951322B1}" srcOrd="0" destOrd="0" presId="urn:microsoft.com/office/officeart/2018/5/layout/IconCircleLabelList"/>
    <dgm:cxn modelId="{F3AF942A-8AD4-4638-9DE5-DC44C05F1AF9}" type="presParOf" srcId="{94A7BC7B-4AEB-4C22-9F63-4BE32A352CA3}" destId="{5EC04AED-912B-4247-8A0F-CA270AE3DD4D}" srcOrd="1" destOrd="0" presId="urn:microsoft.com/office/officeart/2018/5/layout/IconCircleLabelList"/>
    <dgm:cxn modelId="{90CAA54C-AB80-495A-8D11-F5047F719F2B}" type="presParOf" srcId="{94A7BC7B-4AEB-4C22-9F63-4BE32A352CA3}" destId="{FC3E6E86-31BB-4F85-AEBA-06A4FBA81D37}" srcOrd="2" destOrd="0" presId="urn:microsoft.com/office/officeart/2018/5/layout/IconCircleLabelList"/>
    <dgm:cxn modelId="{70AD726E-98C4-4B9F-A1EB-97FF4665B9E2}" type="presParOf" srcId="{94A7BC7B-4AEB-4C22-9F63-4BE32A352CA3}" destId="{25D343EE-25CE-4BDA-9D96-BE9F6C73E3FC}" srcOrd="3" destOrd="0" presId="urn:microsoft.com/office/officeart/2018/5/layout/IconCircleLabelList"/>
    <dgm:cxn modelId="{E4F76C4B-56A8-4903-84B0-0C32017E76D9}" type="presParOf" srcId="{A124CEC3-131F-48B6-BAFC-4D23835AD4EB}" destId="{5139CCD8-A7DF-476C-9EA9-C1D0A65A145B}" srcOrd="1" destOrd="0" presId="urn:microsoft.com/office/officeart/2018/5/layout/IconCircleLabelList"/>
    <dgm:cxn modelId="{974E1C1F-50F3-4DDE-A23A-2077F4CC597C}" type="presParOf" srcId="{A124CEC3-131F-48B6-BAFC-4D23835AD4EB}" destId="{66381160-7203-4569-89E4-82FC2E1DB07F}" srcOrd="2" destOrd="0" presId="urn:microsoft.com/office/officeart/2018/5/layout/IconCircleLabelList"/>
    <dgm:cxn modelId="{32723C71-FDE1-4DEE-99C1-2D6735E770D7}" type="presParOf" srcId="{66381160-7203-4569-89E4-82FC2E1DB07F}" destId="{78BEDDA4-5669-44BB-B472-B18024655CAE}" srcOrd="0" destOrd="0" presId="urn:microsoft.com/office/officeart/2018/5/layout/IconCircleLabelList"/>
    <dgm:cxn modelId="{76B2FB21-65BF-46CD-90AF-7447E22FD8F7}" type="presParOf" srcId="{66381160-7203-4569-89E4-82FC2E1DB07F}" destId="{9D123DD1-47A3-4C8E-B914-15629B654655}" srcOrd="1" destOrd="0" presId="urn:microsoft.com/office/officeart/2018/5/layout/IconCircleLabelList"/>
    <dgm:cxn modelId="{D3DFA2BD-2622-4322-A44B-F734F6BC436F}" type="presParOf" srcId="{66381160-7203-4569-89E4-82FC2E1DB07F}" destId="{D5E6D08E-CB73-4ED5-9155-ABE7D5D3EE0B}" srcOrd="2" destOrd="0" presId="urn:microsoft.com/office/officeart/2018/5/layout/IconCircleLabelList"/>
    <dgm:cxn modelId="{7817304C-C6B5-4C41-8FA0-ECC18767E2A2}" type="presParOf" srcId="{66381160-7203-4569-89E4-82FC2E1DB07F}" destId="{DAE54521-790C-4E04-AF82-426E072E34B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5F3D08-A0C4-4B31-84B6-C4CC5143EB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5FF978F-664C-48DF-AA19-EA899BD0BC74}">
      <dgm:prSet/>
      <dgm:spPr/>
      <dgm:t>
        <a:bodyPr/>
        <a:lstStyle/>
        <a:p>
          <a:r>
            <a:rPr lang="en-AS"/>
            <a:t>Old Algorithms require large amount of training data</a:t>
          </a:r>
          <a:endParaRPr lang="en-US"/>
        </a:p>
      </dgm:t>
    </dgm:pt>
    <dgm:pt modelId="{BFB03F66-AE12-4092-820C-209070E2B161}" type="parTrans" cxnId="{E8426FD6-5303-4C01-9B06-517A81E62FF9}">
      <dgm:prSet/>
      <dgm:spPr/>
      <dgm:t>
        <a:bodyPr/>
        <a:lstStyle/>
        <a:p>
          <a:endParaRPr lang="en-US"/>
        </a:p>
      </dgm:t>
    </dgm:pt>
    <dgm:pt modelId="{8345BB92-DF5E-4A81-B182-DCE11BA51492}" type="sibTrans" cxnId="{E8426FD6-5303-4C01-9B06-517A81E62FF9}">
      <dgm:prSet/>
      <dgm:spPr/>
      <dgm:t>
        <a:bodyPr/>
        <a:lstStyle/>
        <a:p>
          <a:endParaRPr lang="en-US"/>
        </a:p>
      </dgm:t>
    </dgm:pt>
    <dgm:pt modelId="{F92645E9-B7C7-42B0-807C-567FCE5B5D73}">
      <dgm:prSet/>
      <dgm:spPr/>
      <dgm:t>
        <a:bodyPr/>
        <a:lstStyle/>
        <a:p>
          <a:r>
            <a:rPr lang="en-AS"/>
            <a:t>Low-resource language have almost no usable ASR engine</a:t>
          </a:r>
          <a:endParaRPr lang="en-US"/>
        </a:p>
      </dgm:t>
    </dgm:pt>
    <dgm:pt modelId="{06966F1F-0099-4869-83DD-9B853636647E}" type="parTrans" cxnId="{91046E57-ECA1-4DC0-A802-29E092D735D7}">
      <dgm:prSet/>
      <dgm:spPr/>
      <dgm:t>
        <a:bodyPr/>
        <a:lstStyle/>
        <a:p>
          <a:endParaRPr lang="en-US"/>
        </a:p>
      </dgm:t>
    </dgm:pt>
    <dgm:pt modelId="{A5833118-8501-4200-BB0F-DB37B2D000B1}" type="sibTrans" cxnId="{91046E57-ECA1-4DC0-A802-29E092D735D7}">
      <dgm:prSet/>
      <dgm:spPr/>
      <dgm:t>
        <a:bodyPr/>
        <a:lstStyle/>
        <a:p>
          <a:endParaRPr lang="en-US"/>
        </a:p>
      </dgm:t>
    </dgm:pt>
    <dgm:pt modelId="{AF3B2ED9-D719-4806-8A59-32B34B6B0BC0}">
      <dgm:prSet/>
      <dgm:spPr/>
      <dgm:t>
        <a:bodyPr/>
        <a:lstStyle/>
        <a:p>
          <a:r>
            <a:rPr lang="en-AS"/>
            <a:t>This affects more than 6000 languages out of 7000 languages around the world</a:t>
          </a:r>
          <a:endParaRPr lang="en-US"/>
        </a:p>
      </dgm:t>
    </dgm:pt>
    <dgm:pt modelId="{F2A5A1F3-0965-4D37-9C09-B8E420F5986F}" type="parTrans" cxnId="{87704E9C-666F-446C-AD77-A631E92CA3D7}">
      <dgm:prSet/>
      <dgm:spPr/>
      <dgm:t>
        <a:bodyPr/>
        <a:lstStyle/>
        <a:p>
          <a:endParaRPr lang="en-US"/>
        </a:p>
      </dgm:t>
    </dgm:pt>
    <dgm:pt modelId="{D8CA42BD-160F-419B-AA5B-F2BF7EF31261}" type="sibTrans" cxnId="{87704E9C-666F-446C-AD77-A631E92CA3D7}">
      <dgm:prSet/>
      <dgm:spPr/>
      <dgm:t>
        <a:bodyPr/>
        <a:lstStyle/>
        <a:p>
          <a:endParaRPr lang="en-US"/>
        </a:p>
      </dgm:t>
    </dgm:pt>
    <dgm:pt modelId="{B024998F-C043-4FC8-83F9-2EEBC7A781CC}">
      <dgm:prSet/>
      <dgm:spPr/>
      <dgm:t>
        <a:bodyPr/>
        <a:lstStyle/>
        <a:p>
          <a:r>
            <a:rPr lang="en-AS"/>
            <a:t>Lack of availability of quality label</a:t>
          </a:r>
          <a:r>
            <a:rPr lang="en-US"/>
            <a:t>l</a:t>
          </a:r>
          <a:r>
            <a:rPr lang="en-AS"/>
            <a:t>ed audio data</a:t>
          </a:r>
          <a:endParaRPr lang="en-US"/>
        </a:p>
      </dgm:t>
    </dgm:pt>
    <dgm:pt modelId="{135736B7-8D72-4F49-B8DF-EFC2F7DF5BD8}" type="parTrans" cxnId="{A3B693C0-CE86-4D71-A591-D743F8BD3624}">
      <dgm:prSet/>
      <dgm:spPr/>
      <dgm:t>
        <a:bodyPr/>
        <a:lstStyle/>
        <a:p>
          <a:endParaRPr lang="en-US"/>
        </a:p>
      </dgm:t>
    </dgm:pt>
    <dgm:pt modelId="{C2E9FE71-6CD2-4706-B007-29946C040F25}" type="sibTrans" cxnId="{A3B693C0-CE86-4D71-A591-D743F8BD3624}">
      <dgm:prSet/>
      <dgm:spPr/>
      <dgm:t>
        <a:bodyPr/>
        <a:lstStyle/>
        <a:p>
          <a:endParaRPr lang="en-US"/>
        </a:p>
      </dgm:t>
    </dgm:pt>
    <dgm:pt modelId="{8257C7A3-14EC-4BB2-965D-D8D561B32EBD}" type="pres">
      <dgm:prSet presAssocID="{235F3D08-A0C4-4B31-84B6-C4CC5143EB1B}" presName="root" presStyleCnt="0">
        <dgm:presLayoutVars>
          <dgm:dir/>
          <dgm:resizeHandles val="exact"/>
        </dgm:presLayoutVars>
      </dgm:prSet>
      <dgm:spPr/>
    </dgm:pt>
    <dgm:pt modelId="{BDC3F237-8399-4C7B-A77B-33543CC31584}" type="pres">
      <dgm:prSet presAssocID="{C5FF978F-664C-48DF-AA19-EA899BD0BC74}" presName="compNode" presStyleCnt="0"/>
      <dgm:spPr/>
    </dgm:pt>
    <dgm:pt modelId="{C1D1F682-1F46-4139-BF37-25D46A2C6AD8}" type="pres">
      <dgm:prSet presAssocID="{C5FF978F-664C-48DF-AA19-EA899BD0BC74}" presName="bgRect" presStyleLbl="bgShp" presStyleIdx="0" presStyleCnt="4"/>
      <dgm:spPr/>
    </dgm:pt>
    <dgm:pt modelId="{3A0BAB0B-2375-4403-AE26-CDF40E5F7273}" type="pres">
      <dgm:prSet presAssocID="{C5FF978F-664C-48DF-AA19-EA899BD0BC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E339E97-D6AA-4834-88E4-A4EB3685F02F}" type="pres">
      <dgm:prSet presAssocID="{C5FF978F-664C-48DF-AA19-EA899BD0BC74}" presName="spaceRect" presStyleCnt="0"/>
      <dgm:spPr/>
    </dgm:pt>
    <dgm:pt modelId="{A2069755-130D-45B5-8CCF-BCBC4C0B375B}" type="pres">
      <dgm:prSet presAssocID="{C5FF978F-664C-48DF-AA19-EA899BD0BC74}" presName="parTx" presStyleLbl="revTx" presStyleIdx="0" presStyleCnt="4">
        <dgm:presLayoutVars>
          <dgm:chMax val="0"/>
          <dgm:chPref val="0"/>
        </dgm:presLayoutVars>
      </dgm:prSet>
      <dgm:spPr/>
    </dgm:pt>
    <dgm:pt modelId="{2CB4FD0D-33BB-4B73-886A-15899D0D82FA}" type="pres">
      <dgm:prSet presAssocID="{8345BB92-DF5E-4A81-B182-DCE11BA51492}" presName="sibTrans" presStyleCnt="0"/>
      <dgm:spPr/>
    </dgm:pt>
    <dgm:pt modelId="{F69CB980-ED8D-4E25-9206-BD1345E3FC6E}" type="pres">
      <dgm:prSet presAssocID="{F92645E9-B7C7-42B0-807C-567FCE5B5D73}" presName="compNode" presStyleCnt="0"/>
      <dgm:spPr/>
    </dgm:pt>
    <dgm:pt modelId="{728D47A9-227E-4885-9234-F22482CD99BA}" type="pres">
      <dgm:prSet presAssocID="{F92645E9-B7C7-42B0-807C-567FCE5B5D73}" presName="bgRect" presStyleLbl="bgShp" presStyleIdx="1" presStyleCnt="4"/>
      <dgm:spPr/>
    </dgm:pt>
    <dgm:pt modelId="{0CE2DBCC-4EBD-49BC-A2C9-4251DC0E0B68}" type="pres">
      <dgm:prSet presAssocID="{F92645E9-B7C7-42B0-807C-567FCE5B5D7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66FE80C-237E-4D53-8F79-F750C2016FE9}" type="pres">
      <dgm:prSet presAssocID="{F92645E9-B7C7-42B0-807C-567FCE5B5D73}" presName="spaceRect" presStyleCnt="0"/>
      <dgm:spPr/>
    </dgm:pt>
    <dgm:pt modelId="{EB04C380-13FC-4C73-B431-3827B0AE7071}" type="pres">
      <dgm:prSet presAssocID="{F92645E9-B7C7-42B0-807C-567FCE5B5D73}" presName="parTx" presStyleLbl="revTx" presStyleIdx="1" presStyleCnt="4">
        <dgm:presLayoutVars>
          <dgm:chMax val="0"/>
          <dgm:chPref val="0"/>
        </dgm:presLayoutVars>
      </dgm:prSet>
      <dgm:spPr/>
    </dgm:pt>
    <dgm:pt modelId="{F20DB323-0FEC-4EFD-A5A4-04096E117A35}" type="pres">
      <dgm:prSet presAssocID="{A5833118-8501-4200-BB0F-DB37B2D000B1}" presName="sibTrans" presStyleCnt="0"/>
      <dgm:spPr/>
    </dgm:pt>
    <dgm:pt modelId="{D0CC8854-69C0-458F-B1E4-DD0EC074A641}" type="pres">
      <dgm:prSet presAssocID="{AF3B2ED9-D719-4806-8A59-32B34B6B0BC0}" presName="compNode" presStyleCnt="0"/>
      <dgm:spPr/>
    </dgm:pt>
    <dgm:pt modelId="{C378F90D-7063-4F71-8222-2C5EF9529753}" type="pres">
      <dgm:prSet presAssocID="{AF3B2ED9-D719-4806-8A59-32B34B6B0BC0}" presName="bgRect" presStyleLbl="bgShp" presStyleIdx="2" presStyleCnt="4"/>
      <dgm:spPr/>
    </dgm:pt>
    <dgm:pt modelId="{273742A6-D304-4948-9133-9D5B942CF594}" type="pres">
      <dgm:prSet presAssocID="{AF3B2ED9-D719-4806-8A59-32B34B6B0BC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97B0FC62-B69A-439E-92BB-8614E22F998B}" type="pres">
      <dgm:prSet presAssocID="{AF3B2ED9-D719-4806-8A59-32B34B6B0BC0}" presName="spaceRect" presStyleCnt="0"/>
      <dgm:spPr/>
    </dgm:pt>
    <dgm:pt modelId="{C5552EF8-D006-4D72-AB17-A87B677F02F1}" type="pres">
      <dgm:prSet presAssocID="{AF3B2ED9-D719-4806-8A59-32B34B6B0BC0}" presName="parTx" presStyleLbl="revTx" presStyleIdx="2" presStyleCnt="4">
        <dgm:presLayoutVars>
          <dgm:chMax val="0"/>
          <dgm:chPref val="0"/>
        </dgm:presLayoutVars>
      </dgm:prSet>
      <dgm:spPr/>
    </dgm:pt>
    <dgm:pt modelId="{F43AACA7-C536-468B-8B93-95E83C35E788}" type="pres">
      <dgm:prSet presAssocID="{D8CA42BD-160F-419B-AA5B-F2BF7EF31261}" presName="sibTrans" presStyleCnt="0"/>
      <dgm:spPr/>
    </dgm:pt>
    <dgm:pt modelId="{D163A568-B00A-4100-BA7F-3FB74C4A2D0C}" type="pres">
      <dgm:prSet presAssocID="{B024998F-C043-4FC8-83F9-2EEBC7A781CC}" presName="compNode" presStyleCnt="0"/>
      <dgm:spPr/>
    </dgm:pt>
    <dgm:pt modelId="{A70C8761-12E2-4891-982E-FDC48069EB4E}" type="pres">
      <dgm:prSet presAssocID="{B024998F-C043-4FC8-83F9-2EEBC7A781CC}" presName="bgRect" presStyleLbl="bgShp" presStyleIdx="3" presStyleCnt="4"/>
      <dgm:spPr/>
    </dgm:pt>
    <dgm:pt modelId="{EC234EC9-CC4B-4A4F-8598-D44300310DB3}" type="pres">
      <dgm:prSet presAssocID="{B024998F-C043-4FC8-83F9-2EEBC7A781C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932DA8F5-E39B-4C63-860F-BE65C740EEF9}" type="pres">
      <dgm:prSet presAssocID="{B024998F-C043-4FC8-83F9-2EEBC7A781CC}" presName="spaceRect" presStyleCnt="0"/>
      <dgm:spPr/>
    </dgm:pt>
    <dgm:pt modelId="{70CF5AF1-B7FC-4D8D-9251-A533EA28A4E2}" type="pres">
      <dgm:prSet presAssocID="{B024998F-C043-4FC8-83F9-2EEBC7A781C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4C7BF38-8F9D-452F-AADA-F55AE1B99829}" type="presOf" srcId="{F92645E9-B7C7-42B0-807C-567FCE5B5D73}" destId="{EB04C380-13FC-4C73-B431-3827B0AE7071}" srcOrd="0" destOrd="0" presId="urn:microsoft.com/office/officeart/2018/2/layout/IconVerticalSolidList"/>
    <dgm:cxn modelId="{91046E57-ECA1-4DC0-A802-29E092D735D7}" srcId="{235F3D08-A0C4-4B31-84B6-C4CC5143EB1B}" destId="{F92645E9-B7C7-42B0-807C-567FCE5B5D73}" srcOrd="1" destOrd="0" parTransId="{06966F1F-0099-4869-83DD-9B853636647E}" sibTransId="{A5833118-8501-4200-BB0F-DB37B2D000B1}"/>
    <dgm:cxn modelId="{87704E9C-666F-446C-AD77-A631E92CA3D7}" srcId="{235F3D08-A0C4-4B31-84B6-C4CC5143EB1B}" destId="{AF3B2ED9-D719-4806-8A59-32B34B6B0BC0}" srcOrd="2" destOrd="0" parTransId="{F2A5A1F3-0965-4D37-9C09-B8E420F5986F}" sibTransId="{D8CA42BD-160F-419B-AA5B-F2BF7EF31261}"/>
    <dgm:cxn modelId="{05C5CEAE-B24C-4988-A864-ED0FFD38BA8A}" type="presOf" srcId="{AF3B2ED9-D719-4806-8A59-32B34B6B0BC0}" destId="{C5552EF8-D006-4D72-AB17-A87B677F02F1}" srcOrd="0" destOrd="0" presId="urn:microsoft.com/office/officeart/2018/2/layout/IconVerticalSolidList"/>
    <dgm:cxn modelId="{5C0BB4B0-8603-4657-82D6-7B0D10B1A0D2}" type="presOf" srcId="{B024998F-C043-4FC8-83F9-2EEBC7A781CC}" destId="{70CF5AF1-B7FC-4D8D-9251-A533EA28A4E2}" srcOrd="0" destOrd="0" presId="urn:microsoft.com/office/officeart/2018/2/layout/IconVerticalSolidList"/>
    <dgm:cxn modelId="{A3B693C0-CE86-4D71-A591-D743F8BD3624}" srcId="{235F3D08-A0C4-4B31-84B6-C4CC5143EB1B}" destId="{B024998F-C043-4FC8-83F9-2EEBC7A781CC}" srcOrd="3" destOrd="0" parTransId="{135736B7-8D72-4F49-B8DF-EFC2F7DF5BD8}" sibTransId="{C2E9FE71-6CD2-4706-B007-29946C040F25}"/>
    <dgm:cxn modelId="{6B4A6BC9-1C01-4CC1-8CD5-6518976D48F8}" type="presOf" srcId="{235F3D08-A0C4-4B31-84B6-C4CC5143EB1B}" destId="{8257C7A3-14EC-4BB2-965D-D8D561B32EBD}" srcOrd="0" destOrd="0" presId="urn:microsoft.com/office/officeart/2018/2/layout/IconVerticalSolidList"/>
    <dgm:cxn modelId="{ADDC01CD-6E5C-47A6-9CE6-7C8E22DDD2F3}" type="presOf" srcId="{C5FF978F-664C-48DF-AA19-EA899BD0BC74}" destId="{A2069755-130D-45B5-8CCF-BCBC4C0B375B}" srcOrd="0" destOrd="0" presId="urn:microsoft.com/office/officeart/2018/2/layout/IconVerticalSolidList"/>
    <dgm:cxn modelId="{E8426FD6-5303-4C01-9B06-517A81E62FF9}" srcId="{235F3D08-A0C4-4B31-84B6-C4CC5143EB1B}" destId="{C5FF978F-664C-48DF-AA19-EA899BD0BC74}" srcOrd="0" destOrd="0" parTransId="{BFB03F66-AE12-4092-820C-209070E2B161}" sibTransId="{8345BB92-DF5E-4A81-B182-DCE11BA51492}"/>
    <dgm:cxn modelId="{438E9052-5E6A-46F8-8141-B5A1254AA65D}" type="presParOf" srcId="{8257C7A3-14EC-4BB2-965D-D8D561B32EBD}" destId="{BDC3F237-8399-4C7B-A77B-33543CC31584}" srcOrd="0" destOrd="0" presId="urn:microsoft.com/office/officeart/2018/2/layout/IconVerticalSolidList"/>
    <dgm:cxn modelId="{1C86EDDF-AAF9-4933-8B71-A617EB266697}" type="presParOf" srcId="{BDC3F237-8399-4C7B-A77B-33543CC31584}" destId="{C1D1F682-1F46-4139-BF37-25D46A2C6AD8}" srcOrd="0" destOrd="0" presId="urn:microsoft.com/office/officeart/2018/2/layout/IconVerticalSolidList"/>
    <dgm:cxn modelId="{A8ABA785-7D32-4E15-BE28-A7FD23D55EC6}" type="presParOf" srcId="{BDC3F237-8399-4C7B-A77B-33543CC31584}" destId="{3A0BAB0B-2375-4403-AE26-CDF40E5F7273}" srcOrd="1" destOrd="0" presId="urn:microsoft.com/office/officeart/2018/2/layout/IconVerticalSolidList"/>
    <dgm:cxn modelId="{D9EF4FA3-328D-41AB-9962-BA8DEF1F2961}" type="presParOf" srcId="{BDC3F237-8399-4C7B-A77B-33543CC31584}" destId="{9E339E97-D6AA-4834-88E4-A4EB3685F02F}" srcOrd="2" destOrd="0" presId="urn:microsoft.com/office/officeart/2018/2/layout/IconVerticalSolidList"/>
    <dgm:cxn modelId="{42B2C06D-8E63-4CF4-B010-E8588F0A5ABA}" type="presParOf" srcId="{BDC3F237-8399-4C7B-A77B-33543CC31584}" destId="{A2069755-130D-45B5-8CCF-BCBC4C0B375B}" srcOrd="3" destOrd="0" presId="urn:microsoft.com/office/officeart/2018/2/layout/IconVerticalSolidList"/>
    <dgm:cxn modelId="{AA9BFD19-860A-4850-91DF-92621173FEB2}" type="presParOf" srcId="{8257C7A3-14EC-4BB2-965D-D8D561B32EBD}" destId="{2CB4FD0D-33BB-4B73-886A-15899D0D82FA}" srcOrd="1" destOrd="0" presId="urn:microsoft.com/office/officeart/2018/2/layout/IconVerticalSolidList"/>
    <dgm:cxn modelId="{F75C1393-2D3E-4CED-9473-D74911FA3438}" type="presParOf" srcId="{8257C7A3-14EC-4BB2-965D-D8D561B32EBD}" destId="{F69CB980-ED8D-4E25-9206-BD1345E3FC6E}" srcOrd="2" destOrd="0" presId="urn:microsoft.com/office/officeart/2018/2/layout/IconVerticalSolidList"/>
    <dgm:cxn modelId="{E2A55561-F2F7-41CD-A51D-B5B55FE701E5}" type="presParOf" srcId="{F69CB980-ED8D-4E25-9206-BD1345E3FC6E}" destId="{728D47A9-227E-4885-9234-F22482CD99BA}" srcOrd="0" destOrd="0" presId="urn:microsoft.com/office/officeart/2018/2/layout/IconVerticalSolidList"/>
    <dgm:cxn modelId="{23D08F72-173B-4DE5-9D44-899E76A0E078}" type="presParOf" srcId="{F69CB980-ED8D-4E25-9206-BD1345E3FC6E}" destId="{0CE2DBCC-4EBD-49BC-A2C9-4251DC0E0B68}" srcOrd="1" destOrd="0" presId="urn:microsoft.com/office/officeart/2018/2/layout/IconVerticalSolidList"/>
    <dgm:cxn modelId="{C2FDF618-90C9-47E0-BAA1-DB29242FF96D}" type="presParOf" srcId="{F69CB980-ED8D-4E25-9206-BD1345E3FC6E}" destId="{E66FE80C-237E-4D53-8F79-F750C2016FE9}" srcOrd="2" destOrd="0" presId="urn:microsoft.com/office/officeart/2018/2/layout/IconVerticalSolidList"/>
    <dgm:cxn modelId="{BE94F8E0-8ECF-4A97-B4B8-01697F19E04B}" type="presParOf" srcId="{F69CB980-ED8D-4E25-9206-BD1345E3FC6E}" destId="{EB04C380-13FC-4C73-B431-3827B0AE7071}" srcOrd="3" destOrd="0" presId="urn:microsoft.com/office/officeart/2018/2/layout/IconVerticalSolidList"/>
    <dgm:cxn modelId="{1623FE4C-2EE3-4E47-8C6E-25FDE59DA77E}" type="presParOf" srcId="{8257C7A3-14EC-4BB2-965D-D8D561B32EBD}" destId="{F20DB323-0FEC-4EFD-A5A4-04096E117A35}" srcOrd="3" destOrd="0" presId="urn:microsoft.com/office/officeart/2018/2/layout/IconVerticalSolidList"/>
    <dgm:cxn modelId="{151D67C3-6D06-4030-AF71-08373A489C25}" type="presParOf" srcId="{8257C7A3-14EC-4BB2-965D-D8D561B32EBD}" destId="{D0CC8854-69C0-458F-B1E4-DD0EC074A641}" srcOrd="4" destOrd="0" presId="urn:microsoft.com/office/officeart/2018/2/layout/IconVerticalSolidList"/>
    <dgm:cxn modelId="{1DD31B99-4197-4F19-8C44-7B89125F1F63}" type="presParOf" srcId="{D0CC8854-69C0-458F-B1E4-DD0EC074A641}" destId="{C378F90D-7063-4F71-8222-2C5EF9529753}" srcOrd="0" destOrd="0" presId="urn:microsoft.com/office/officeart/2018/2/layout/IconVerticalSolidList"/>
    <dgm:cxn modelId="{72EDC6A7-B254-448B-8EF1-15439AF5D13E}" type="presParOf" srcId="{D0CC8854-69C0-458F-B1E4-DD0EC074A641}" destId="{273742A6-D304-4948-9133-9D5B942CF594}" srcOrd="1" destOrd="0" presId="urn:microsoft.com/office/officeart/2018/2/layout/IconVerticalSolidList"/>
    <dgm:cxn modelId="{046F254D-3FDD-44C7-8C83-E69969E6FEA1}" type="presParOf" srcId="{D0CC8854-69C0-458F-B1E4-DD0EC074A641}" destId="{97B0FC62-B69A-439E-92BB-8614E22F998B}" srcOrd="2" destOrd="0" presId="urn:microsoft.com/office/officeart/2018/2/layout/IconVerticalSolidList"/>
    <dgm:cxn modelId="{586431A4-3E96-4578-A694-9BCFAE24B67E}" type="presParOf" srcId="{D0CC8854-69C0-458F-B1E4-DD0EC074A641}" destId="{C5552EF8-D006-4D72-AB17-A87B677F02F1}" srcOrd="3" destOrd="0" presId="urn:microsoft.com/office/officeart/2018/2/layout/IconVerticalSolidList"/>
    <dgm:cxn modelId="{8540C9A4-75B9-44A9-864B-BCDAD165B858}" type="presParOf" srcId="{8257C7A3-14EC-4BB2-965D-D8D561B32EBD}" destId="{F43AACA7-C536-468B-8B93-95E83C35E788}" srcOrd="5" destOrd="0" presId="urn:microsoft.com/office/officeart/2018/2/layout/IconVerticalSolidList"/>
    <dgm:cxn modelId="{0C5BF234-F123-48B0-B7D2-B1847FE92B61}" type="presParOf" srcId="{8257C7A3-14EC-4BB2-965D-D8D561B32EBD}" destId="{D163A568-B00A-4100-BA7F-3FB74C4A2D0C}" srcOrd="6" destOrd="0" presId="urn:microsoft.com/office/officeart/2018/2/layout/IconVerticalSolidList"/>
    <dgm:cxn modelId="{34CD3E6A-C34A-420D-8D75-1460AEBA63D2}" type="presParOf" srcId="{D163A568-B00A-4100-BA7F-3FB74C4A2D0C}" destId="{A70C8761-12E2-4891-982E-FDC48069EB4E}" srcOrd="0" destOrd="0" presId="urn:microsoft.com/office/officeart/2018/2/layout/IconVerticalSolidList"/>
    <dgm:cxn modelId="{1DF6A97D-29C0-46A1-A568-7E0F1996E796}" type="presParOf" srcId="{D163A568-B00A-4100-BA7F-3FB74C4A2D0C}" destId="{EC234EC9-CC4B-4A4F-8598-D44300310DB3}" srcOrd="1" destOrd="0" presId="urn:microsoft.com/office/officeart/2018/2/layout/IconVerticalSolidList"/>
    <dgm:cxn modelId="{360A6462-CB9F-4E3B-A011-5FA6ADC17831}" type="presParOf" srcId="{D163A568-B00A-4100-BA7F-3FB74C4A2D0C}" destId="{932DA8F5-E39B-4C63-860F-BE65C740EEF9}" srcOrd="2" destOrd="0" presId="urn:microsoft.com/office/officeart/2018/2/layout/IconVerticalSolidList"/>
    <dgm:cxn modelId="{9E107B8A-DC2E-4D2D-A7EB-1BB86975C87A}" type="presParOf" srcId="{D163A568-B00A-4100-BA7F-3FB74C4A2D0C}" destId="{70CF5AF1-B7FC-4D8D-9251-A533EA28A4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5F3D08-A0C4-4B31-84B6-C4CC5143EB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5FF978F-664C-48DF-AA19-EA899BD0BC74}">
      <dgm:prSet/>
      <dgm:spPr/>
      <dgm:t>
        <a:bodyPr/>
        <a:lstStyle/>
        <a:p>
          <a:r>
            <a:rPr lang="en-AS" dirty="0"/>
            <a:t>Usage of Facebook’s Wav2Vec 2.0 for ASR training</a:t>
          </a:r>
          <a:endParaRPr lang="en-US" dirty="0"/>
        </a:p>
      </dgm:t>
    </dgm:pt>
    <dgm:pt modelId="{BFB03F66-AE12-4092-820C-209070E2B161}" type="parTrans" cxnId="{E8426FD6-5303-4C01-9B06-517A81E62FF9}">
      <dgm:prSet/>
      <dgm:spPr/>
      <dgm:t>
        <a:bodyPr/>
        <a:lstStyle/>
        <a:p>
          <a:endParaRPr lang="en-US"/>
        </a:p>
      </dgm:t>
    </dgm:pt>
    <dgm:pt modelId="{8345BB92-DF5E-4A81-B182-DCE11BA51492}" type="sibTrans" cxnId="{E8426FD6-5303-4C01-9B06-517A81E62FF9}">
      <dgm:prSet/>
      <dgm:spPr/>
      <dgm:t>
        <a:bodyPr/>
        <a:lstStyle/>
        <a:p>
          <a:endParaRPr lang="en-US"/>
        </a:p>
      </dgm:t>
    </dgm:pt>
    <dgm:pt modelId="{F92645E9-B7C7-42B0-807C-567FCE5B5D73}">
      <dgm:prSet/>
      <dgm:spPr/>
      <dgm:t>
        <a:bodyPr/>
        <a:lstStyle/>
        <a:p>
          <a:r>
            <a:rPr lang="en-AS" dirty="0"/>
            <a:t>Development of accurate enough model for low-resource languages</a:t>
          </a:r>
          <a:endParaRPr lang="en-US" dirty="0"/>
        </a:p>
      </dgm:t>
    </dgm:pt>
    <dgm:pt modelId="{06966F1F-0099-4869-83DD-9B853636647E}" type="parTrans" cxnId="{91046E57-ECA1-4DC0-A802-29E092D735D7}">
      <dgm:prSet/>
      <dgm:spPr/>
      <dgm:t>
        <a:bodyPr/>
        <a:lstStyle/>
        <a:p>
          <a:endParaRPr lang="en-US"/>
        </a:p>
      </dgm:t>
    </dgm:pt>
    <dgm:pt modelId="{A5833118-8501-4200-BB0F-DB37B2D000B1}" type="sibTrans" cxnId="{91046E57-ECA1-4DC0-A802-29E092D735D7}">
      <dgm:prSet/>
      <dgm:spPr/>
      <dgm:t>
        <a:bodyPr/>
        <a:lstStyle/>
        <a:p>
          <a:endParaRPr lang="en-US"/>
        </a:p>
      </dgm:t>
    </dgm:pt>
    <dgm:pt modelId="{AF3B2ED9-D719-4806-8A59-32B34B6B0BC0}">
      <dgm:prSet/>
      <dgm:spPr/>
      <dgm:t>
        <a:bodyPr/>
        <a:lstStyle/>
        <a:p>
          <a:r>
            <a:rPr lang="en-AS" dirty="0"/>
            <a:t>Pilot language as Nepali</a:t>
          </a:r>
          <a:endParaRPr lang="en-US" dirty="0"/>
        </a:p>
      </dgm:t>
    </dgm:pt>
    <dgm:pt modelId="{F2A5A1F3-0965-4D37-9C09-B8E420F5986F}" type="parTrans" cxnId="{87704E9C-666F-446C-AD77-A631E92CA3D7}">
      <dgm:prSet/>
      <dgm:spPr/>
      <dgm:t>
        <a:bodyPr/>
        <a:lstStyle/>
        <a:p>
          <a:endParaRPr lang="en-US"/>
        </a:p>
      </dgm:t>
    </dgm:pt>
    <dgm:pt modelId="{D8CA42BD-160F-419B-AA5B-F2BF7EF31261}" type="sibTrans" cxnId="{87704E9C-666F-446C-AD77-A631E92CA3D7}">
      <dgm:prSet/>
      <dgm:spPr/>
      <dgm:t>
        <a:bodyPr/>
        <a:lstStyle/>
        <a:p>
          <a:endParaRPr lang="en-US"/>
        </a:p>
      </dgm:t>
    </dgm:pt>
    <dgm:pt modelId="{B024998F-C043-4FC8-83F9-2EEBC7A781CC}">
      <dgm:prSet/>
      <dgm:spPr/>
      <dgm:t>
        <a:bodyPr/>
        <a:lstStyle/>
        <a:p>
          <a:r>
            <a:rPr lang="en-AS" dirty="0"/>
            <a:t>Extension of development process to other languages</a:t>
          </a:r>
          <a:endParaRPr lang="en-US" dirty="0"/>
        </a:p>
      </dgm:t>
    </dgm:pt>
    <dgm:pt modelId="{135736B7-8D72-4F49-B8DF-EFC2F7DF5BD8}" type="parTrans" cxnId="{A3B693C0-CE86-4D71-A591-D743F8BD3624}">
      <dgm:prSet/>
      <dgm:spPr/>
      <dgm:t>
        <a:bodyPr/>
        <a:lstStyle/>
        <a:p>
          <a:endParaRPr lang="en-US"/>
        </a:p>
      </dgm:t>
    </dgm:pt>
    <dgm:pt modelId="{C2E9FE71-6CD2-4706-B007-29946C040F25}" type="sibTrans" cxnId="{A3B693C0-CE86-4D71-A591-D743F8BD3624}">
      <dgm:prSet/>
      <dgm:spPr/>
      <dgm:t>
        <a:bodyPr/>
        <a:lstStyle/>
        <a:p>
          <a:endParaRPr lang="en-US"/>
        </a:p>
      </dgm:t>
    </dgm:pt>
    <dgm:pt modelId="{8257C7A3-14EC-4BB2-965D-D8D561B32EBD}" type="pres">
      <dgm:prSet presAssocID="{235F3D08-A0C4-4B31-84B6-C4CC5143EB1B}" presName="root" presStyleCnt="0">
        <dgm:presLayoutVars>
          <dgm:dir/>
          <dgm:resizeHandles val="exact"/>
        </dgm:presLayoutVars>
      </dgm:prSet>
      <dgm:spPr/>
    </dgm:pt>
    <dgm:pt modelId="{BDC3F237-8399-4C7B-A77B-33543CC31584}" type="pres">
      <dgm:prSet presAssocID="{C5FF978F-664C-48DF-AA19-EA899BD0BC74}" presName="compNode" presStyleCnt="0"/>
      <dgm:spPr/>
    </dgm:pt>
    <dgm:pt modelId="{C1D1F682-1F46-4139-BF37-25D46A2C6AD8}" type="pres">
      <dgm:prSet presAssocID="{C5FF978F-664C-48DF-AA19-EA899BD0BC74}" presName="bgRect" presStyleLbl="bgShp" presStyleIdx="0" presStyleCnt="4"/>
      <dgm:spPr/>
    </dgm:pt>
    <dgm:pt modelId="{3A0BAB0B-2375-4403-AE26-CDF40E5F7273}" type="pres">
      <dgm:prSet presAssocID="{C5FF978F-664C-48DF-AA19-EA899BD0BC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</dgm:spPr>
    </dgm:pt>
    <dgm:pt modelId="{9E339E97-D6AA-4834-88E4-A4EB3685F02F}" type="pres">
      <dgm:prSet presAssocID="{C5FF978F-664C-48DF-AA19-EA899BD0BC74}" presName="spaceRect" presStyleCnt="0"/>
      <dgm:spPr/>
    </dgm:pt>
    <dgm:pt modelId="{A2069755-130D-45B5-8CCF-BCBC4C0B375B}" type="pres">
      <dgm:prSet presAssocID="{C5FF978F-664C-48DF-AA19-EA899BD0BC74}" presName="parTx" presStyleLbl="revTx" presStyleIdx="0" presStyleCnt="4">
        <dgm:presLayoutVars>
          <dgm:chMax val="0"/>
          <dgm:chPref val="0"/>
        </dgm:presLayoutVars>
      </dgm:prSet>
      <dgm:spPr/>
    </dgm:pt>
    <dgm:pt modelId="{2CB4FD0D-33BB-4B73-886A-15899D0D82FA}" type="pres">
      <dgm:prSet presAssocID="{8345BB92-DF5E-4A81-B182-DCE11BA51492}" presName="sibTrans" presStyleCnt="0"/>
      <dgm:spPr/>
    </dgm:pt>
    <dgm:pt modelId="{F69CB980-ED8D-4E25-9206-BD1345E3FC6E}" type="pres">
      <dgm:prSet presAssocID="{F92645E9-B7C7-42B0-807C-567FCE5B5D73}" presName="compNode" presStyleCnt="0"/>
      <dgm:spPr/>
    </dgm:pt>
    <dgm:pt modelId="{728D47A9-227E-4885-9234-F22482CD99BA}" type="pres">
      <dgm:prSet presAssocID="{F92645E9-B7C7-42B0-807C-567FCE5B5D73}" presName="bgRect" presStyleLbl="bgShp" presStyleIdx="1" presStyleCnt="4"/>
      <dgm:spPr/>
    </dgm:pt>
    <dgm:pt modelId="{0CE2DBCC-4EBD-49BC-A2C9-4251DC0E0B68}" type="pres">
      <dgm:prSet presAssocID="{F92645E9-B7C7-42B0-807C-567FCE5B5D73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66FE80C-237E-4D53-8F79-F750C2016FE9}" type="pres">
      <dgm:prSet presAssocID="{F92645E9-B7C7-42B0-807C-567FCE5B5D73}" presName="spaceRect" presStyleCnt="0"/>
      <dgm:spPr/>
    </dgm:pt>
    <dgm:pt modelId="{EB04C380-13FC-4C73-B431-3827B0AE7071}" type="pres">
      <dgm:prSet presAssocID="{F92645E9-B7C7-42B0-807C-567FCE5B5D73}" presName="parTx" presStyleLbl="revTx" presStyleIdx="1" presStyleCnt="4">
        <dgm:presLayoutVars>
          <dgm:chMax val="0"/>
          <dgm:chPref val="0"/>
        </dgm:presLayoutVars>
      </dgm:prSet>
      <dgm:spPr/>
    </dgm:pt>
    <dgm:pt modelId="{F20DB323-0FEC-4EFD-A5A4-04096E117A35}" type="pres">
      <dgm:prSet presAssocID="{A5833118-8501-4200-BB0F-DB37B2D000B1}" presName="sibTrans" presStyleCnt="0"/>
      <dgm:spPr/>
    </dgm:pt>
    <dgm:pt modelId="{D0CC8854-69C0-458F-B1E4-DD0EC074A641}" type="pres">
      <dgm:prSet presAssocID="{AF3B2ED9-D719-4806-8A59-32B34B6B0BC0}" presName="compNode" presStyleCnt="0"/>
      <dgm:spPr/>
    </dgm:pt>
    <dgm:pt modelId="{C378F90D-7063-4F71-8222-2C5EF9529753}" type="pres">
      <dgm:prSet presAssocID="{AF3B2ED9-D719-4806-8A59-32B34B6B0BC0}" presName="bgRect" presStyleLbl="bgShp" presStyleIdx="2" presStyleCnt="4"/>
      <dgm:spPr/>
    </dgm:pt>
    <dgm:pt modelId="{273742A6-D304-4948-9133-9D5B942CF594}" type="pres">
      <dgm:prSet presAssocID="{AF3B2ED9-D719-4806-8A59-32B34B6B0BC0}" presName="iconRect" presStyleLbl="node1" presStyleIdx="2" presStyleCnt="4" custScaleY="93824" custLinFactNeighborX="-18823" custLinFactNeighborY="-127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</dgm:pt>
    <dgm:pt modelId="{97B0FC62-B69A-439E-92BB-8614E22F998B}" type="pres">
      <dgm:prSet presAssocID="{AF3B2ED9-D719-4806-8A59-32B34B6B0BC0}" presName="spaceRect" presStyleCnt="0"/>
      <dgm:spPr/>
    </dgm:pt>
    <dgm:pt modelId="{C5552EF8-D006-4D72-AB17-A87B677F02F1}" type="pres">
      <dgm:prSet presAssocID="{AF3B2ED9-D719-4806-8A59-32B34B6B0BC0}" presName="parTx" presStyleLbl="revTx" presStyleIdx="2" presStyleCnt="4">
        <dgm:presLayoutVars>
          <dgm:chMax val="0"/>
          <dgm:chPref val="0"/>
        </dgm:presLayoutVars>
      </dgm:prSet>
      <dgm:spPr/>
    </dgm:pt>
    <dgm:pt modelId="{F43AACA7-C536-468B-8B93-95E83C35E788}" type="pres">
      <dgm:prSet presAssocID="{D8CA42BD-160F-419B-AA5B-F2BF7EF31261}" presName="sibTrans" presStyleCnt="0"/>
      <dgm:spPr/>
    </dgm:pt>
    <dgm:pt modelId="{D163A568-B00A-4100-BA7F-3FB74C4A2D0C}" type="pres">
      <dgm:prSet presAssocID="{B024998F-C043-4FC8-83F9-2EEBC7A781CC}" presName="compNode" presStyleCnt="0"/>
      <dgm:spPr/>
    </dgm:pt>
    <dgm:pt modelId="{A70C8761-12E2-4891-982E-FDC48069EB4E}" type="pres">
      <dgm:prSet presAssocID="{B024998F-C043-4FC8-83F9-2EEBC7A781CC}" presName="bgRect" presStyleLbl="bgShp" presStyleIdx="3" presStyleCnt="4"/>
      <dgm:spPr/>
    </dgm:pt>
    <dgm:pt modelId="{EC234EC9-CC4B-4A4F-8598-D44300310DB3}" type="pres">
      <dgm:prSet presAssocID="{B024998F-C043-4FC8-83F9-2EEBC7A781CC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932DA8F5-E39B-4C63-860F-BE65C740EEF9}" type="pres">
      <dgm:prSet presAssocID="{B024998F-C043-4FC8-83F9-2EEBC7A781CC}" presName="spaceRect" presStyleCnt="0"/>
      <dgm:spPr/>
    </dgm:pt>
    <dgm:pt modelId="{70CF5AF1-B7FC-4D8D-9251-A533EA28A4E2}" type="pres">
      <dgm:prSet presAssocID="{B024998F-C043-4FC8-83F9-2EEBC7A781C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4C7BF38-8F9D-452F-AADA-F55AE1B99829}" type="presOf" srcId="{F92645E9-B7C7-42B0-807C-567FCE5B5D73}" destId="{EB04C380-13FC-4C73-B431-3827B0AE7071}" srcOrd="0" destOrd="0" presId="urn:microsoft.com/office/officeart/2018/2/layout/IconVerticalSolidList"/>
    <dgm:cxn modelId="{91046E57-ECA1-4DC0-A802-29E092D735D7}" srcId="{235F3D08-A0C4-4B31-84B6-C4CC5143EB1B}" destId="{F92645E9-B7C7-42B0-807C-567FCE5B5D73}" srcOrd="1" destOrd="0" parTransId="{06966F1F-0099-4869-83DD-9B853636647E}" sibTransId="{A5833118-8501-4200-BB0F-DB37B2D000B1}"/>
    <dgm:cxn modelId="{87704E9C-666F-446C-AD77-A631E92CA3D7}" srcId="{235F3D08-A0C4-4B31-84B6-C4CC5143EB1B}" destId="{AF3B2ED9-D719-4806-8A59-32B34B6B0BC0}" srcOrd="2" destOrd="0" parTransId="{F2A5A1F3-0965-4D37-9C09-B8E420F5986F}" sibTransId="{D8CA42BD-160F-419B-AA5B-F2BF7EF31261}"/>
    <dgm:cxn modelId="{05C5CEAE-B24C-4988-A864-ED0FFD38BA8A}" type="presOf" srcId="{AF3B2ED9-D719-4806-8A59-32B34B6B0BC0}" destId="{C5552EF8-D006-4D72-AB17-A87B677F02F1}" srcOrd="0" destOrd="0" presId="urn:microsoft.com/office/officeart/2018/2/layout/IconVerticalSolidList"/>
    <dgm:cxn modelId="{5C0BB4B0-8603-4657-82D6-7B0D10B1A0D2}" type="presOf" srcId="{B024998F-C043-4FC8-83F9-2EEBC7A781CC}" destId="{70CF5AF1-B7FC-4D8D-9251-A533EA28A4E2}" srcOrd="0" destOrd="0" presId="urn:microsoft.com/office/officeart/2018/2/layout/IconVerticalSolidList"/>
    <dgm:cxn modelId="{A3B693C0-CE86-4D71-A591-D743F8BD3624}" srcId="{235F3D08-A0C4-4B31-84B6-C4CC5143EB1B}" destId="{B024998F-C043-4FC8-83F9-2EEBC7A781CC}" srcOrd="3" destOrd="0" parTransId="{135736B7-8D72-4F49-B8DF-EFC2F7DF5BD8}" sibTransId="{C2E9FE71-6CD2-4706-B007-29946C040F25}"/>
    <dgm:cxn modelId="{6B4A6BC9-1C01-4CC1-8CD5-6518976D48F8}" type="presOf" srcId="{235F3D08-A0C4-4B31-84B6-C4CC5143EB1B}" destId="{8257C7A3-14EC-4BB2-965D-D8D561B32EBD}" srcOrd="0" destOrd="0" presId="urn:microsoft.com/office/officeart/2018/2/layout/IconVerticalSolidList"/>
    <dgm:cxn modelId="{ADDC01CD-6E5C-47A6-9CE6-7C8E22DDD2F3}" type="presOf" srcId="{C5FF978F-664C-48DF-AA19-EA899BD0BC74}" destId="{A2069755-130D-45B5-8CCF-BCBC4C0B375B}" srcOrd="0" destOrd="0" presId="urn:microsoft.com/office/officeart/2018/2/layout/IconVerticalSolidList"/>
    <dgm:cxn modelId="{E8426FD6-5303-4C01-9B06-517A81E62FF9}" srcId="{235F3D08-A0C4-4B31-84B6-C4CC5143EB1B}" destId="{C5FF978F-664C-48DF-AA19-EA899BD0BC74}" srcOrd="0" destOrd="0" parTransId="{BFB03F66-AE12-4092-820C-209070E2B161}" sibTransId="{8345BB92-DF5E-4A81-B182-DCE11BA51492}"/>
    <dgm:cxn modelId="{438E9052-5E6A-46F8-8141-B5A1254AA65D}" type="presParOf" srcId="{8257C7A3-14EC-4BB2-965D-D8D561B32EBD}" destId="{BDC3F237-8399-4C7B-A77B-33543CC31584}" srcOrd="0" destOrd="0" presId="urn:microsoft.com/office/officeart/2018/2/layout/IconVerticalSolidList"/>
    <dgm:cxn modelId="{1C86EDDF-AAF9-4933-8B71-A617EB266697}" type="presParOf" srcId="{BDC3F237-8399-4C7B-A77B-33543CC31584}" destId="{C1D1F682-1F46-4139-BF37-25D46A2C6AD8}" srcOrd="0" destOrd="0" presId="urn:microsoft.com/office/officeart/2018/2/layout/IconVerticalSolidList"/>
    <dgm:cxn modelId="{A8ABA785-7D32-4E15-BE28-A7FD23D55EC6}" type="presParOf" srcId="{BDC3F237-8399-4C7B-A77B-33543CC31584}" destId="{3A0BAB0B-2375-4403-AE26-CDF40E5F7273}" srcOrd="1" destOrd="0" presId="urn:microsoft.com/office/officeart/2018/2/layout/IconVerticalSolidList"/>
    <dgm:cxn modelId="{D9EF4FA3-328D-41AB-9962-BA8DEF1F2961}" type="presParOf" srcId="{BDC3F237-8399-4C7B-A77B-33543CC31584}" destId="{9E339E97-D6AA-4834-88E4-A4EB3685F02F}" srcOrd="2" destOrd="0" presId="urn:microsoft.com/office/officeart/2018/2/layout/IconVerticalSolidList"/>
    <dgm:cxn modelId="{42B2C06D-8E63-4CF4-B010-E8588F0A5ABA}" type="presParOf" srcId="{BDC3F237-8399-4C7B-A77B-33543CC31584}" destId="{A2069755-130D-45B5-8CCF-BCBC4C0B375B}" srcOrd="3" destOrd="0" presId="urn:microsoft.com/office/officeart/2018/2/layout/IconVerticalSolidList"/>
    <dgm:cxn modelId="{AA9BFD19-860A-4850-91DF-92621173FEB2}" type="presParOf" srcId="{8257C7A3-14EC-4BB2-965D-D8D561B32EBD}" destId="{2CB4FD0D-33BB-4B73-886A-15899D0D82FA}" srcOrd="1" destOrd="0" presId="urn:microsoft.com/office/officeart/2018/2/layout/IconVerticalSolidList"/>
    <dgm:cxn modelId="{F75C1393-2D3E-4CED-9473-D74911FA3438}" type="presParOf" srcId="{8257C7A3-14EC-4BB2-965D-D8D561B32EBD}" destId="{F69CB980-ED8D-4E25-9206-BD1345E3FC6E}" srcOrd="2" destOrd="0" presId="urn:microsoft.com/office/officeart/2018/2/layout/IconVerticalSolidList"/>
    <dgm:cxn modelId="{E2A55561-F2F7-41CD-A51D-B5B55FE701E5}" type="presParOf" srcId="{F69CB980-ED8D-4E25-9206-BD1345E3FC6E}" destId="{728D47A9-227E-4885-9234-F22482CD99BA}" srcOrd="0" destOrd="0" presId="urn:microsoft.com/office/officeart/2018/2/layout/IconVerticalSolidList"/>
    <dgm:cxn modelId="{23D08F72-173B-4DE5-9D44-899E76A0E078}" type="presParOf" srcId="{F69CB980-ED8D-4E25-9206-BD1345E3FC6E}" destId="{0CE2DBCC-4EBD-49BC-A2C9-4251DC0E0B68}" srcOrd="1" destOrd="0" presId="urn:microsoft.com/office/officeart/2018/2/layout/IconVerticalSolidList"/>
    <dgm:cxn modelId="{C2FDF618-90C9-47E0-BAA1-DB29242FF96D}" type="presParOf" srcId="{F69CB980-ED8D-4E25-9206-BD1345E3FC6E}" destId="{E66FE80C-237E-4D53-8F79-F750C2016FE9}" srcOrd="2" destOrd="0" presId="urn:microsoft.com/office/officeart/2018/2/layout/IconVerticalSolidList"/>
    <dgm:cxn modelId="{BE94F8E0-8ECF-4A97-B4B8-01697F19E04B}" type="presParOf" srcId="{F69CB980-ED8D-4E25-9206-BD1345E3FC6E}" destId="{EB04C380-13FC-4C73-B431-3827B0AE7071}" srcOrd="3" destOrd="0" presId="urn:microsoft.com/office/officeart/2018/2/layout/IconVerticalSolidList"/>
    <dgm:cxn modelId="{1623FE4C-2EE3-4E47-8C6E-25FDE59DA77E}" type="presParOf" srcId="{8257C7A3-14EC-4BB2-965D-D8D561B32EBD}" destId="{F20DB323-0FEC-4EFD-A5A4-04096E117A35}" srcOrd="3" destOrd="0" presId="urn:microsoft.com/office/officeart/2018/2/layout/IconVerticalSolidList"/>
    <dgm:cxn modelId="{151D67C3-6D06-4030-AF71-08373A489C25}" type="presParOf" srcId="{8257C7A3-14EC-4BB2-965D-D8D561B32EBD}" destId="{D0CC8854-69C0-458F-B1E4-DD0EC074A641}" srcOrd="4" destOrd="0" presId="urn:microsoft.com/office/officeart/2018/2/layout/IconVerticalSolidList"/>
    <dgm:cxn modelId="{1DD31B99-4197-4F19-8C44-7B89125F1F63}" type="presParOf" srcId="{D0CC8854-69C0-458F-B1E4-DD0EC074A641}" destId="{C378F90D-7063-4F71-8222-2C5EF9529753}" srcOrd="0" destOrd="0" presId="urn:microsoft.com/office/officeart/2018/2/layout/IconVerticalSolidList"/>
    <dgm:cxn modelId="{72EDC6A7-B254-448B-8EF1-15439AF5D13E}" type="presParOf" srcId="{D0CC8854-69C0-458F-B1E4-DD0EC074A641}" destId="{273742A6-D304-4948-9133-9D5B942CF594}" srcOrd="1" destOrd="0" presId="urn:microsoft.com/office/officeart/2018/2/layout/IconVerticalSolidList"/>
    <dgm:cxn modelId="{046F254D-3FDD-44C7-8C83-E69969E6FEA1}" type="presParOf" srcId="{D0CC8854-69C0-458F-B1E4-DD0EC074A641}" destId="{97B0FC62-B69A-439E-92BB-8614E22F998B}" srcOrd="2" destOrd="0" presId="urn:microsoft.com/office/officeart/2018/2/layout/IconVerticalSolidList"/>
    <dgm:cxn modelId="{586431A4-3E96-4578-A694-9BCFAE24B67E}" type="presParOf" srcId="{D0CC8854-69C0-458F-B1E4-DD0EC074A641}" destId="{C5552EF8-D006-4D72-AB17-A87B677F02F1}" srcOrd="3" destOrd="0" presId="urn:microsoft.com/office/officeart/2018/2/layout/IconVerticalSolidList"/>
    <dgm:cxn modelId="{8540C9A4-75B9-44A9-864B-BCDAD165B858}" type="presParOf" srcId="{8257C7A3-14EC-4BB2-965D-D8D561B32EBD}" destId="{F43AACA7-C536-468B-8B93-95E83C35E788}" srcOrd="5" destOrd="0" presId="urn:microsoft.com/office/officeart/2018/2/layout/IconVerticalSolidList"/>
    <dgm:cxn modelId="{0C5BF234-F123-48B0-B7D2-B1847FE92B61}" type="presParOf" srcId="{8257C7A3-14EC-4BB2-965D-D8D561B32EBD}" destId="{D163A568-B00A-4100-BA7F-3FB74C4A2D0C}" srcOrd="6" destOrd="0" presId="urn:microsoft.com/office/officeart/2018/2/layout/IconVerticalSolidList"/>
    <dgm:cxn modelId="{34CD3E6A-C34A-420D-8D75-1460AEBA63D2}" type="presParOf" srcId="{D163A568-B00A-4100-BA7F-3FB74C4A2D0C}" destId="{A70C8761-12E2-4891-982E-FDC48069EB4E}" srcOrd="0" destOrd="0" presId="urn:microsoft.com/office/officeart/2018/2/layout/IconVerticalSolidList"/>
    <dgm:cxn modelId="{1DF6A97D-29C0-46A1-A568-7E0F1996E796}" type="presParOf" srcId="{D163A568-B00A-4100-BA7F-3FB74C4A2D0C}" destId="{EC234EC9-CC4B-4A4F-8598-D44300310DB3}" srcOrd="1" destOrd="0" presId="urn:microsoft.com/office/officeart/2018/2/layout/IconVerticalSolidList"/>
    <dgm:cxn modelId="{360A6462-CB9F-4E3B-A011-5FA6ADC17831}" type="presParOf" srcId="{D163A568-B00A-4100-BA7F-3FB74C4A2D0C}" destId="{932DA8F5-E39B-4C63-860F-BE65C740EEF9}" srcOrd="2" destOrd="0" presId="urn:microsoft.com/office/officeart/2018/2/layout/IconVerticalSolidList"/>
    <dgm:cxn modelId="{9E107B8A-DC2E-4D2D-A7EB-1BB86975C87A}" type="presParOf" srcId="{D163A568-B00A-4100-BA7F-3FB74C4A2D0C}" destId="{70CF5AF1-B7FC-4D8D-9251-A533EA28A4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5F3D08-A0C4-4B31-84B6-C4CC5143EB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5FF978F-664C-48DF-AA19-EA899BD0BC74}">
      <dgm:prSet/>
      <dgm:spPr/>
      <dgm:t>
        <a:bodyPr/>
        <a:lstStyle/>
        <a:p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Research on the literatures and technologies used currently for the Automatic Speech Recognition and their implementation</a:t>
          </a:r>
          <a:endParaRPr lang="en-US" dirty="0"/>
        </a:p>
      </dgm:t>
    </dgm:pt>
    <dgm:pt modelId="{BFB03F66-AE12-4092-820C-209070E2B161}" type="parTrans" cxnId="{E8426FD6-5303-4C01-9B06-517A81E62FF9}">
      <dgm:prSet/>
      <dgm:spPr/>
      <dgm:t>
        <a:bodyPr/>
        <a:lstStyle/>
        <a:p>
          <a:endParaRPr lang="en-US"/>
        </a:p>
      </dgm:t>
    </dgm:pt>
    <dgm:pt modelId="{8345BB92-DF5E-4A81-B182-DCE11BA51492}" type="sibTrans" cxnId="{E8426FD6-5303-4C01-9B06-517A81E62FF9}">
      <dgm:prSet/>
      <dgm:spPr/>
      <dgm:t>
        <a:bodyPr/>
        <a:lstStyle/>
        <a:p>
          <a:endParaRPr lang="en-US"/>
        </a:p>
      </dgm:t>
    </dgm:pt>
    <dgm:pt modelId="{F92645E9-B7C7-42B0-807C-567FCE5B5D73}">
      <dgm:prSet/>
      <dgm:spPr/>
      <dgm:t>
        <a:bodyPr/>
        <a:lstStyle/>
        <a:p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Creation of an ASR engine for Nepali languages and Speech-to-Text technologies in Devanagari Script</a:t>
          </a:r>
          <a:endParaRPr lang="en-US" dirty="0"/>
        </a:p>
      </dgm:t>
    </dgm:pt>
    <dgm:pt modelId="{06966F1F-0099-4869-83DD-9B853636647E}" type="parTrans" cxnId="{91046E57-ECA1-4DC0-A802-29E092D735D7}">
      <dgm:prSet/>
      <dgm:spPr/>
      <dgm:t>
        <a:bodyPr/>
        <a:lstStyle/>
        <a:p>
          <a:endParaRPr lang="en-US"/>
        </a:p>
      </dgm:t>
    </dgm:pt>
    <dgm:pt modelId="{A5833118-8501-4200-BB0F-DB37B2D000B1}" type="sibTrans" cxnId="{91046E57-ECA1-4DC0-A802-29E092D735D7}">
      <dgm:prSet/>
      <dgm:spPr/>
      <dgm:t>
        <a:bodyPr/>
        <a:lstStyle/>
        <a:p>
          <a:endParaRPr lang="en-US"/>
        </a:p>
      </dgm:t>
    </dgm:pt>
    <dgm:pt modelId="{AF3B2ED9-D719-4806-8A59-32B34B6B0BC0}">
      <dgm:prSet/>
      <dgm:spPr/>
      <dgm:t>
        <a:bodyPr/>
        <a:lstStyle/>
        <a:p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Exploration of the technology for future studies and progress like Natural Language Processing in Nepali Speech</a:t>
          </a:r>
          <a:endParaRPr lang="en-US" dirty="0"/>
        </a:p>
      </dgm:t>
    </dgm:pt>
    <dgm:pt modelId="{F2A5A1F3-0965-4D37-9C09-B8E420F5986F}" type="parTrans" cxnId="{87704E9C-666F-446C-AD77-A631E92CA3D7}">
      <dgm:prSet/>
      <dgm:spPr/>
      <dgm:t>
        <a:bodyPr/>
        <a:lstStyle/>
        <a:p>
          <a:endParaRPr lang="en-US"/>
        </a:p>
      </dgm:t>
    </dgm:pt>
    <dgm:pt modelId="{D8CA42BD-160F-419B-AA5B-F2BF7EF31261}" type="sibTrans" cxnId="{87704E9C-666F-446C-AD77-A631E92CA3D7}">
      <dgm:prSet/>
      <dgm:spPr/>
      <dgm:t>
        <a:bodyPr/>
        <a:lstStyle/>
        <a:p>
          <a:endParaRPr lang="en-US"/>
        </a:p>
      </dgm:t>
    </dgm:pt>
    <dgm:pt modelId="{B024998F-C043-4FC8-83F9-2EEBC7A781CC}">
      <dgm:prSet/>
      <dgm:spPr/>
      <dgm:t>
        <a:bodyPr/>
        <a:lstStyle/>
        <a:p>
          <a:endParaRPr lang="en-US" dirty="0"/>
        </a:p>
      </dgm:t>
    </dgm:pt>
    <dgm:pt modelId="{135736B7-8D72-4F49-B8DF-EFC2F7DF5BD8}" type="parTrans" cxnId="{A3B693C0-CE86-4D71-A591-D743F8BD3624}">
      <dgm:prSet/>
      <dgm:spPr/>
      <dgm:t>
        <a:bodyPr/>
        <a:lstStyle/>
        <a:p>
          <a:endParaRPr lang="en-US"/>
        </a:p>
      </dgm:t>
    </dgm:pt>
    <dgm:pt modelId="{C2E9FE71-6CD2-4706-B007-29946C040F25}" type="sibTrans" cxnId="{A3B693C0-CE86-4D71-A591-D743F8BD3624}">
      <dgm:prSet/>
      <dgm:spPr/>
      <dgm:t>
        <a:bodyPr/>
        <a:lstStyle/>
        <a:p>
          <a:endParaRPr lang="en-US"/>
        </a:p>
      </dgm:t>
    </dgm:pt>
    <dgm:pt modelId="{8257C7A3-14EC-4BB2-965D-D8D561B32EBD}" type="pres">
      <dgm:prSet presAssocID="{235F3D08-A0C4-4B31-84B6-C4CC5143EB1B}" presName="root" presStyleCnt="0">
        <dgm:presLayoutVars>
          <dgm:dir/>
          <dgm:resizeHandles val="exact"/>
        </dgm:presLayoutVars>
      </dgm:prSet>
      <dgm:spPr/>
    </dgm:pt>
    <dgm:pt modelId="{BDC3F237-8399-4C7B-A77B-33543CC31584}" type="pres">
      <dgm:prSet presAssocID="{C5FF978F-664C-48DF-AA19-EA899BD0BC74}" presName="compNode" presStyleCnt="0"/>
      <dgm:spPr/>
    </dgm:pt>
    <dgm:pt modelId="{C1D1F682-1F46-4139-BF37-25D46A2C6AD8}" type="pres">
      <dgm:prSet presAssocID="{C5FF978F-664C-48DF-AA19-EA899BD0BC74}" presName="bgRect" presStyleLbl="bgShp" presStyleIdx="0" presStyleCnt="4"/>
      <dgm:spPr/>
    </dgm:pt>
    <dgm:pt modelId="{3A0BAB0B-2375-4403-AE26-CDF40E5F7273}" type="pres">
      <dgm:prSet presAssocID="{C5FF978F-664C-48DF-AA19-EA899BD0BC74}" presName="iconRect" presStyleLbl="node1" presStyleIdx="0" presStyleCnt="4"/>
      <dgm:spPr>
        <a:noFill/>
        <a:ln>
          <a:noFill/>
        </a:ln>
      </dgm:spPr>
    </dgm:pt>
    <dgm:pt modelId="{9E339E97-D6AA-4834-88E4-A4EB3685F02F}" type="pres">
      <dgm:prSet presAssocID="{C5FF978F-664C-48DF-AA19-EA899BD0BC74}" presName="spaceRect" presStyleCnt="0"/>
      <dgm:spPr/>
    </dgm:pt>
    <dgm:pt modelId="{A2069755-130D-45B5-8CCF-BCBC4C0B375B}" type="pres">
      <dgm:prSet presAssocID="{C5FF978F-664C-48DF-AA19-EA899BD0BC74}" presName="parTx" presStyleLbl="revTx" presStyleIdx="0" presStyleCnt="4">
        <dgm:presLayoutVars>
          <dgm:chMax val="0"/>
          <dgm:chPref val="0"/>
        </dgm:presLayoutVars>
      </dgm:prSet>
      <dgm:spPr/>
    </dgm:pt>
    <dgm:pt modelId="{2CB4FD0D-33BB-4B73-886A-15899D0D82FA}" type="pres">
      <dgm:prSet presAssocID="{8345BB92-DF5E-4A81-B182-DCE11BA51492}" presName="sibTrans" presStyleCnt="0"/>
      <dgm:spPr/>
    </dgm:pt>
    <dgm:pt modelId="{F69CB980-ED8D-4E25-9206-BD1345E3FC6E}" type="pres">
      <dgm:prSet presAssocID="{F92645E9-B7C7-42B0-807C-567FCE5B5D73}" presName="compNode" presStyleCnt="0"/>
      <dgm:spPr/>
    </dgm:pt>
    <dgm:pt modelId="{728D47A9-227E-4885-9234-F22482CD99BA}" type="pres">
      <dgm:prSet presAssocID="{F92645E9-B7C7-42B0-807C-567FCE5B5D73}" presName="bgRect" presStyleLbl="bgShp" presStyleIdx="1" presStyleCnt="4"/>
      <dgm:spPr/>
    </dgm:pt>
    <dgm:pt modelId="{0CE2DBCC-4EBD-49BC-A2C9-4251DC0E0B68}" type="pres">
      <dgm:prSet presAssocID="{F92645E9-B7C7-42B0-807C-567FCE5B5D73}" presName="iconRect" presStyleLbl="node1" presStyleIdx="1" presStyleCnt="4"/>
      <dgm:spPr>
        <a:noFill/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66FE80C-237E-4D53-8F79-F750C2016FE9}" type="pres">
      <dgm:prSet presAssocID="{F92645E9-B7C7-42B0-807C-567FCE5B5D73}" presName="spaceRect" presStyleCnt="0"/>
      <dgm:spPr/>
    </dgm:pt>
    <dgm:pt modelId="{EB04C380-13FC-4C73-B431-3827B0AE7071}" type="pres">
      <dgm:prSet presAssocID="{F92645E9-B7C7-42B0-807C-567FCE5B5D73}" presName="parTx" presStyleLbl="revTx" presStyleIdx="1" presStyleCnt="4">
        <dgm:presLayoutVars>
          <dgm:chMax val="0"/>
          <dgm:chPref val="0"/>
        </dgm:presLayoutVars>
      </dgm:prSet>
      <dgm:spPr/>
    </dgm:pt>
    <dgm:pt modelId="{F20DB323-0FEC-4EFD-A5A4-04096E117A35}" type="pres">
      <dgm:prSet presAssocID="{A5833118-8501-4200-BB0F-DB37B2D000B1}" presName="sibTrans" presStyleCnt="0"/>
      <dgm:spPr/>
    </dgm:pt>
    <dgm:pt modelId="{D0CC8854-69C0-458F-B1E4-DD0EC074A641}" type="pres">
      <dgm:prSet presAssocID="{AF3B2ED9-D719-4806-8A59-32B34B6B0BC0}" presName="compNode" presStyleCnt="0"/>
      <dgm:spPr/>
    </dgm:pt>
    <dgm:pt modelId="{C378F90D-7063-4F71-8222-2C5EF9529753}" type="pres">
      <dgm:prSet presAssocID="{AF3B2ED9-D719-4806-8A59-32B34B6B0BC0}" presName="bgRect" presStyleLbl="bgShp" presStyleIdx="2" presStyleCnt="4"/>
      <dgm:spPr/>
    </dgm:pt>
    <dgm:pt modelId="{273742A6-D304-4948-9133-9D5B942CF594}" type="pres">
      <dgm:prSet presAssocID="{AF3B2ED9-D719-4806-8A59-32B34B6B0BC0}" presName="iconRect" presStyleLbl="node1" presStyleIdx="2" presStyleCnt="4" custScaleY="93824" custLinFactNeighborX="-18823" custLinFactNeighborY="-1277"/>
      <dgm:spPr>
        <a:noFill/>
        <a:ln>
          <a:noFill/>
        </a:ln>
      </dgm:spPr>
    </dgm:pt>
    <dgm:pt modelId="{97B0FC62-B69A-439E-92BB-8614E22F998B}" type="pres">
      <dgm:prSet presAssocID="{AF3B2ED9-D719-4806-8A59-32B34B6B0BC0}" presName="spaceRect" presStyleCnt="0"/>
      <dgm:spPr/>
    </dgm:pt>
    <dgm:pt modelId="{C5552EF8-D006-4D72-AB17-A87B677F02F1}" type="pres">
      <dgm:prSet presAssocID="{AF3B2ED9-D719-4806-8A59-32B34B6B0BC0}" presName="parTx" presStyleLbl="revTx" presStyleIdx="2" presStyleCnt="4">
        <dgm:presLayoutVars>
          <dgm:chMax val="0"/>
          <dgm:chPref val="0"/>
        </dgm:presLayoutVars>
      </dgm:prSet>
      <dgm:spPr/>
    </dgm:pt>
    <dgm:pt modelId="{F43AACA7-C536-468B-8B93-95E83C35E788}" type="pres">
      <dgm:prSet presAssocID="{D8CA42BD-160F-419B-AA5B-F2BF7EF31261}" presName="sibTrans" presStyleCnt="0"/>
      <dgm:spPr/>
    </dgm:pt>
    <dgm:pt modelId="{D163A568-B00A-4100-BA7F-3FB74C4A2D0C}" type="pres">
      <dgm:prSet presAssocID="{B024998F-C043-4FC8-83F9-2EEBC7A781CC}" presName="compNode" presStyleCnt="0"/>
      <dgm:spPr/>
    </dgm:pt>
    <dgm:pt modelId="{A70C8761-12E2-4891-982E-FDC48069EB4E}" type="pres">
      <dgm:prSet presAssocID="{B024998F-C043-4FC8-83F9-2EEBC7A781CC}" presName="bgRect" presStyleLbl="bgShp" presStyleIdx="3" presStyleCnt="4" custScaleX="90909" custScaleY="90909"/>
      <dgm:spPr>
        <a:solidFill>
          <a:schemeClr val="bg1">
            <a:lumMod val="95000"/>
            <a:hueOff val="0"/>
            <a:satOff val="0"/>
            <a:lumOff val="0"/>
            <a:alpha val="0"/>
          </a:schemeClr>
        </a:solidFill>
      </dgm:spPr>
    </dgm:pt>
    <dgm:pt modelId="{EC234EC9-CC4B-4A4F-8598-D44300310DB3}" type="pres">
      <dgm:prSet presAssocID="{B024998F-C043-4FC8-83F9-2EEBC7A781CC}" presName="iconRect" presStyleLbl="node1" presStyleIdx="3" presStyleCnt="4"/>
      <dgm:spPr>
        <a:noFill/>
        <a:ln>
          <a:noFill/>
        </a:ln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932DA8F5-E39B-4C63-860F-BE65C740EEF9}" type="pres">
      <dgm:prSet presAssocID="{B024998F-C043-4FC8-83F9-2EEBC7A781CC}" presName="spaceRect" presStyleCnt="0"/>
      <dgm:spPr/>
    </dgm:pt>
    <dgm:pt modelId="{70CF5AF1-B7FC-4D8D-9251-A533EA28A4E2}" type="pres">
      <dgm:prSet presAssocID="{B024998F-C043-4FC8-83F9-2EEBC7A781C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4C7BF38-8F9D-452F-AADA-F55AE1B99829}" type="presOf" srcId="{F92645E9-B7C7-42B0-807C-567FCE5B5D73}" destId="{EB04C380-13FC-4C73-B431-3827B0AE7071}" srcOrd="0" destOrd="0" presId="urn:microsoft.com/office/officeart/2018/2/layout/IconVerticalSolidList"/>
    <dgm:cxn modelId="{91046E57-ECA1-4DC0-A802-29E092D735D7}" srcId="{235F3D08-A0C4-4B31-84B6-C4CC5143EB1B}" destId="{F92645E9-B7C7-42B0-807C-567FCE5B5D73}" srcOrd="1" destOrd="0" parTransId="{06966F1F-0099-4869-83DD-9B853636647E}" sibTransId="{A5833118-8501-4200-BB0F-DB37B2D000B1}"/>
    <dgm:cxn modelId="{87704E9C-666F-446C-AD77-A631E92CA3D7}" srcId="{235F3D08-A0C4-4B31-84B6-C4CC5143EB1B}" destId="{AF3B2ED9-D719-4806-8A59-32B34B6B0BC0}" srcOrd="2" destOrd="0" parTransId="{F2A5A1F3-0965-4D37-9C09-B8E420F5986F}" sibTransId="{D8CA42BD-160F-419B-AA5B-F2BF7EF31261}"/>
    <dgm:cxn modelId="{05C5CEAE-B24C-4988-A864-ED0FFD38BA8A}" type="presOf" srcId="{AF3B2ED9-D719-4806-8A59-32B34B6B0BC0}" destId="{C5552EF8-D006-4D72-AB17-A87B677F02F1}" srcOrd="0" destOrd="0" presId="urn:microsoft.com/office/officeart/2018/2/layout/IconVerticalSolidList"/>
    <dgm:cxn modelId="{5C0BB4B0-8603-4657-82D6-7B0D10B1A0D2}" type="presOf" srcId="{B024998F-C043-4FC8-83F9-2EEBC7A781CC}" destId="{70CF5AF1-B7FC-4D8D-9251-A533EA28A4E2}" srcOrd="0" destOrd="0" presId="urn:microsoft.com/office/officeart/2018/2/layout/IconVerticalSolidList"/>
    <dgm:cxn modelId="{A3B693C0-CE86-4D71-A591-D743F8BD3624}" srcId="{235F3D08-A0C4-4B31-84B6-C4CC5143EB1B}" destId="{B024998F-C043-4FC8-83F9-2EEBC7A781CC}" srcOrd="3" destOrd="0" parTransId="{135736B7-8D72-4F49-B8DF-EFC2F7DF5BD8}" sibTransId="{C2E9FE71-6CD2-4706-B007-29946C040F25}"/>
    <dgm:cxn modelId="{6B4A6BC9-1C01-4CC1-8CD5-6518976D48F8}" type="presOf" srcId="{235F3D08-A0C4-4B31-84B6-C4CC5143EB1B}" destId="{8257C7A3-14EC-4BB2-965D-D8D561B32EBD}" srcOrd="0" destOrd="0" presId="urn:microsoft.com/office/officeart/2018/2/layout/IconVerticalSolidList"/>
    <dgm:cxn modelId="{ADDC01CD-6E5C-47A6-9CE6-7C8E22DDD2F3}" type="presOf" srcId="{C5FF978F-664C-48DF-AA19-EA899BD0BC74}" destId="{A2069755-130D-45B5-8CCF-BCBC4C0B375B}" srcOrd="0" destOrd="0" presId="urn:microsoft.com/office/officeart/2018/2/layout/IconVerticalSolidList"/>
    <dgm:cxn modelId="{E8426FD6-5303-4C01-9B06-517A81E62FF9}" srcId="{235F3D08-A0C4-4B31-84B6-C4CC5143EB1B}" destId="{C5FF978F-664C-48DF-AA19-EA899BD0BC74}" srcOrd="0" destOrd="0" parTransId="{BFB03F66-AE12-4092-820C-209070E2B161}" sibTransId="{8345BB92-DF5E-4A81-B182-DCE11BA51492}"/>
    <dgm:cxn modelId="{438E9052-5E6A-46F8-8141-B5A1254AA65D}" type="presParOf" srcId="{8257C7A3-14EC-4BB2-965D-D8D561B32EBD}" destId="{BDC3F237-8399-4C7B-A77B-33543CC31584}" srcOrd="0" destOrd="0" presId="urn:microsoft.com/office/officeart/2018/2/layout/IconVerticalSolidList"/>
    <dgm:cxn modelId="{1C86EDDF-AAF9-4933-8B71-A617EB266697}" type="presParOf" srcId="{BDC3F237-8399-4C7B-A77B-33543CC31584}" destId="{C1D1F682-1F46-4139-BF37-25D46A2C6AD8}" srcOrd="0" destOrd="0" presId="urn:microsoft.com/office/officeart/2018/2/layout/IconVerticalSolidList"/>
    <dgm:cxn modelId="{A8ABA785-7D32-4E15-BE28-A7FD23D55EC6}" type="presParOf" srcId="{BDC3F237-8399-4C7B-A77B-33543CC31584}" destId="{3A0BAB0B-2375-4403-AE26-CDF40E5F7273}" srcOrd="1" destOrd="0" presId="urn:microsoft.com/office/officeart/2018/2/layout/IconVerticalSolidList"/>
    <dgm:cxn modelId="{D9EF4FA3-328D-41AB-9962-BA8DEF1F2961}" type="presParOf" srcId="{BDC3F237-8399-4C7B-A77B-33543CC31584}" destId="{9E339E97-D6AA-4834-88E4-A4EB3685F02F}" srcOrd="2" destOrd="0" presId="urn:microsoft.com/office/officeart/2018/2/layout/IconVerticalSolidList"/>
    <dgm:cxn modelId="{42B2C06D-8E63-4CF4-B010-E8588F0A5ABA}" type="presParOf" srcId="{BDC3F237-8399-4C7B-A77B-33543CC31584}" destId="{A2069755-130D-45B5-8CCF-BCBC4C0B375B}" srcOrd="3" destOrd="0" presId="urn:microsoft.com/office/officeart/2018/2/layout/IconVerticalSolidList"/>
    <dgm:cxn modelId="{AA9BFD19-860A-4850-91DF-92621173FEB2}" type="presParOf" srcId="{8257C7A3-14EC-4BB2-965D-D8D561B32EBD}" destId="{2CB4FD0D-33BB-4B73-886A-15899D0D82FA}" srcOrd="1" destOrd="0" presId="urn:microsoft.com/office/officeart/2018/2/layout/IconVerticalSolidList"/>
    <dgm:cxn modelId="{F75C1393-2D3E-4CED-9473-D74911FA3438}" type="presParOf" srcId="{8257C7A3-14EC-4BB2-965D-D8D561B32EBD}" destId="{F69CB980-ED8D-4E25-9206-BD1345E3FC6E}" srcOrd="2" destOrd="0" presId="urn:microsoft.com/office/officeart/2018/2/layout/IconVerticalSolidList"/>
    <dgm:cxn modelId="{E2A55561-F2F7-41CD-A51D-B5B55FE701E5}" type="presParOf" srcId="{F69CB980-ED8D-4E25-9206-BD1345E3FC6E}" destId="{728D47A9-227E-4885-9234-F22482CD99BA}" srcOrd="0" destOrd="0" presId="urn:microsoft.com/office/officeart/2018/2/layout/IconVerticalSolidList"/>
    <dgm:cxn modelId="{23D08F72-173B-4DE5-9D44-899E76A0E078}" type="presParOf" srcId="{F69CB980-ED8D-4E25-9206-BD1345E3FC6E}" destId="{0CE2DBCC-4EBD-49BC-A2C9-4251DC0E0B68}" srcOrd="1" destOrd="0" presId="urn:microsoft.com/office/officeart/2018/2/layout/IconVerticalSolidList"/>
    <dgm:cxn modelId="{C2FDF618-90C9-47E0-BAA1-DB29242FF96D}" type="presParOf" srcId="{F69CB980-ED8D-4E25-9206-BD1345E3FC6E}" destId="{E66FE80C-237E-4D53-8F79-F750C2016FE9}" srcOrd="2" destOrd="0" presId="urn:microsoft.com/office/officeart/2018/2/layout/IconVerticalSolidList"/>
    <dgm:cxn modelId="{BE94F8E0-8ECF-4A97-B4B8-01697F19E04B}" type="presParOf" srcId="{F69CB980-ED8D-4E25-9206-BD1345E3FC6E}" destId="{EB04C380-13FC-4C73-B431-3827B0AE7071}" srcOrd="3" destOrd="0" presId="urn:microsoft.com/office/officeart/2018/2/layout/IconVerticalSolidList"/>
    <dgm:cxn modelId="{1623FE4C-2EE3-4E47-8C6E-25FDE59DA77E}" type="presParOf" srcId="{8257C7A3-14EC-4BB2-965D-D8D561B32EBD}" destId="{F20DB323-0FEC-4EFD-A5A4-04096E117A35}" srcOrd="3" destOrd="0" presId="urn:microsoft.com/office/officeart/2018/2/layout/IconVerticalSolidList"/>
    <dgm:cxn modelId="{151D67C3-6D06-4030-AF71-08373A489C25}" type="presParOf" srcId="{8257C7A3-14EC-4BB2-965D-D8D561B32EBD}" destId="{D0CC8854-69C0-458F-B1E4-DD0EC074A641}" srcOrd="4" destOrd="0" presId="urn:microsoft.com/office/officeart/2018/2/layout/IconVerticalSolidList"/>
    <dgm:cxn modelId="{1DD31B99-4197-4F19-8C44-7B89125F1F63}" type="presParOf" srcId="{D0CC8854-69C0-458F-B1E4-DD0EC074A641}" destId="{C378F90D-7063-4F71-8222-2C5EF9529753}" srcOrd="0" destOrd="0" presId="urn:microsoft.com/office/officeart/2018/2/layout/IconVerticalSolidList"/>
    <dgm:cxn modelId="{72EDC6A7-B254-448B-8EF1-15439AF5D13E}" type="presParOf" srcId="{D0CC8854-69C0-458F-B1E4-DD0EC074A641}" destId="{273742A6-D304-4948-9133-9D5B942CF594}" srcOrd="1" destOrd="0" presId="urn:microsoft.com/office/officeart/2018/2/layout/IconVerticalSolidList"/>
    <dgm:cxn modelId="{046F254D-3FDD-44C7-8C83-E69969E6FEA1}" type="presParOf" srcId="{D0CC8854-69C0-458F-B1E4-DD0EC074A641}" destId="{97B0FC62-B69A-439E-92BB-8614E22F998B}" srcOrd="2" destOrd="0" presId="urn:microsoft.com/office/officeart/2018/2/layout/IconVerticalSolidList"/>
    <dgm:cxn modelId="{586431A4-3E96-4578-A694-9BCFAE24B67E}" type="presParOf" srcId="{D0CC8854-69C0-458F-B1E4-DD0EC074A641}" destId="{C5552EF8-D006-4D72-AB17-A87B677F02F1}" srcOrd="3" destOrd="0" presId="urn:microsoft.com/office/officeart/2018/2/layout/IconVerticalSolidList"/>
    <dgm:cxn modelId="{8540C9A4-75B9-44A9-864B-BCDAD165B858}" type="presParOf" srcId="{8257C7A3-14EC-4BB2-965D-D8D561B32EBD}" destId="{F43AACA7-C536-468B-8B93-95E83C35E788}" srcOrd="5" destOrd="0" presId="urn:microsoft.com/office/officeart/2018/2/layout/IconVerticalSolidList"/>
    <dgm:cxn modelId="{0C5BF234-F123-48B0-B7D2-B1847FE92B61}" type="presParOf" srcId="{8257C7A3-14EC-4BB2-965D-D8D561B32EBD}" destId="{D163A568-B00A-4100-BA7F-3FB74C4A2D0C}" srcOrd="6" destOrd="0" presId="urn:microsoft.com/office/officeart/2018/2/layout/IconVerticalSolidList"/>
    <dgm:cxn modelId="{34CD3E6A-C34A-420D-8D75-1460AEBA63D2}" type="presParOf" srcId="{D163A568-B00A-4100-BA7F-3FB74C4A2D0C}" destId="{A70C8761-12E2-4891-982E-FDC48069EB4E}" srcOrd="0" destOrd="0" presId="urn:microsoft.com/office/officeart/2018/2/layout/IconVerticalSolidList"/>
    <dgm:cxn modelId="{1DF6A97D-29C0-46A1-A568-7E0F1996E796}" type="presParOf" srcId="{D163A568-B00A-4100-BA7F-3FB74C4A2D0C}" destId="{EC234EC9-CC4B-4A4F-8598-D44300310DB3}" srcOrd="1" destOrd="0" presId="urn:microsoft.com/office/officeart/2018/2/layout/IconVerticalSolidList"/>
    <dgm:cxn modelId="{360A6462-CB9F-4E3B-A011-5FA6ADC17831}" type="presParOf" srcId="{D163A568-B00A-4100-BA7F-3FB74C4A2D0C}" destId="{932DA8F5-E39B-4C63-860F-BE65C740EEF9}" srcOrd="2" destOrd="0" presId="urn:microsoft.com/office/officeart/2018/2/layout/IconVerticalSolidList"/>
    <dgm:cxn modelId="{9E107B8A-DC2E-4D2D-A7EB-1BB86975C87A}" type="presParOf" srcId="{D163A568-B00A-4100-BA7F-3FB74C4A2D0C}" destId="{70CF5AF1-B7FC-4D8D-9251-A533EA28A4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79974C-D51A-466D-B4DE-61FD7611DB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5124AEF-F8CE-48C0-8D07-12831E322FF4}">
      <dgm:prSet/>
      <dgm:spPr/>
      <dgm:t>
        <a:bodyPr/>
        <a:lstStyle/>
        <a:p>
          <a:r>
            <a:rPr lang="en-AS"/>
            <a:t>Parse speech signal/ acoustic waveforms from audio</a:t>
          </a:r>
          <a:endParaRPr lang="en-US"/>
        </a:p>
      </dgm:t>
    </dgm:pt>
    <dgm:pt modelId="{BCEAD573-8900-48C5-8382-CAB8C14E4CC5}" type="parTrans" cxnId="{D446E329-E911-4424-A842-FF70413694B1}">
      <dgm:prSet/>
      <dgm:spPr/>
      <dgm:t>
        <a:bodyPr/>
        <a:lstStyle/>
        <a:p>
          <a:endParaRPr lang="en-US"/>
        </a:p>
      </dgm:t>
    </dgm:pt>
    <dgm:pt modelId="{9C14746C-0B0C-4CF9-80C5-687AFC2C954C}" type="sibTrans" cxnId="{D446E329-E911-4424-A842-FF70413694B1}">
      <dgm:prSet/>
      <dgm:spPr/>
      <dgm:t>
        <a:bodyPr/>
        <a:lstStyle/>
        <a:p>
          <a:endParaRPr lang="en-US"/>
        </a:p>
      </dgm:t>
    </dgm:pt>
    <dgm:pt modelId="{561502BF-C72B-4AE8-9E8C-4B97C5D85343}">
      <dgm:prSet/>
      <dgm:spPr/>
      <dgm:t>
        <a:bodyPr/>
        <a:lstStyle/>
        <a:p>
          <a:r>
            <a:rPr lang="en-AS"/>
            <a:t>Linguistic parsing of the waveforms</a:t>
          </a:r>
          <a:endParaRPr lang="en-US"/>
        </a:p>
      </dgm:t>
    </dgm:pt>
    <dgm:pt modelId="{4C72DCE3-D1CB-4C14-91F4-8C06C54E5AB1}" type="parTrans" cxnId="{74D33489-FEB2-425E-AEB6-165065571D79}">
      <dgm:prSet/>
      <dgm:spPr/>
      <dgm:t>
        <a:bodyPr/>
        <a:lstStyle/>
        <a:p>
          <a:endParaRPr lang="en-US"/>
        </a:p>
      </dgm:t>
    </dgm:pt>
    <dgm:pt modelId="{64865836-3513-4947-9BB2-12C40B749BF6}" type="sibTrans" cxnId="{74D33489-FEB2-425E-AEB6-165065571D79}">
      <dgm:prSet/>
      <dgm:spPr/>
      <dgm:t>
        <a:bodyPr/>
        <a:lstStyle/>
        <a:p>
          <a:endParaRPr lang="en-US"/>
        </a:p>
      </dgm:t>
    </dgm:pt>
    <dgm:pt modelId="{FB38085D-766B-4918-A375-39FA8106292A}">
      <dgm:prSet/>
      <dgm:spPr/>
      <dgm:t>
        <a:bodyPr/>
        <a:lstStyle/>
        <a:p>
          <a:r>
            <a:rPr lang="en-AS"/>
            <a:t>Linguistic processing for conversion to set of words</a:t>
          </a:r>
          <a:endParaRPr lang="en-US"/>
        </a:p>
      </dgm:t>
    </dgm:pt>
    <dgm:pt modelId="{6BAE2801-AADE-4991-B644-F213ED3BA49A}" type="parTrans" cxnId="{BF209A18-76EC-4778-8954-1548AA701C16}">
      <dgm:prSet/>
      <dgm:spPr/>
      <dgm:t>
        <a:bodyPr/>
        <a:lstStyle/>
        <a:p>
          <a:endParaRPr lang="en-US"/>
        </a:p>
      </dgm:t>
    </dgm:pt>
    <dgm:pt modelId="{FA1265A5-CD3A-4AB6-87E1-55B3EE6D5777}" type="sibTrans" cxnId="{BF209A18-76EC-4778-8954-1548AA701C16}">
      <dgm:prSet/>
      <dgm:spPr/>
      <dgm:t>
        <a:bodyPr/>
        <a:lstStyle/>
        <a:p>
          <a:endParaRPr lang="en-US"/>
        </a:p>
      </dgm:t>
    </dgm:pt>
    <dgm:pt modelId="{D14FBFDF-1A7F-4C64-84CB-1298318DD104}" type="pres">
      <dgm:prSet presAssocID="{A279974C-D51A-466D-B4DE-61FD7611DBCD}" presName="root" presStyleCnt="0">
        <dgm:presLayoutVars>
          <dgm:dir/>
          <dgm:resizeHandles val="exact"/>
        </dgm:presLayoutVars>
      </dgm:prSet>
      <dgm:spPr/>
    </dgm:pt>
    <dgm:pt modelId="{1F4D5521-8F64-4100-8C27-A200C7CA96A8}" type="pres">
      <dgm:prSet presAssocID="{C5124AEF-F8CE-48C0-8D07-12831E322FF4}" presName="compNode" presStyleCnt="0"/>
      <dgm:spPr/>
    </dgm:pt>
    <dgm:pt modelId="{FA04418C-760C-4207-BE38-4E40AC6F0D0B}" type="pres">
      <dgm:prSet presAssocID="{C5124AEF-F8CE-48C0-8D07-12831E322FF4}" presName="bgRect" presStyleLbl="bgShp" presStyleIdx="0" presStyleCnt="3"/>
      <dgm:spPr/>
    </dgm:pt>
    <dgm:pt modelId="{51FE7F9F-240D-4823-9F11-A0FD5FD6E706}" type="pres">
      <dgm:prSet presAssocID="{C5124AEF-F8CE-48C0-8D07-12831E322F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2C7F55E6-92E5-4014-9265-6452602F2A2E}" type="pres">
      <dgm:prSet presAssocID="{C5124AEF-F8CE-48C0-8D07-12831E322FF4}" presName="spaceRect" presStyleCnt="0"/>
      <dgm:spPr/>
    </dgm:pt>
    <dgm:pt modelId="{32A17002-770B-486A-A39D-C9FC0BB989CC}" type="pres">
      <dgm:prSet presAssocID="{C5124AEF-F8CE-48C0-8D07-12831E322FF4}" presName="parTx" presStyleLbl="revTx" presStyleIdx="0" presStyleCnt="3">
        <dgm:presLayoutVars>
          <dgm:chMax val="0"/>
          <dgm:chPref val="0"/>
        </dgm:presLayoutVars>
      </dgm:prSet>
      <dgm:spPr/>
    </dgm:pt>
    <dgm:pt modelId="{802B6ECD-A039-4302-883C-2978D2452403}" type="pres">
      <dgm:prSet presAssocID="{9C14746C-0B0C-4CF9-80C5-687AFC2C954C}" presName="sibTrans" presStyleCnt="0"/>
      <dgm:spPr/>
    </dgm:pt>
    <dgm:pt modelId="{92D12B6B-639F-4152-BF94-628C33E1479D}" type="pres">
      <dgm:prSet presAssocID="{561502BF-C72B-4AE8-9E8C-4B97C5D85343}" presName="compNode" presStyleCnt="0"/>
      <dgm:spPr/>
    </dgm:pt>
    <dgm:pt modelId="{6C9F1E2A-5A1D-4F02-9A0A-5189CD388E23}" type="pres">
      <dgm:prSet presAssocID="{561502BF-C72B-4AE8-9E8C-4B97C5D85343}" presName="bgRect" presStyleLbl="bgShp" presStyleIdx="1" presStyleCnt="3"/>
      <dgm:spPr/>
    </dgm:pt>
    <dgm:pt modelId="{0590A795-1EDF-49EA-8658-83CD9D0DA805}" type="pres">
      <dgm:prSet presAssocID="{561502BF-C72B-4AE8-9E8C-4B97C5D8534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C8521BB9-FBBA-4954-A6C2-1DA66EFE9A75}" type="pres">
      <dgm:prSet presAssocID="{561502BF-C72B-4AE8-9E8C-4B97C5D85343}" presName="spaceRect" presStyleCnt="0"/>
      <dgm:spPr/>
    </dgm:pt>
    <dgm:pt modelId="{82589677-86BD-4BE0-A347-A95EAB36BDAB}" type="pres">
      <dgm:prSet presAssocID="{561502BF-C72B-4AE8-9E8C-4B97C5D85343}" presName="parTx" presStyleLbl="revTx" presStyleIdx="1" presStyleCnt="3">
        <dgm:presLayoutVars>
          <dgm:chMax val="0"/>
          <dgm:chPref val="0"/>
        </dgm:presLayoutVars>
      </dgm:prSet>
      <dgm:spPr/>
    </dgm:pt>
    <dgm:pt modelId="{11C39977-BF98-40C5-8C79-8297018784E9}" type="pres">
      <dgm:prSet presAssocID="{64865836-3513-4947-9BB2-12C40B749BF6}" presName="sibTrans" presStyleCnt="0"/>
      <dgm:spPr/>
    </dgm:pt>
    <dgm:pt modelId="{4780FA6C-26DD-4161-8779-6598F2EEF214}" type="pres">
      <dgm:prSet presAssocID="{FB38085D-766B-4918-A375-39FA8106292A}" presName="compNode" presStyleCnt="0"/>
      <dgm:spPr/>
    </dgm:pt>
    <dgm:pt modelId="{1FB0E271-E981-4888-AA87-0897E3514251}" type="pres">
      <dgm:prSet presAssocID="{FB38085D-766B-4918-A375-39FA8106292A}" presName="bgRect" presStyleLbl="bgShp" presStyleIdx="2" presStyleCnt="3"/>
      <dgm:spPr/>
    </dgm:pt>
    <dgm:pt modelId="{5E732534-39B0-4EA7-8D91-4A51D5FD2058}" type="pres">
      <dgm:prSet presAssocID="{FB38085D-766B-4918-A375-39FA8106292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656D1693-220E-42DB-94BE-C889BDC676CF}" type="pres">
      <dgm:prSet presAssocID="{FB38085D-766B-4918-A375-39FA8106292A}" presName="spaceRect" presStyleCnt="0"/>
      <dgm:spPr/>
    </dgm:pt>
    <dgm:pt modelId="{6A7FFE0A-27EB-41D5-9190-0A2BF0F98295}" type="pres">
      <dgm:prSet presAssocID="{FB38085D-766B-4918-A375-39FA8106292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F209A18-76EC-4778-8954-1548AA701C16}" srcId="{A279974C-D51A-466D-B4DE-61FD7611DBCD}" destId="{FB38085D-766B-4918-A375-39FA8106292A}" srcOrd="2" destOrd="0" parTransId="{6BAE2801-AADE-4991-B644-F213ED3BA49A}" sibTransId="{FA1265A5-CD3A-4AB6-87E1-55B3EE6D5777}"/>
    <dgm:cxn modelId="{BBD5EA1B-29B3-486E-BDAD-45607F0FAA1C}" type="presOf" srcId="{A279974C-D51A-466D-B4DE-61FD7611DBCD}" destId="{D14FBFDF-1A7F-4C64-84CB-1298318DD104}" srcOrd="0" destOrd="0" presId="urn:microsoft.com/office/officeart/2018/2/layout/IconVerticalSolidList"/>
    <dgm:cxn modelId="{E2108F25-F8EF-474F-9483-1D71D44B46B2}" type="presOf" srcId="{561502BF-C72B-4AE8-9E8C-4B97C5D85343}" destId="{82589677-86BD-4BE0-A347-A95EAB36BDAB}" srcOrd="0" destOrd="0" presId="urn:microsoft.com/office/officeart/2018/2/layout/IconVerticalSolidList"/>
    <dgm:cxn modelId="{D446E329-E911-4424-A842-FF70413694B1}" srcId="{A279974C-D51A-466D-B4DE-61FD7611DBCD}" destId="{C5124AEF-F8CE-48C0-8D07-12831E322FF4}" srcOrd="0" destOrd="0" parTransId="{BCEAD573-8900-48C5-8382-CAB8C14E4CC5}" sibTransId="{9C14746C-0B0C-4CF9-80C5-687AFC2C954C}"/>
    <dgm:cxn modelId="{74D33489-FEB2-425E-AEB6-165065571D79}" srcId="{A279974C-D51A-466D-B4DE-61FD7611DBCD}" destId="{561502BF-C72B-4AE8-9E8C-4B97C5D85343}" srcOrd="1" destOrd="0" parTransId="{4C72DCE3-D1CB-4C14-91F4-8C06C54E5AB1}" sibTransId="{64865836-3513-4947-9BB2-12C40B749BF6}"/>
    <dgm:cxn modelId="{5D80BDD4-1BDA-4537-AD2E-FD08D4978CB1}" type="presOf" srcId="{C5124AEF-F8CE-48C0-8D07-12831E322FF4}" destId="{32A17002-770B-486A-A39D-C9FC0BB989CC}" srcOrd="0" destOrd="0" presId="urn:microsoft.com/office/officeart/2018/2/layout/IconVerticalSolidList"/>
    <dgm:cxn modelId="{7C8717DE-C2E8-44DA-ADBA-CC03F7F37EAD}" type="presOf" srcId="{FB38085D-766B-4918-A375-39FA8106292A}" destId="{6A7FFE0A-27EB-41D5-9190-0A2BF0F98295}" srcOrd="0" destOrd="0" presId="urn:microsoft.com/office/officeart/2018/2/layout/IconVerticalSolidList"/>
    <dgm:cxn modelId="{323AFC1B-60CA-4A7F-A8FF-4C942E04016E}" type="presParOf" srcId="{D14FBFDF-1A7F-4C64-84CB-1298318DD104}" destId="{1F4D5521-8F64-4100-8C27-A200C7CA96A8}" srcOrd="0" destOrd="0" presId="urn:microsoft.com/office/officeart/2018/2/layout/IconVerticalSolidList"/>
    <dgm:cxn modelId="{4C7DEE7A-6927-4C3C-B775-C232B6BBEB4E}" type="presParOf" srcId="{1F4D5521-8F64-4100-8C27-A200C7CA96A8}" destId="{FA04418C-760C-4207-BE38-4E40AC6F0D0B}" srcOrd="0" destOrd="0" presId="urn:microsoft.com/office/officeart/2018/2/layout/IconVerticalSolidList"/>
    <dgm:cxn modelId="{E8C15D85-0D2C-40CE-8386-EFC242B17CBC}" type="presParOf" srcId="{1F4D5521-8F64-4100-8C27-A200C7CA96A8}" destId="{51FE7F9F-240D-4823-9F11-A0FD5FD6E706}" srcOrd="1" destOrd="0" presId="urn:microsoft.com/office/officeart/2018/2/layout/IconVerticalSolidList"/>
    <dgm:cxn modelId="{E319BC8C-E5D5-4258-B8D5-E05639582471}" type="presParOf" srcId="{1F4D5521-8F64-4100-8C27-A200C7CA96A8}" destId="{2C7F55E6-92E5-4014-9265-6452602F2A2E}" srcOrd="2" destOrd="0" presId="urn:microsoft.com/office/officeart/2018/2/layout/IconVerticalSolidList"/>
    <dgm:cxn modelId="{03B3353A-BA3F-4D76-9486-260DBC4D4FEC}" type="presParOf" srcId="{1F4D5521-8F64-4100-8C27-A200C7CA96A8}" destId="{32A17002-770B-486A-A39D-C9FC0BB989CC}" srcOrd="3" destOrd="0" presId="urn:microsoft.com/office/officeart/2018/2/layout/IconVerticalSolidList"/>
    <dgm:cxn modelId="{8BB553AD-F06B-41A8-9505-E4C5B3CFF8FC}" type="presParOf" srcId="{D14FBFDF-1A7F-4C64-84CB-1298318DD104}" destId="{802B6ECD-A039-4302-883C-2978D2452403}" srcOrd="1" destOrd="0" presId="urn:microsoft.com/office/officeart/2018/2/layout/IconVerticalSolidList"/>
    <dgm:cxn modelId="{D03AAF64-1807-4C95-9583-2DB69BDF10CF}" type="presParOf" srcId="{D14FBFDF-1A7F-4C64-84CB-1298318DD104}" destId="{92D12B6B-639F-4152-BF94-628C33E1479D}" srcOrd="2" destOrd="0" presId="urn:microsoft.com/office/officeart/2018/2/layout/IconVerticalSolidList"/>
    <dgm:cxn modelId="{9FBC74B4-AF11-41F5-B36A-527CA23640F7}" type="presParOf" srcId="{92D12B6B-639F-4152-BF94-628C33E1479D}" destId="{6C9F1E2A-5A1D-4F02-9A0A-5189CD388E23}" srcOrd="0" destOrd="0" presId="urn:microsoft.com/office/officeart/2018/2/layout/IconVerticalSolidList"/>
    <dgm:cxn modelId="{EEE3B3F3-F638-4B1D-9195-F972070DFF09}" type="presParOf" srcId="{92D12B6B-639F-4152-BF94-628C33E1479D}" destId="{0590A795-1EDF-49EA-8658-83CD9D0DA805}" srcOrd="1" destOrd="0" presId="urn:microsoft.com/office/officeart/2018/2/layout/IconVerticalSolidList"/>
    <dgm:cxn modelId="{9877A3E8-B568-400B-826D-02E676B4F0DB}" type="presParOf" srcId="{92D12B6B-639F-4152-BF94-628C33E1479D}" destId="{C8521BB9-FBBA-4954-A6C2-1DA66EFE9A75}" srcOrd="2" destOrd="0" presId="urn:microsoft.com/office/officeart/2018/2/layout/IconVerticalSolidList"/>
    <dgm:cxn modelId="{95E33B6A-A302-4DD9-B980-1B5573F14250}" type="presParOf" srcId="{92D12B6B-639F-4152-BF94-628C33E1479D}" destId="{82589677-86BD-4BE0-A347-A95EAB36BDAB}" srcOrd="3" destOrd="0" presId="urn:microsoft.com/office/officeart/2018/2/layout/IconVerticalSolidList"/>
    <dgm:cxn modelId="{8BEF1462-D9E2-4B3F-AC2A-D2D2A35F7C44}" type="presParOf" srcId="{D14FBFDF-1A7F-4C64-84CB-1298318DD104}" destId="{11C39977-BF98-40C5-8C79-8297018784E9}" srcOrd="3" destOrd="0" presId="urn:microsoft.com/office/officeart/2018/2/layout/IconVerticalSolidList"/>
    <dgm:cxn modelId="{3D0CD2D2-B097-436E-8877-B850D65C515A}" type="presParOf" srcId="{D14FBFDF-1A7F-4C64-84CB-1298318DD104}" destId="{4780FA6C-26DD-4161-8779-6598F2EEF214}" srcOrd="4" destOrd="0" presId="urn:microsoft.com/office/officeart/2018/2/layout/IconVerticalSolidList"/>
    <dgm:cxn modelId="{98488DD1-A6AA-4FAA-A616-C9D28AD19936}" type="presParOf" srcId="{4780FA6C-26DD-4161-8779-6598F2EEF214}" destId="{1FB0E271-E981-4888-AA87-0897E3514251}" srcOrd="0" destOrd="0" presId="urn:microsoft.com/office/officeart/2018/2/layout/IconVerticalSolidList"/>
    <dgm:cxn modelId="{94974319-C3D6-4B53-ABBE-06A94C073300}" type="presParOf" srcId="{4780FA6C-26DD-4161-8779-6598F2EEF214}" destId="{5E732534-39B0-4EA7-8D91-4A51D5FD2058}" srcOrd="1" destOrd="0" presId="urn:microsoft.com/office/officeart/2018/2/layout/IconVerticalSolidList"/>
    <dgm:cxn modelId="{43FAD967-98A9-418D-8F27-8DE89948B252}" type="presParOf" srcId="{4780FA6C-26DD-4161-8779-6598F2EEF214}" destId="{656D1693-220E-42DB-94BE-C889BDC676CF}" srcOrd="2" destOrd="0" presId="urn:microsoft.com/office/officeart/2018/2/layout/IconVerticalSolidList"/>
    <dgm:cxn modelId="{19505D13-A2E7-49D8-A116-B76AA2D2FF35}" type="presParOf" srcId="{4780FA6C-26DD-4161-8779-6598F2EEF214}" destId="{6A7FFE0A-27EB-41D5-9190-0A2BF0F982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D1305-9C54-4FB8-95C6-2CDBE181D6E4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rgbClr val="A5A5A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09B1F-3960-494C-AC83-B3DA357DA10C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E4E08-5FE5-48EE-9F3D-EBE37D3D5716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2300" kern="1200" dirty="0"/>
            <a:t>Speech is the primary means for human interaction</a:t>
          </a:r>
          <a:endParaRPr lang="en-US" sz="2300" kern="1200" dirty="0"/>
        </a:p>
      </dsp:txBody>
      <dsp:txXfrm>
        <a:off x="1945450" y="719"/>
        <a:ext cx="4643240" cy="1684372"/>
      </dsp:txXfrm>
    </dsp:sp>
    <dsp:sp modelId="{9A81F617-D896-4A55-A294-247EFBC8C60F}">
      <dsp:nvSpPr>
        <dsp:cNvPr id="0" name=""/>
        <dsp:cNvSpPr/>
      </dsp:nvSpPr>
      <dsp:spPr>
        <a:xfrm>
          <a:off x="0" y="2106185"/>
          <a:ext cx="6588691" cy="16843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7DFF2C-8A2A-4AA4-B404-DE3745300901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72C7E-4D81-4F2A-A60C-428E33F4DFD7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2300" kern="1200"/>
            <a:t>Computers cannot directly understand audio</a:t>
          </a:r>
          <a:endParaRPr lang="en-US" sz="2300" kern="1200"/>
        </a:p>
      </dsp:txBody>
      <dsp:txXfrm>
        <a:off x="1945450" y="2106185"/>
        <a:ext cx="4643240" cy="1684372"/>
      </dsp:txXfrm>
    </dsp:sp>
    <dsp:sp modelId="{06A05242-C18D-4934-9606-611474B57EE3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rgbClr val="A5A5A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BE60B-E0F2-4ECE-8255-BE2F5A8B6FE0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A6656-FE53-4200-9D95-78BB5987CEDE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2300" kern="1200"/>
            <a:t>So there requires the need for development of Speech to Text format allowing computer to understand human speech</a:t>
          </a:r>
          <a:endParaRPr lang="en-US" sz="2300" kern="1200"/>
        </a:p>
      </dsp:txBody>
      <dsp:txXfrm>
        <a:off x="1945450" y="4211650"/>
        <a:ext cx="4643240" cy="1684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2BE7F-336F-4156-BE2E-42D7951322B1}">
      <dsp:nvSpPr>
        <dsp:cNvPr id="0" name=""/>
        <dsp:cNvSpPr/>
      </dsp:nvSpPr>
      <dsp:spPr>
        <a:xfrm>
          <a:off x="571460" y="1244843"/>
          <a:ext cx="1749937" cy="17499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C04AED-912B-4247-8A0F-CA270AE3DD4D}">
      <dsp:nvSpPr>
        <dsp:cNvPr id="0" name=""/>
        <dsp:cNvSpPr/>
      </dsp:nvSpPr>
      <dsp:spPr>
        <a:xfrm>
          <a:off x="944398" y="1617781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343EE-25CE-4BDA-9D96-BE9F6C73E3FC}">
      <dsp:nvSpPr>
        <dsp:cNvPr id="0" name=""/>
        <dsp:cNvSpPr/>
      </dsp:nvSpPr>
      <dsp:spPr>
        <a:xfrm>
          <a:off x="12054" y="3539844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S" sz="1500" kern="1200"/>
            <a:t>Computer Understanding of Human Speech</a:t>
          </a:r>
          <a:endParaRPr lang="en-US" sz="1500" kern="1200"/>
        </a:p>
      </dsp:txBody>
      <dsp:txXfrm>
        <a:off x="12054" y="3539844"/>
        <a:ext cx="2868750" cy="720000"/>
      </dsp:txXfrm>
    </dsp:sp>
    <dsp:sp modelId="{78BEDDA4-5669-44BB-B472-B18024655CAE}">
      <dsp:nvSpPr>
        <dsp:cNvPr id="0" name=""/>
        <dsp:cNvSpPr/>
      </dsp:nvSpPr>
      <dsp:spPr>
        <a:xfrm>
          <a:off x="3942241" y="1244843"/>
          <a:ext cx="1749937" cy="17499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23DD1-47A3-4C8E-B914-15629B654655}">
      <dsp:nvSpPr>
        <dsp:cNvPr id="0" name=""/>
        <dsp:cNvSpPr/>
      </dsp:nvSpPr>
      <dsp:spPr>
        <a:xfrm>
          <a:off x="4315179" y="1617781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54521-790C-4E04-AF82-426E072E34B3}">
      <dsp:nvSpPr>
        <dsp:cNvPr id="0" name=""/>
        <dsp:cNvSpPr/>
      </dsp:nvSpPr>
      <dsp:spPr>
        <a:xfrm>
          <a:off x="3382835" y="3539844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S" sz="1500" kern="1200"/>
            <a:t>Easier and more accessible human-to-computer interaction</a:t>
          </a:r>
          <a:endParaRPr lang="en-US" sz="1500" kern="1200"/>
        </a:p>
      </dsp:txBody>
      <dsp:txXfrm>
        <a:off x="3382835" y="3539844"/>
        <a:ext cx="286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1F682-1F46-4139-BF37-25D46A2C6AD8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0BAB0B-2375-4403-AE26-CDF40E5F7273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69755-130D-45B5-8CCF-BCBC4C0B375B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2200" kern="1200"/>
            <a:t>Old Algorithms require large amount of training data</a:t>
          </a:r>
          <a:endParaRPr lang="en-US" sz="2200" kern="1200"/>
        </a:p>
      </dsp:txBody>
      <dsp:txXfrm>
        <a:off x="1432649" y="2447"/>
        <a:ext cx="5156041" cy="1240389"/>
      </dsp:txXfrm>
    </dsp:sp>
    <dsp:sp modelId="{728D47A9-227E-4885-9234-F22482CD99BA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2DBCC-4EBD-49BC-A2C9-4251DC0E0B68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4C380-13FC-4C73-B431-3827B0AE7071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2200" kern="1200"/>
            <a:t>Low-resource language have almost no usable ASR engine</a:t>
          </a:r>
          <a:endParaRPr lang="en-US" sz="2200" kern="1200"/>
        </a:p>
      </dsp:txBody>
      <dsp:txXfrm>
        <a:off x="1432649" y="1552933"/>
        <a:ext cx="5156041" cy="1240389"/>
      </dsp:txXfrm>
    </dsp:sp>
    <dsp:sp modelId="{C378F90D-7063-4F71-8222-2C5EF9529753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742A6-D304-4948-9133-9D5B942CF594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52EF8-D006-4D72-AB17-A87B677F02F1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2200" kern="1200"/>
            <a:t>This affects more than 6000 languages out of 7000 languages around the world</a:t>
          </a:r>
          <a:endParaRPr lang="en-US" sz="2200" kern="1200"/>
        </a:p>
      </dsp:txBody>
      <dsp:txXfrm>
        <a:off x="1432649" y="3103420"/>
        <a:ext cx="5156041" cy="1240389"/>
      </dsp:txXfrm>
    </dsp:sp>
    <dsp:sp modelId="{A70C8761-12E2-4891-982E-FDC48069EB4E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34EC9-CC4B-4A4F-8598-D44300310DB3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F5AF1-B7FC-4D8D-9251-A533EA28A4E2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2200" kern="1200"/>
            <a:t>Lack of availability of quality label</a:t>
          </a:r>
          <a:r>
            <a:rPr lang="en-US" sz="2200" kern="1200"/>
            <a:t>l</a:t>
          </a:r>
          <a:r>
            <a:rPr lang="en-AS" sz="2200" kern="1200"/>
            <a:t>ed audio data</a:t>
          </a:r>
          <a:endParaRPr lang="en-US" sz="2200" kern="1200"/>
        </a:p>
      </dsp:txBody>
      <dsp:txXfrm>
        <a:off x="1432649" y="4653906"/>
        <a:ext cx="5156041" cy="12403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1F682-1F46-4139-BF37-25D46A2C6AD8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0BAB0B-2375-4403-AE26-CDF40E5F7273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69755-130D-45B5-8CCF-BCBC4C0B375B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2200" kern="1200" dirty="0"/>
            <a:t>Usage of Facebook’s Wav2Vec 2.0 for ASR training</a:t>
          </a:r>
          <a:endParaRPr lang="en-US" sz="2200" kern="1200" dirty="0"/>
        </a:p>
      </dsp:txBody>
      <dsp:txXfrm>
        <a:off x="1432649" y="2447"/>
        <a:ext cx="5156041" cy="1240389"/>
      </dsp:txXfrm>
    </dsp:sp>
    <dsp:sp modelId="{728D47A9-227E-4885-9234-F22482CD99BA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2DBCC-4EBD-49BC-A2C9-4251DC0E0B68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4C380-13FC-4C73-B431-3827B0AE7071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2200" kern="1200" dirty="0"/>
            <a:t>Development of accurate enough model for low-resource languages</a:t>
          </a:r>
          <a:endParaRPr lang="en-US" sz="2200" kern="1200" dirty="0"/>
        </a:p>
      </dsp:txBody>
      <dsp:txXfrm>
        <a:off x="1432649" y="1552933"/>
        <a:ext cx="5156041" cy="1240389"/>
      </dsp:txXfrm>
    </dsp:sp>
    <dsp:sp modelId="{C378F90D-7063-4F71-8222-2C5EF9529753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742A6-D304-4948-9133-9D5B942CF594}">
      <dsp:nvSpPr>
        <dsp:cNvPr id="0" name=""/>
        <dsp:cNvSpPr/>
      </dsp:nvSpPr>
      <dsp:spPr>
        <a:xfrm>
          <a:off x="246804" y="3394862"/>
          <a:ext cx="682214" cy="64008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52EF8-D006-4D72-AB17-A87B677F02F1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2200" kern="1200" dirty="0"/>
            <a:t>Pilot language as Nepali</a:t>
          </a:r>
          <a:endParaRPr lang="en-US" sz="2200" kern="1200" dirty="0"/>
        </a:p>
      </dsp:txBody>
      <dsp:txXfrm>
        <a:off x="1432649" y="3103420"/>
        <a:ext cx="5156041" cy="1240389"/>
      </dsp:txXfrm>
    </dsp:sp>
    <dsp:sp modelId="{A70C8761-12E2-4891-982E-FDC48069EB4E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34EC9-CC4B-4A4F-8598-D44300310DB3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F5AF1-B7FC-4D8D-9251-A533EA28A4E2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2200" kern="1200" dirty="0"/>
            <a:t>Extension of development process to other languages</a:t>
          </a:r>
          <a:endParaRPr lang="en-US" sz="2200" kern="1200" dirty="0"/>
        </a:p>
      </dsp:txBody>
      <dsp:txXfrm>
        <a:off x="1432649" y="4653906"/>
        <a:ext cx="5156041" cy="12403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1F682-1F46-4139-BF37-25D46A2C6AD8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0BAB0B-2375-4403-AE26-CDF40E5F7273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69755-130D-45B5-8CCF-BCBC4C0B375B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Research on the literatures and technologies used currently for the Automatic Speech Recognition and their implementation</a:t>
          </a:r>
          <a:endParaRPr lang="en-US" sz="2100" kern="1200" dirty="0"/>
        </a:p>
      </dsp:txBody>
      <dsp:txXfrm>
        <a:off x="1432649" y="2447"/>
        <a:ext cx="5156041" cy="1240389"/>
      </dsp:txXfrm>
    </dsp:sp>
    <dsp:sp modelId="{728D47A9-227E-4885-9234-F22482CD99BA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2DBCC-4EBD-49BC-A2C9-4251DC0E0B68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4C380-13FC-4C73-B431-3827B0AE7071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Creation of an ASR engine for Nepali languages and Speech-to-Text technologies in Devanagari Script</a:t>
          </a:r>
          <a:endParaRPr lang="en-US" sz="2100" kern="1200" dirty="0"/>
        </a:p>
      </dsp:txBody>
      <dsp:txXfrm>
        <a:off x="1432649" y="1552933"/>
        <a:ext cx="5156041" cy="1240389"/>
      </dsp:txXfrm>
    </dsp:sp>
    <dsp:sp modelId="{C378F90D-7063-4F71-8222-2C5EF9529753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742A6-D304-4948-9133-9D5B942CF594}">
      <dsp:nvSpPr>
        <dsp:cNvPr id="0" name=""/>
        <dsp:cNvSpPr/>
      </dsp:nvSpPr>
      <dsp:spPr>
        <a:xfrm>
          <a:off x="246804" y="3394862"/>
          <a:ext cx="682214" cy="6400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52EF8-D006-4D72-AB17-A87B677F02F1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Exploration of the technology for future studies and progress like Natural Language Processing in Nepali Speech</a:t>
          </a:r>
          <a:endParaRPr lang="en-US" sz="2100" kern="1200" dirty="0"/>
        </a:p>
      </dsp:txBody>
      <dsp:txXfrm>
        <a:off x="1432649" y="3103420"/>
        <a:ext cx="5156041" cy="1240389"/>
      </dsp:txXfrm>
    </dsp:sp>
    <dsp:sp modelId="{A70C8761-12E2-4891-982E-FDC48069EB4E}">
      <dsp:nvSpPr>
        <dsp:cNvPr id="0" name=""/>
        <dsp:cNvSpPr/>
      </dsp:nvSpPr>
      <dsp:spPr>
        <a:xfrm>
          <a:off x="0" y="4710288"/>
          <a:ext cx="5989713" cy="11276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34EC9-CC4B-4A4F-8598-D44300310DB3}">
      <dsp:nvSpPr>
        <dsp:cNvPr id="0" name=""/>
        <dsp:cNvSpPr/>
      </dsp:nvSpPr>
      <dsp:spPr>
        <a:xfrm>
          <a:off x="75728" y="4932994"/>
          <a:ext cx="682214" cy="68221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F5AF1-B7FC-4D8D-9251-A533EA28A4E2}">
      <dsp:nvSpPr>
        <dsp:cNvPr id="0" name=""/>
        <dsp:cNvSpPr/>
      </dsp:nvSpPr>
      <dsp:spPr>
        <a:xfrm>
          <a:off x="1133160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1133160" y="4653906"/>
        <a:ext cx="5156041" cy="12403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04418C-760C-4207-BE38-4E40AC6F0D0B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E7F9F-240D-4823-9F11-A0FD5FD6E706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17002-770B-486A-A39D-C9FC0BB989CC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2500" kern="1200"/>
            <a:t>Parse speech signal/ acoustic waveforms from audio</a:t>
          </a:r>
          <a:endParaRPr lang="en-US" sz="2500" kern="1200"/>
        </a:p>
      </dsp:txBody>
      <dsp:txXfrm>
        <a:off x="1945450" y="719"/>
        <a:ext cx="4643240" cy="1684372"/>
      </dsp:txXfrm>
    </dsp:sp>
    <dsp:sp modelId="{6C9F1E2A-5A1D-4F02-9A0A-5189CD388E23}">
      <dsp:nvSpPr>
        <dsp:cNvPr id="0" name=""/>
        <dsp:cNvSpPr/>
      </dsp:nvSpPr>
      <dsp:spPr>
        <a:xfrm>
          <a:off x="0" y="2106185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0A795-1EDF-49EA-8658-83CD9D0DA805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89677-86BD-4BE0-A347-A95EAB36BDAB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2500" kern="1200"/>
            <a:t>Linguistic parsing of the waveforms</a:t>
          </a:r>
          <a:endParaRPr lang="en-US" sz="2500" kern="1200"/>
        </a:p>
      </dsp:txBody>
      <dsp:txXfrm>
        <a:off x="1945450" y="2106185"/>
        <a:ext cx="4643240" cy="1684372"/>
      </dsp:txXfrm>
    </dsp:sp>
    <dsp:sp modelId="{1FB0E271-E981-4888-AA87-0897E3514251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32534-39B0-4EA7-8D91-4A51D5FD2058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FFE0A-27EB-41D5-9190-0A2BF0F98295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2500" kern="1200"/>
            <a:t>Linguistic processing for conversion to set of words</a:t>
          </a:r>
          <a:endParaRPr lang="en-US" sz="2500" kern="1200"/>
        </a:p>
      </dsp:txBody>
      <dsp:txXfrm>
        <a:off x="1945450" y="4211650"/>
        <a:ext cx="4643240" cy="1684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AC56-2B1E-4A32-9E6B-2513757E7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345E5-D2A1-4025-A202-F62A6F672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955BD-D55E-4045-9C5B-ED0EC1F0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6415-6375-4514-994D-60CCA3E2233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44916-A06D-4B9E-AC54-7BF8F3B7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72480-9E1F-4193-96BA-C2DBB79E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91C0-8873-4039-AA79-E6660F3BF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8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0EC5-141A-4BB2-9B6E-233FDAB9B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AE864-6CDA-443E-B298-7506333AA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7DE8B-C35C-4056-B1F7-1704B33E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6415-6375-4514-994D-60CCA3E2233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7A536-7D33-4F15-B09F-8CB86376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913EB-DF1D-4FC5-98BE-EDF1E408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91C0-8873-4039-AA79-E6660F3BF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9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3424F-8CB6-47E2-824D-E1F76426F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96E7F-A9D7-4E2E-93B3-78EEAC8E8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2AC6C-3485-4E77-AAFE-AEAF0E4D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6415-6375-4514-994D-60CCA3E2233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B8B6E-F3B4-42E1-905D-42887CC3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8D50C-F45D-422A-989A-AD2B4450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91C0-8873-4039-AA79-E6660F3BF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5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44CF-4908-415F-8234-06BA4F0D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C13FE-32C9-4837-9A61-033894895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1D35C-D66B-4A95-AFAE-6A88587C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6415-6375-4514-994D-60CCA3E2233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57C0F-7030-40E8-8794-23DED7E3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C4E53-CBA8-43A8-A578-41416975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91C0-8873-4039-AA79-E6660F3BF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5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D24B-18FE-468F-84A6-0D55A248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0690E-9A0A-4000-8DD4-6789DF740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0BEA5-F512-46F8-85D9-618EEC8B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6415-6375-4514-994D-60CCA3E2233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B93F6-12BA-4F15-BEAF-A9B9642B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42E1E-A1CA-4C24-9388-69F1555E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91C0-8873-4039-AA79-E6660F3BF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3859-48F1-4087-801E-F188EE30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5375A-E7D5-4911-9126-9A86E7C44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0AE1E-4A89-4DC9-B0DE-A69A97EBE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60AB0-A873-4C59-9FC8-A5D924E6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6415-6375-4514-994D-60CCA3E2233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7C60A-64BF-4F51-8672-7FD58B49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9B0AE-A1DD-4288-8955-0E279ED3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91C0-8873-4039-AA79-E6660F3BF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4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2BFF-A1AE-4B67-9BD5-395CE8060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ADBEC-3C97-4C29-9234-59BCBBF1B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4CF0F-156D-49CC-B8EE-E131A7CD1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55553-F1D5-4EE3-BF8C-E719AED87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0FE14-EF00-4B41-911C-4A2E7DF17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E8C8C4-B42C-418A-988E-7F850B1B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6415-6375-4514-994D-60CCA3E2233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B85E5-C740-4DBF-BEB7-B4F3E11D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7D5AD-2F10-42B0-B39D-76D00A04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91C0-8873-4039-AA79-E6660F3BF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7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E9D8-9EF8-4CB0-AFD5-B7B3C92A3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7DCD5-BB2E-413C-B2CB-4D0E3A45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6415-6375-4514-994D-60CCA3E2233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289C7-76EC-4089-BB1F-9F3CABD8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3255F-2A59-40B1-B1FF-4F6E524A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91C0-8873-4039-AA79-E6660F3BF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0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19A3AD-F463-4F82-9D4E-35C3942E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6415-6375-4514-994D-60CCA3E2233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8966A-44B3-4608-BE39-4C9BC56D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A6FD5-8A3D-4F7A-B437-08471239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91C0-8873-4039-AA79-E6660F3BF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2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3A6C-6989-454B-935A-2A6C01AA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DB37-6893-4C8A-8144-67D201F02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65E11-1368-4B82-8A47-D36287B95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9E730-6041-4344-9394-AEA911C5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6415-6375-4514-994D-60CCA3E2233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07459-1805-44CE-A26F-91EF0C79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836AB-5938-4398-9614-A8C097CE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91C0-8873-4039-AA79-E6660F3BF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8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A08F-C099-482D-AB8C-89011A6C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C52B64-558D-4691-9738-833058F43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6C14E-29E3-4C93-848E-22CB771EB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79F6B-3BAC-4760-A1A6-08491F97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6415-6375-4514-994D-60CCA3E2233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76BF6-F8A7-46C9-9B85-3D30F2A1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29FAB-8865-4553-B08C-A1E7B9C2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91C0-8873-4039-AA79-E6660F3BF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3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A0FFE1-5126-4A65-A182-702491C2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82967-1EAC-491E-A21B-16383619E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EB732-9AEB-44BB-98AC-7AFE21C01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A6415-6375-4514-994D-60CCA3E2233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4206A-8EF2-4B54-9365-5C6DCAFDD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15708-7155-4E21-9D4F-5BA371D12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C91C0-8873-4039-AA79-E6660F3BF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9C0E7-1498-4D68-B97A-158711F2D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713195"/>
            <a:ext cx="9605948" cy="2318665"/>
          </a:xfrm>
        </p:spPr>
        <p:txBody>
          <a:bodyPr>
            <a:normAutofit/>
          </a:bodyPr>
          <a:lstStyle/>
          <a:p>
            <a:r>
              <a:rPr lang="en-AS" sz="5400">
                <a:solidFill>
                  <a:srgbClr val="FFFFFF"/>
                </a:solidFill>
              </a:rPr>
              <a:t>Product Presentation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D67E7-DD19-49BB-91F2-7C02C4900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40" y="3031860"/>
            <a:ext cx="8937522" cy="1059373"/>
          </a:xfrm>
        </p:spPr>
        <p:txBody>
          <a:bodyPr>
            <a:normAutofit/>
          </a:bodyPr>
          <a:lstStyle/>
          <a:p>
            <a:r>
              <a:rPr lang="en-US" sz="1100">
                <a:solidFill>
                  <a:srgbClr val="FFFFFF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Automatic Speech Recognition of Nepali Language to Devanagari Script</a:t>
            </a:r>
            <a:endParaRPr lang="en-AS" sz="1100">
              <a:solidFill>
                <a:srgbClr val="FFFFFF"/>
              </a:solidFill>
              <a:effectLst/>
              <a:latin typeface="Verdana" panose="020B0604030504040204" pitchFamily="34" charset="0"/>
              <a:ea typeface="Calibri" panose="020F0502020204030204" pitchFamily="34" charset="0"/>
              <a:cs typeface="Verdana" panose="020B0604030504040204" pitchFamily="34" charset="0"/>
            </a:endParaRPr>
          </a:p>
          <a:p>
            <a:pPr lvl="1"/>
            <a:endParaRPr lang="en-AS" sz="1100">
              <a:solidFill>
                <a:srgbClr val="FFFFFF"/>
              </a:solidFill>
            </a:endParaRPr>
          </a:p>
          <a:p>
            <a:pPr lvl="1"/>
            <a:endParaRPr lang="en-AS" sz="1100">
              <a:solidFill>
                <a:srgbClr val="FFFFFF"/>
              </a:solidFill>
            </a:endParaRPr>
          </a:p>
          <a:p>
            <a:pPr lvl="1"/>
            <a:r>
              <a:rPr lang="en-AS" sz="1100">
                <a:solidFill>
                  <a:srgbClr val="FFFFFF"/>
                </a:solidFill>
              </a:rPr>
              <a:t>Dikson Rajbanshi</a:t>
            </a:r>
            <a:endParaRPr lang="en-US" sz="1100">
              <a:solidFill>
                <a:srgbClr val="FFFFFF"/>
              </a:solidFill>
            </a:endParaRPr>
          </a:p>
          <a:p>
            <a:endParaRPr lang="en-US" sz="1100">
              <a:solidFill>
                <a:srgbClr val="FFFFFF"/>
              </a:solidFill>
            </a:endParaRPr>
          </a:p>
        </p:txBody>
      </p:sp>
      <p:pic>
        <p:nvPicPr>
          <p:cNvPr id="13" name="Graphic 6" descr="Teacher">
            <a:extLst>
              <a:ext uri="{FF2B5EF4-FFF2-40B4-BE49-F238E27FC236}">
                <a16:creationId xmlns:a16="http://schemas.microsoft.com/office/drawing/2014/main" id="{D215C25B-A578-4357-BD14-0A65148AE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6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D4D53-E6AB-4B22-9104-012A09F6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pPr algn="ctr"/>
            <a:r>
              <a:rPr lang="en-AS" sz="4800" dirty="0">
                <a:solidFill>
                  <a:schemeClr val="bg1"/>
                </a:solidFill>
              </a:rPr>
              <a:t>Introduction</a:t>
            </a:r>
            <a:endParaRPr lang="en-US" sz="48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F8FC5C-CD9B-48F6-81AE-07A6C6F83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34982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78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E2AFD-C192-4835-BAC4-33630B24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Need For Automatic Speech Recognition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30169E-9040-455C-AE9F-9C178F207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44307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038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796FE-9C79-4235-8DFD-4B06BBFE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pPr algn="ctr"/>
            <a:r>
              <a:rPr lang="en-AS" sz="4800" dirty="0">
                <a:solidFill>
                  <a:schemeClr val="bg1"/>
                </a:solidFill>
              </a:rPr>
              <a:t>The Problem</a:t>
            </a:r>
            <a:endParaRPr lang="en-US" sz="4800" dirty="0">
              <a:solidFill>
                <a:schemeClr val="bg1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28AF1BA-D7AB-41F9-A8D7-EAA51759B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791621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367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796FE-9C79-4235-8DFD-4B06BBFE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pPr algn="ctr"/>
            <a:r>
              <a:rPr lang="en-AS" sz="4800" dirty="0">
                <a:solidFill>
                  <a:schemeClr val="bg1"/>
                </a:solidFill>
              </a:rPr>
              <a:t>Goals of the Project</a:t>
            </a:r>
            <a:endParaRPr lang="en-US" sz="4800" dirty="0">
              <a:solidFill>
                <a:schemeClr val="bg1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28AF1BA-D7AB-41F9-A8D7-EAA51759B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914231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541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796FE-9C79-4235-8DFD-4B06BBFE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pPr algn="ctr"/>
            <a:r>
              <a:rPr lang="en-AS" sz="4800" dirty="0">
                <a:solidFill>
                  <a:schemeClr val="bg1"/>
                </a:solidFill>
              </a:rPr>
              <a:t>Objectives</a:t>
            </a:r>
            <a:endParaRPr lang="en-US" sz="4800" dirty="0">
              <a:solidFill>
                <a:schemeClr val="bg1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28AF1BA-D7AB-41F9-A8D7-EAA51759B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68823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170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7BED8-B937-4D33-8382-04A48F4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pPr algn="ctr"/>
            <a:r>
              <a:rPr lang="en-AS" sz="4800" dirty="0">
                <a:solidFill>
                  <a:schemeClr val="bg1"/>
                </a:solidFill>
              </a:rPr>
              <a:t>How ASR works</a:t>
            </a:r>
            <a:endParaRPr lang="en-US" sz="48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C553FF-42A0-405D-9B1B-A53D00EFEE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774704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310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0677D43-DB57-4254-BD60-C0C10917D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155" y="457200"/>
            <a:ext cx="7898845" cy="5909113"/>
          </a:xfrm>
          <a:custGeom>
            <a:avLst/>
            <a:gdLst>
              <a:gd name="connsiteX0" fmla="*/ 3848214 w 7898845"/>
              <a:gd name="connsiteY0" fmla="*/ 0 h 5909113"/>
              <a:gd name="connsiteX1" fmla="*/ 7898845 w 7898845"/>
              <a:gd name="connsiteY1" fmla="*/ 0 h 5909113"/>
              <a:gd name="connsiteX2" fmla="*/ 7898845 w 7898845"/>
              <a:gd name="connsiteY2" fmla="*/ 5907437 h 5909113"/>
              <a:gd name="connsiteX3" fmla="*/ 7778213 w 7898845"/>
              <a:gd name="connsiteY3" fmla="*/ 5907437 h 5909113"/>
              <a:gd name="connsiteX4" fmla="*/ 7778213 w 7898845"/>
              <a:gd name="connsiteY4" fmla="*/ 5909093 h 5909113"/>
              <a:gd name="connsiteX5" fmla="*/ 7485321 w 7898845"/>
              <a:gd name="connsiteY5" fmla="*/ 5909093 h 5909113"/>
              <a:gd name="connsiteX6" fmla="*/ 7485321 w 7898845"/>
              <a:gd name="connsiteY6" fmla="*/ 5909094 h 5909113"/>
              <a:gd name="connsiteX7" fmla="*/ 4228895 w 7898845"/>
              <a:gd name="connsiteY7" fmla="*/ 5909094 h 5909113"/>
              <a:gd name="connsiteX8" fmla="*/ 4228895 w 7898845"/>
              <a:gd name="connsiteY8" fmla="*/ 5909112 h 5909113"/>
              <a:gd name="connsiteX9" fmla="*/ 3936003 w 7898845"/>
              <a:gd name="connsiteY9" fmla="*/ 5909112 h 5909113"/>
              <a:gd name="connsiteX10" fmla="*/ 3936003 w 7898845"/>
              <a:gd name="connsiteY10" fmla="*/ 5909113 h 5909113"/>
              <a:gd name="connsiteX11" fmla="*/ 0 w 7898845"/>
              <a:gd name="connsiteY11" fmla="*/ 5909113 h 5909113"/>
              <a:gd name="connsiteX12" fmla="*/ 2796838 w 7898845"/>
              <a:gd name="connsiteY12" fmla="*/ 1676 h 5909113"/>
              <a:gd name="connsiteX13" fmla="*/ 2916686 w 7898845"/>
              <a:gd name="connsiteY13" fmla="*/ 1676 h 5909113"/>
              <a:gd name="connsiteX14" fmla="*/ 2917470 w 7898845"/>
              <a:gd name="connsiteY14" fmla="*/ 20 h 5909113"/>
              <a:gd name="connsiteX15" fmla="*/ 3210362 w 7898845"/>
              <a:gd name="connsiteY15" fmla="*/ 20 h 5909113"/>
              <a:gd name="connsiteX16" fmla="*/ 3210362 w 7898845"/>
              <a:gd name="connsiteY16" fmla="*/ 19 h 5909113"/>
              <a:gd name="connsiteX17" fmla="*/ 3555322 w 7898845"/>
              <a:gd name="connsiteY17" fmla="*/ 19 h 5909113"/>
              <a:gd name="connsiteX18" fmla="*/ 3555322 w 7898845"/>
              <a:gd name="connsiteY18" fmla="*/ 1 h 5909113"/>
              <a:gd name="connsiteX19" fmla="*/ 3848214 w 7898845"/>
              <a:gd name="connsiteY19" fmla="*/ 1 h 590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98845" h="5909113">
                <a:moveTo>
                  <a:pt x="3848214" y="0"/>
                </a:moveTo>
                <a:lnTo>
                  <a:pt x="7898845" y="0"/>
                </a:lnTo>
                <a:lnTo>
                  <a:pt x="7898845" y="5907437"/>
                </a:lnTo>
                <a:lnTo>
                  <a:pt x="7778213" y="5907437"/>
                </a:lnTo>
                <a:lnTo>
                  <a:pt x="7778213" y="5909093"/>
                </a:lnTo>
                <a:lnTo>
                  <a:pt x="7485321" y="5909093"/>
                </a:lnTo>
                <a:lnTo>
                  <a:pt x="7485321" y="5909094"/>
                </a:lnTo>
                <a:lnTo>
                  <a:pt x="4228895" y="5909094"/>
                </a:lnTo>
                <a:lnTo>
                  <a:pt x="4228895" y="5909112"/>
                </a:lnTo>
                <a:lnTo>
                  <a:pt x="3936003" y="5909112"/>
                </a:lnTo>
                <a:lnTo>
                  <a:pt x="3936003" y="5909113"/>
                </a:lnTo>
                <a:lnTo>
                  <a:pt x="0" y="5909113"/>
                </a:lnTo>
                <a:lnTo>
                  <a:pt x="2796838" y="1676"/>
                </a:lnTo>
                <a:lnTo>
                  <a:pt x="2916686" y="1676"/>
                </a:lnTo>
                <a:lnTo>
                  <a:pt x="2917470" y="20"/>
                </a:lnTo>
                <a:lnTo>
                  <a:pt x="3210362" y="20"/>
                </a:lnTo>
                <a:lnTo>
                  <a:pt x="3210362" y="19"/>
                </a:lnTo>
                <a:lnTo>
                  <a:pt x="3555322" y="19"/>
                </a:lnTo>
                <a:lnTo>
                  <a:pt x="3555322" y="1"/>
                </a:lnTo>
                <a:lnTo>
                  <a:pt x="3848214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72118-54EE-4272-9BB6-2537C49B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710127"/>
            <a:ext cx="3431650" cy="3666346"/>
          </a:xfrm>
        </p:spPr>
        <p:txBody>
          <a:bodyPr>
            <a:normAutofit/>
          </a:bodyPr>
          <a:lstStyle/>
          <a:p>
            <a:r>
              <a:rPr lang="en-AS">
                <a:solidFill>
                  <a:schemeClr val="bg1"/>
                </a:solidFill>
              </a:rPr>
              <a:t>ASR history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4D2E-3C49-4A55-B974-80D5B6D40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0" y="1335024"/>
            <a:ext cx="4581144" cy="4416552"/>
          </a:xfrm>
        </p:spPr>
        <p:txBody>
          <a:bodyPr anchor="ctr">
            <a:normAutofit/>
          </a:bodyPr>
          <a:lstStyle/>
          <a:p>
            <a:r>
              <a:rPr lang="en-AS" sz="1700"/>
              <a:t>Development of telephone by Alexander Graham Bell</a:t>
            </a:r>
          </a:p>
          <a:p>
            <a:r>
              <a:rPr lang="en-AS" sz="1700"/>
              <a:t>First actual ASR developed in 1952 by Bell Labs</a:t>
            </a:r>
          </a:p>
          <a:p>
            <a:r>
              <a:rPr lang="en-AS" sz="1700"/>
              <a:t>Use of Hidden Markov Models (HMM) in 1970s</a:t>
            </a:r>
          </a:p>
          <a:p>
            <a:r>
              <a:rPr lang="en-AS" sz="1700"/>
              <a:t>Introduction of Neural Network in ASR for model training</a:t>
            </a:r>
          </a:p>
          <a:p>
            <a:r>
              <a:rPr lang="en-AS" sz="1700"/>
              <a:t>Increase in computation powers of hardware helped push limits of ASR models</a:t>
            </a:r>
          </a:p>
          <a:p>
            <a:r>
              <a:rPr lang="en-AS" sz="1700"/>
              <a:t>New End-to-End Deep Learning algorithms like DeepSpeech</a:t>
            </a:r>
          </a:p>
          <a:p>
            <a:r>
              <a:rPr lang="en-AS" sz="1700"/>
              <a:t>Use of supervised and self-supervised learWav2Vec 2.0 by Facebook AI team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422763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6AE1B-5EF2-4EBA-B343-F04904CE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Wav2Vec 2.0 works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7B1C1C-B41E-42DB-BB58-39955B0709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6544" y="1464321"/>
            <a:ext cx="7016709" cy="392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738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275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Office Theme</vt:lpstr>
      <vt:lpstr>Product Presentation</vt:lpstr>
      <vt:lpstr>Introduction</vt:lpstr>
      <vt:lpstr>Need For Automatic Speech Recognition</vt:lpstr>
      <vt:lpstr>The Problem</vt:lpstr>
      <vt:lpstr>Goals of the Project</vt:lpstr>
      <vt:lpstr>Objectives</vt:lpstr>
      <vt:lpstr>How ASR works</vt:lpstr>
      <vt:lpstr>ASR history</vt:lpstr>
      <vt:lpstr>How Wav2Vec 2.0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Rajbanshi, Dikson (Student)</dc:creator>
  <cp:lastModifiedBy>Rajbanshi, Dikson (Student)</cp:lastModifiedBy>
  <cp:revision>44</cp:revision>
  <dcterms:created xsi:type="dcterms:W3CDTF">2021-07-07T14:47:51Z</dcterms:created>
  <dcterms:modified xsi:type="dcterms:W3CDTF">2021-07-08T07:56:49Z</dcterms:modified>
</cp:coreProperties>
</file>