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4FF9CC-1B0B-4D8C-A17D-2DF49771C26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089E1-0B84-42AA-AEAD-F991B18477A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23CA7-AD48-4705-984C-86C0387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1500-1EF5-410A-ABA1-1A0EE82E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1241571"/>
            <a:ext cx="9247273" cy="189591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CLECKHUDDERFAX Online Megastore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C1BFC-0DDA-4910-BBA6-74DB744CB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94" y="6155033"/>
            <a:ext cx="6400800" cy="6232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Management Group A</a:t>
            </a:r>
          </a:p>
        </p:txBody>
      </p:sp>
    </p:spTree>
    <p:extLst>
      <p:ext uri="{BB962C8B-B14F-4D97-AF65-F5344CB8AC3E}">
        <p14:creationId xmlns:p14="http://schemas.microsoft.com/office/powerpoint/2010/main" val="101782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2DA7-83A6-435E-841F-A33E78B4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308" y="198378"/>
            <a:ext cx="3720008" cy="75796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Belbin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38E9D9-EB6A-4155-8FA2-4553E056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78" y="1218500"/>
            <a:ext cx="7977930" cy="53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ED2B1-3FDD-4F38-9319-8983B946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3" y="127932"/>
            <a:ext cx="5403146" cy="6602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F5566-AE58-4FD9-97FA-E1759BA5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99" y="687897"/>
            <a:ext cx="5604031" cy="50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4353-AF45-4B2D-8E39-58012010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392" y="134224"/>
            <a:ext cx="2495215" cy="680235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Skill Audit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72C1-D2E0-4FDE-A909-4E41A8E3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89" y="871362"/>
            <a:ext cx="9405806" cy="58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814FA9-6CB2-4870-81D1-C4DFDD5E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" y="322487"/>
            <a:ext cx="12021424" cy="62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7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EFB53-493C-4FDC-AC15-311A3578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8" y="687897"/>
            <a:ext cx="11691905" cy="5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4A6D-7A0E-4D2B-AD36-82F7D8BB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0" y="8389"/>
            <a:ext cx="8534400" cy="713791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Requirement Catalogue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C93B-BC8E-4801-8EC9-03D9D125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04" y="839626"/>
            <a:ext cx="7667538" cy="5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3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C2EF1D-61FA-4B46-8391-B21A5769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728285"/>
            <a:ext cx="1005027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8F5BC-342F-4D66-B6CD-7CA82657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9" y="442519"/>
            <a:ext cx="8786121" cy="61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C9CC9-3280-407F-BBBC-741DC346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0" y="566500"/>
            <a:ext cx="9331299" cy="57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9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EA3D8-A5ED-4AD6-B720-0E452364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475838"/>
            <a:ext cx="964064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0AB3-C658-452A-85D4-9E4F0CAA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899" y="183780"/>
            <a:ext cx="6691619" cy="162824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Together we can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FDC11-5D91-4B31-A81E-DE3EB7A0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4" y="1812021"/>
            <a:ext cx="9429226" cy="47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4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5F31DB-F20A-438F-9BE2-C8DC3AD0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08" y="283161"/>
            <a:ext cx="9446183" cy="62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4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FA88B-DA0E-44C7-81A1-4D53C84E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680654"/>
            <a:ext cx="989785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D721-D608-4AB6-A870-4EEBFE80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64" y="125661"/>
            <a:ext cx="8534400" cy="738958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FD11B-1A2F-4F45-8B18-1972649A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20" y="994091"/>
            <a:ext cx="9841160" cy="55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0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7459-AF87-4B94-923F-9797C3CF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28" y="142439"/>
            <a:ext cx="8534400" cy="72218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1671F-2938-4B18-ACAD-7229FF1C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31" y="864619"/>
            <a:ext cx="8301917" cy="5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86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61DA5-4669-4F88-9657-A4EB30D8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2" y="303746"/>
            <a:ext cx="8775564" cy="61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8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FDE43F-C542-4305-BCC9-4F3CC440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17" y="488417"/>
            <a:ext cx="7008390" cy="58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9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FEC346-5544-480D-A798-493A30DD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45" y="207122"/>
            <a:ext cx="9479932" cy="64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29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5EA8C-59C3-4BAE-8AED-7633D87B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38" y="357371"/>
            <a:ext cx="7677096" cy="61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8CFD5-7A0D-4C2E-A0E5-7E03A28D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247206"/>
            <a:ext cx="9545382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93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67570-1D64-4E2A-B22D-6A17D6A1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90048"/>
            <a:ext cx="9821646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20D3-2920-4690-A94E-389A367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9" y="117447"/>
            <a:ext cx="2788830" cy="629900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E78CF-FFBA-4CC3-9732-A6CB4948D6E9}"/>
              </a:ext>
            </a:extLst>
          </p:cNvPr>
          <p:cNvSpPr txBox="1"/>
          <p:nvPr/>
        </p:nvSpPr>
        <p:spPr>
          <a:xfrm>
            <a:off x="444615" y="4537931"/>
            <a:ext cx="5568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Surya Shrestha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Time: 4 mins</a:t>
            </a:r>
          </a:p>
          <a:p>
            <a:r>
              <a:rPr lang="en-US" dirty="0"/>
              <a:t>Role: Implementor (Primary)</a:t>
            </a:r>
          </a:p>
          <a:p>
            <a:r>
              <a:rPr lang="en-US" dirty="0"/>
              <a:t>	   Resource Investigator (Secondary)</a:t>
            </a:r>
          </a:p>
          <a:p>
            <a:r>
              <a:rPr lang="en-US" dirty="0"/>
              <a:t>	   Complete Finisher (least likely)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B538D-89B3-4A45-A3CD-73B3A1F72151}"/>
              </a:ext>
            </a:extLst>
          </p:cNvPr>
          <p:cNvSpPr txBox="1"/>
          <p:nvPr/>
        </p:nvSpPr>
        <p:spPr>
          <a:xfrm>
            <a:off x="444615" y="1342238"/>
            <a:ext cx="4739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Dikson Rajbanshi (Leader)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Time: 4 mins</a:t>
            </a:r>
          </a:p>
          <a:p>
            <a:r>
              <a:rPr lang="en-US" dirty="0"/>
              <a:t>Role: Co-Ordinator (Primary)</a:t>
            </a:r>
          </a:p>
          <a:p>
            <a:r>
              <a:rPr lang="en-US" dirty="0"/>
              <a:t>	   Specialist (Secondary)</a:t>
            </a:r>
          </a:p>
          <a:p>
            <a:r>
              <a:rPr lang="en-US" dirty="0"/>
              <a:t>	   Monitor Evaluation (least likely)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B97FDA-E07F-44C7-A23F-377257D7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996" y="15266"/>
            <a:ext cx="6179003" cy="68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CDCB7-7D20-4A67-B395-79D7DECC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399627"/>
            <a:ext cx="9564435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91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A481-9384-4071-B480-09840A6E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78" y="-130558"/>
            <a:ext cx="3434782" cy="8604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Composite 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38035-9755-460E-84C1-5CE96175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19" y="729842"/>
            <a:ext cx="8495195" cy="59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8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4AD-220D-436C-9B8B-7AA5B6CE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51" y="0"/>
            <a:ext cx="8534400" cy="78090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4F92C-D952-4F50-ACE0-2B1C5C9C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01" y="383954"/>
            <a:ext cx="8761044" cy="60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1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64A-E48E-446B-97D1-D1873CB5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50" y="134223"/>
            <a:ext cx="8534400" cy="66345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B4CE1-D7F8-4764-B015-F7EF2AB3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90" y="470958"/>
            <a:ext cx="10538320" cy="61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10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E10C-006C-4482-8DC9-5D65B7A8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9" y="67111"/>
            <a:ext cx="8534400" cy="6466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USE Case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8CC7-6FF4-407C-8B43-156413B3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39" y="862985"/>
            <a:ext cx="8535990" cy="646679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C6F85-6494-4F29-BC75-B5F05F2F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91" y="713790"/>
            <a:ext cx="9687975" cy="594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2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CDDE-92CE-4FE3-BD9A-EB594691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26" y="124754"/>
            <a:ext cx="8535990" cy="5967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Admin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66869-FCC4-4C45-9613-2508C650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08" y="494952"/>
            <a:ext cx="9163017" cy="61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4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4B1F-2CF6-47AB-A6CE-F902496F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373" y="116365"/>
            <a:ext cx="8535990" cy="49603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Trader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C753D-0CBC-415D-B4A4-3D988458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53" y="612397"/>
            <a:ext cx="8662718" cy="60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04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AF58-6EB6-4FC7-9498-3CC94B4A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483" y="124754"/>
            <a:ext cx="8535990" cy="64703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Customer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C05EF-AE93-417C-9541-1A9794A9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19" y="471072"/>
            <a:ext cx="8989765" cy="61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73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1AAB-5477-4728-92B1-F7CFB762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1" y="141532"/>
            <a:ext cx="8535990" cy="8604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ERD Use Case</a:t>
            </a:r>
          </a:p>
        </p:txBody>
      </p:sp>
    </p:spTree>
    <p:extLst>
      <p:ext uri="{BB962C8B-B14F-4D97-AF65-F5344CB8AC3E}">
        <p14:creationId xmlns:p14="http://schemas.microsoft.com/office/powerpoint/2010/main" val="188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7B4762-E9D6-4A15-8600-40219762C9CE}"/>
              </a:ext>
            </a:extLst>
          </p:cNvPr>
          <p:cNvSpPr txBox="1"/>
          <p:nvPr/>
        </p:nvSpPr>
        <p:spPr>
          <a:xfrm>
            <a:off x="486561" y="444617"/>
            <a:ext cx="4823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Prasansa Dahal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Time: 4 mins</a:t>
            </a:r>
          </a:p>
          <a:p>
            <a:r>
              <a:rPr lang="en-US" dirty="0"/>
              <a:t>Role:  Specialist (Primary)</a:t>
            </a:r>
          </a:p>
          <a:p>
            <a:r>
              <a:rPr lang="en-US" dirty="0"/>
              <a:t>	   Complete Finisher (Secondary)</a:t>
            </a:r>
          </a:p>
          <a:p>
            <a:r>
              <a:rPr lang="en-US" dirty="0"/>
              <a:t>	   Plant (least likely)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7E8A3-5520-40A1-8E82-BF6FDF051052}"/>
              </a:ext>
            </a:extLst>
          </p:cNvPr>
          <p:cNvSpPr txBox="1"/>
          <p:nvPr/>
        </p:nvSpPr>
        <p:spPr>
          <a:xfrm>
            <a:off x="486561" y="3707934"/>
            <a:ext cx="4009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Alok Raj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Time: 4 mins</a:t>
            </a:r>
          </a:p>
          <a:p>
            <a:r>
              <a:rPr lang="en-US" dirty="0"/>
              <a:t>Role: Shaper (Primary)</a:t>
            </a:r>
          </a:p>
          <a:p>
            <a:r>
              <a:rPr lang="en-US" dirty="0"/>
              <a:t>	   Team Worker (Secondary)</a:t>
            </a:r>
          </a:p>
          <a:p>
            <a:r>
              <a:rPr lang="en-US" dirty="0"/>
              <a:t>	   Plant (least likely)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2CFAD-9E9B-4A37-A958-14EE40C82E5E}"/>
              </a:ext>
            </a:extLst>
          </p:cNvPr>
          <p:cNvSpPr txBox="1"/>
          <p:nvPr/>
        </p:nvSpPr>
        <p:spPr>
          <a:xfrm>
            <a:off x="7063529" y="2365695"/>
            <a:ext cx="480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Susan Khatri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Time: 4 mins</a:t>
            </a:r>
          </a:p>
          <a:p>
            <a:r>
              <a:rPr lang="en-US" dirty="0"/>
              <a:t>Role: Resource Investigator (Primary)</a:t>
            </a:r>
          </a:p>
          <a:p>
            <a:r>
              <a:rPr lang="en-US" dirty="0"/>
              <a:t>	   Implementor (Secondary)</a:t>
            </a:r>
          </a:p>
          <a:p>
            <a:r>
              <a:rPr lang="en-US" dirty="0"/>
              <a:t>	   Shaper (least likely)</a:t>
            </a:r>
          </a:p>
        </p:txBody>
      </p:sp>
    </p:spTree>
    <p:extLst>
      <p:ext uri="{BB962C8B-B14F-4D97-AF65-F5344CB8AC3E}">
        <p14:creationId xmlns:p14="http://schemas.microsoft.com/office/powerpoint/2010/main" val="413990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B0A20-BEBA-443E-AFBA-D470F4155F14}"/>
              </a:ext>
            </a:extLst>
          </p:cNvPr>
          <p:cNvSpPr txBox="1"/>
          <p:nvPr/>
        </p:nvSpPr>
        <p:spPr>
          <a:xfrm>
            <a:off x="335559" y="226503"/>
            <a:ext cx="106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3756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C7F-09B1-493C-8CC7-998AA297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07" y="147006"/>
            <a:ext cx="8619178" cy="88484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6"/>
                </a:solidFill>
              </a:rPr>
              <a:t>Why CLECKHUDDERFAX Online Megastore?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FFBEF-A503-4169-B68D-4B4797DBBE63}"/>
              </a:ext>
            </a:extLst>
          </p:cNvPr>
          <p:cNvSpPr txBox="1"/>
          <p:nvPr/>
        </p:nvSpPr>
        <p:spPr>
          <a:xfrm>
            <a:off x="329036" y="4714613"/>
            <a:ext cx="311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Easy Accessible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186D7-1928-46E3-BB9C-13F23FF8026C}"/>
              </a:ext>
            </a:extLst>
          </p:cNvPr>
          <p:cNvSpPr txBox="1"/>
          <p:nvPr/>
        </p:nvSpPr>
        <p:spPr>
          <a:xfrm>
            <a:off x="329036" y="5339593"/>
            <a:ext cx="11533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Online shopping is globally most used platform. With the help of our e-commerce website traders </a:t>
            </a:r>
          </a:p>
          <a:p>
            <a:r>
              <a:rPr lang="en-US" dirty="0">
                <a:solidFill>
                  <a:schemeClr val="accent6"/>
                </a:solidFill>
              </a:rPr>
              <a:t>can put their products on online market and retail from our website. Also they will be recognized </a:t>
            </a:r>
          </a:p>
          <a:p>
            <a:r>
              <a:rPr lang="en-US" dirty="0">
                <a:solidFill>
                  <a:schemeClr val="accent6"/>
                </a:solidFill>
              </a:rPr>
              <a:t>globally.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55944-CF8A-471E-81A1-170D0135233C}"/>
              </a:ext>
            </a:extLst>
          </p:cNvPr>
          <p:cNvSpPr txBox="1"/>
          <p:nvPr/>
        </p:nvSpPr>
        <p:spPr>
          <a:xfrm>
            <a:off x="329036" y="1627464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E-Commerce 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935A5-235E-45EF-8633-41A32D93A57C}"/>
              </a:ext>
            </a:extLst>
          </p:cNvPr>
          <p:cNvSpPr txBox="1"/>
          <p:nvPr/>
        </p:nvSpPr>
        <p:spPr>
          <a:xfrm>
            <a:off x="329036" y="2336334"/>
            <a:ext cx="7572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	We all know e-commerce is commercial transaction medium</a:t>
            </a:r>
          </a:p>
          <a:p>
            <a:r>
              <a:rPr lang="en-US" dirty="0">
                <a:solidFill>
                  <a:schemeClr val="accent6"/>
                </a:solidFill>
              </a:rPr>
              <a:t>conducted electronically on the internet. This site is not just for </a:t>
            </a:r>
          </a:p>
          <a:p>
            <a:r>
              <a:rPr lang="en-US" dirty="0">
                <a:solidFill>
                  <a:schemeClr val="accent6"/>
                </a:solidFill>
              </a:rPr>
              <a:t>commercial purpose but also for  promoting our city in the globe. </a:t>
            </a:r>
          </a:p>
          <a:p>
            <a:r>
              <a:rPr lang="en-US" dirty="0">
                <a:solidFill>
                  <a:schemeClr val="accent6"/>
                </a:solidFill>
              </a:rPr>
              <a:t>We will influence local markets and traders rather than promoting </a:t>
            </a:r>
          </a:p>
          <a:p>
            <a:r>
              <a:rPr lang="en-US" dirty="0">
                <a:solidFill>
                  <a:schemeClr val="accent6"/>
                </a:solidFill>
              </a:rPr>
              <a:t>mart randomly and the category will be selective too.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3EF10-C76B-4D66-BFD7-14AA73D3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477" y="1627464"/>
            <a:ext cx="4103446" cy="30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9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09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CC04-A6CB-4A29-90B8-125E93D9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4B58-545B-45D4-BC69-D91B2A2EC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0951-D877-439F-B6B6-CAF09358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3" y="100336"/>
            <a:ext cx="8534400" cy="860401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Project 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D0646-B634-44BB-AD88-B9352FCA6E71}"/>
              </a:ext>
            </a:extLst>
          </p:cNvPr>
          <p:cNvSpPr txBox="1"/>
          <p:nvPr/>
        </p:nvSpPr>
        <p:spPr>
          <a:xfrm>
            <a:off x="427839" y="1613118"/>
            <a:ext cx="23775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Team Members </a:t>
            </a:r>
          </a:p>
          <a:p>
            <a:r>
              <a:rPr lang="en-US" dirty="0"/>
              <a:t>Dikson Rajbanshi</a:t>
            </a:r>
          </a:p>
          <a:p>
            <a:r>
              <a:rPr lang="en-US" dirty="0"/>
              <a:t>Surya Shrestha</a:t>
            </a:r>
          </a:p>
          <a:p>
            <a:r>
              <a:rPr lang="en-US" dirty="0"/>
              <a:t>Prasansa Dahal</a:t>
            </a:r>
          </a:p>
          <a:p>
            <a:r>
              <a:rPr lang="en-US" dirty="0"/>
              <a:t>Alok Raj</a:t>
            </a:r>
          </a:p>
          <a:p>
            <a:r>
              <a:rPr lang="en-US" dirty="0"/>
              <a:t>Susan Khatri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5A27A-99AC-47B9-BFF5-730927E8353F}"/>
              </a:ext>
            </a:extLst>
          </p:cNvPr>
          <p:cNvSpPr txBox="1"/>
          <p:nvPr/>
        </p:nvSpPr>
        <p:spPr>
          <a:xfrm>
            <a:off x="7810150" y="1890117"/>
            <a:ext cx="21308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Planning</a:t>
            </a:r>
            <a:r>
              <a:rPr lang="en-US" sz="2200" dirty="0"/>
              <a:t> </a:t>
            </a:r>
          </a:p>
          <a:p>
            <a:r>
              <a:rPr lang="en-US" dirty="0"/>
              <a:t>Slack 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Google Drive</a:t>
            </a:r>
          </a:p>
          <a:p>
            <a:r>
              <a:rPr lang="en-US" dirty="0"/>
              <a:t>MS Project</a:t>
            </a:r>
          </a:p>
        </p:txBody>
      </p:sp>
    </p:spTree>
    <p:extLst>
      <p:ext uri="{BB962C8B-B14F-4D97-AF65-F5344CB8AC3E}">
        <p14:creationId xmlns:p14="http://schemas.microsoft.com/office/powerpoint/2010/main" val="1424891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</TotalTime>
  <Words>300</Words>
  <Application>Microsoft Office PowerPoint</Application>
  <PresentationFormat>Widescreen</PresentationFormat>
  <Paragraphs>72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Century Gothic</vt:lpstr>
      <vt:lpstr>Wingdings 3</vt:lpstr>
      <vt:lpstr>Slice</vt:lpstr>
      <vt:lpstr>CLECKHUDDERFAX Online Megastore</vt:lpstr>
      <vt:lpstr>Together we can</vt:lpstr>
      <vt:lpstr>Members</vt:lpstr>
      <vt:lpstr>PowerPoint Presentation</vt:lpstr>
      <vt:lpstr>PowerPoint Presentation</vt:lpstr>
      <vt:lpstr>Why CLECKHUDDERFAX Online Megastore?  </vt:lpstr>
      <vt:lpstr>PowerPoint Presentation</vt:lpstr>
      <vt:lpstr>PowerPoint Presentation</vt:lpstr>
      <vt:lpstr>Project Organization</vt:lpstr>
      <vt:lpstr>Belbin Analysis</vt:lpstr>
      <vt:lpstr>PowerPoint Presentation</vt:lpstr>
      <vt:lpstr>Skill Audit</vt:lpstr>
      <vt:lpstr>PowerPoint Presentation</vt:lpstr>
      <vt:lpstr>PowerPoint Presentation</vt:lpstr>
      <vt:lpstr>Requirement Catalogue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Execution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Composite ERD</vt:lpstr>
      <vt:lpstr>EERD</vt:lpstr>
      <vt:lpstr>ERD</vt:lpstr>
      <vt:lpstr>USE Case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CLECKHUDDERFAX Online Megastore</dc:title>
  <dc:creator>Baibhav Kc</dc:creator>
  <cp:lastModifiedBy>Baibhav Kc</cp:lastModifiedBy>
  <cp:revision>87</cp:revision>
  <dcterms:created xsi:type="dcterms:W3CDTF">2020-03-18T07:15:39Z</dcterms:created>
  <dcterms:modified xsi:type="dcterms:W3CDTF">2020-03-18T10:09:30Z</dcterms:modified>
</cp:coreProperties>
</file>