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5" r:id="rId1"/>
  </p:sldMasterIdLst>
  <p:notesMasterIdLst>
    <p:notesMasterId r:id="rId28"/>
  </p:notesMasterIdLst>
  <p:sldIdLst>
    <p:sldId id="256" r:id="rId2"/>
    <p:sldId id="258" r:id="rId3"/>
    <p:sldId id="259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314" r:id="rId12"/>
    <p:sldId id="315" r:id="rId13"/>
    <p:sldId id="305" r:id="rId14"/>
    <p:sldId id="316" r:id="rId15"/>
    <p:sldId id="317" r:id="rId16"/>
    <p:sldId id="318" r:id="rId17"/>
    <p:sldId id="319" r:id="rId18"/>
    <p:sldId id="320" r:id="rId19"/>
    <p:sldId id="289" r:id="rId20"/>
    <p:sldId id="290" r:id="rId21"/>
    <p:sldId id="291" r:id="rId22"/>
    <p:sldId id="285" r:id="rId23"/>
    <p:sldId id="286" r:id="rId24"/>
    <p:sldId id="287" r:id="rId25"/>
    <p:sldId id="288" r:id="rId26"/>
    <p:sldId id="313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46B"/>
    <a:srgbClr val="42D0A2"/>
    <a:srgbClr val="73CFE9"/>
    <a:srgbClr val="000000"/>
    <a:srgbClr val="A6A6A6"/>
    <a:srgbClr val="7BD2F0"/>
    <a:srgbClr val="6DC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9DA8FE-0990-4056-89DB-3025464C151D}">
  <a:tblStyle styleId="{FA9DA8FE-0990-4056-89DB-3025464C1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BDBFA-8465-43A2-A3DE-9BE2EBB501C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C3DCF1-8814-4D83-B42D-118FBCDBA022}">
      <dgm:prSet/>
      <dgm:spPr/>
      <dgm:t>
        <a:bodyPr/>
        <a:lstStyle/>
        <a:p>
          <a:r>
            <a:rPr lang="en-GB" dirty="0"/>
            <a:t>Discussion  	</a:t>
          </a:r>
          <a:endParaRPr lang="en-US" dirty="0"/>
        </a:p>
      </dgm:t>
    </dgm:pt>
    <dgm:pt modelId="{3131A2C7-14C4-4580-AFD5-2D464B74D720}" type="parTrans" cxnId="{92C8E7FF-4AA1-4645-B30B-F9323F3C4F46}">
      <dgm:prSet/>
      <dgm:spPr/>
      <dgm:t>
        <a:bodyPr/>
        <a:lstStyle/>
        <a:p>
          <a:endParaRPr lang="en-US"/>
        </a:p>
      </dgm:t>
    </dgm:pt>
    <dgm:pt modelId="{C4917B1C-8751-4C72-B989-92498DC29CBE}" type="sibTrans" cxnId="{92C8E7FF-4AA1-4645-B30B-F9323F3C4F46}">
      <dgm:prSet/>
      <dgm:spPr/>
      <dgm:t>
        <a:bodyPr/>
        <a:lstStyle/>
        <a:p>
          <a:endParaRPr lang="en-US"/>
        </a:p>
      </dgm:t>
    </dgm:pt>
    <dgm:pt modelId="{4E94F656-C79F-49FD-8153-636AD527003B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C4D382BD-0C52-4FA3-8A28-79726A7F1D4D}" type="parTrans" cxnId="{EAA032C0-1D98-46F3-AFC0-61102092A013}">
      <dgm:prSet/>
      <dgm:spPr/>
      <dgm:t>
        <a:bodyPr/>
        <a:lstStyle/>
        <a:p>
          <a:endParaRPr lang="en-US"/>
        </a:p>
      </dgm:t>
    </dgm:pt>
    <dgm:pt modelId="{EFB40A36-4280-48A3-AB90-D1800A3D6412}" type="sibTrans" cxnId="{EAA032C0-1D98-46F3-AFC0-61102092A013}">
      <dgm:prSet/>
      <dgm:spPr/>
      <dgm:t>
        <a:bodyPr/>
        <a:lstStyle/>
        <a:p>
          <a:endParaRPr lang="en-US"/>
        </a:p>
      </dgm:t>
    </dgm:pt>
    <dgm:pt modelId="{9750D95D-FF4B-4E48-88BD-E3CA07693D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 err="1"/>
            <a:t>WiP</a:t>
          </a:r>
          <a:r>
            <a:rPr lang="en-GB" dirty="0"/>
            <a:t> Summary</a:t>
          </a:r>
          <a:endParaRPr lang="en-US" dirty="0"/>
        </a:p>
      </dgm:t>
    </dgm:pt>
    <dgm:pt modelId="{D730199A-B50A-4DDE-9E3F-9FAEE4E30BAE}" type="parTrans" cxnId="{B3147E32-0679-48CE-B66D-28C4873F638E}">
      <dgm:prSet/>
      <dgm:spPr/>
      <dgm:t>
        <a:bodyPr/>
        <a:lstStyle/>
        <a:p>
          <a:endParaRPr lang="en-US"/>
        </a:p>
      </dgm:t>
    </dgm:pt>
    <dgm:pt modelId="{FF7E22A6-BD40-4510-9E83-5AFE98AC2BE8}" type="sibTrans" cxnId="{B3147E32-0679-48CE-B66D-28C4873F638E}">
      <dgm:prSet/>
      <dgm:spPr/>
      <dgm:t>
        <a:bodyPr/>
        <a:lstStyle/>
        <a:p>
          <a:endParaRPr lang="en-US"/>
        </a:p>
      </dgm:t>
    </dgm:pt>
    <dgm:pt modelId="{3D40E4EA-20C7-4E21-B7D2-48E4A0EFC761}">
      <dgm:prSet/>
      <dgm:spPr/>
      <dgm:t>
        <a:bodyPr/>
        <a:lstStyle/>
        <a:p>
          <a:r>
            <a:rPr lang="en-GB" dirty="0"/>
            <a:t>Time : 	5 min</a:t>
          </a:r>
          <a:endParaRPr lang="en-US" dirty="0"/>
        </a:p>
      </dgm:t>
    </dgm:pt>
    <dgm:pt modelId="{A6A23A97-8C3F-4106-9667-A5BB8DC06A3E}" type="parTrans" cxnId="{30414596-C0EA-4595-AAC5-8A078204EF5F}">
      <dgm:prSet/>
      <dgm:spPr/>
      <dgm:t>
        <a:bodyPr/>
        <a:lstStyle/>
        <a:p>
          <a:endParaRPr lang="en-US"/>
        </a:p>
      </dgm:t>
    </dgm:pt>
    <dgm:pt modelId="{F545B34E-981C-48AD-A3FF-54B38DE144B8}" type="sibTrans" cxnId="{30414596-C0EA-4595-AAC5-8A078204EF5F}">
      <dgm:prSet/>
      <dgm:spPr/>
      <dgm:t>
        <a:bodyPr/>
        <a:lstStyle/>
        <a:p>
          <a:endParaRPr lang="en-US"/>
        </a:p>
      </dgm:t>
    </dgm:pt>
    <dgm:pt modelId="{C13FE7CB-9387-4493-A769-196DD32586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OCI Connection</a:t>
          </a:r>
        </a:p>
      </dgm:t>
    </dgm:pt>
    <dgm:pt modelId="{B7937657-E3B8-4AFF-B400-C5C41AA07BD5}" type="parTrans" cxnId="{3708F079-F88E-4137-B11A-63A93C87696A}">
      <dgm:prSet/>
      <dgm:spPr/>
      <dgm:t>
        <a:bodyPr/>
        <a:lstStyle/>
        <a:p>
          <a:endParaRPr lang="en-US"/>
        </a:p>
      </dgm:t>
    </dgm:pt>
    <dgm:pt modelId="{BB485B66-C818-45F6-998D-D6B6C1316DD7}" type="sibTrans" cxnId="{3708F079-F88E-4137-B11A-63A93C87696A}">
      <dgm:prSet/>
      <dgm:spPr/>
      <dgm:t>
        <a:bodyPr/>
        <a:lstStyle/>
        <a:p>
          <a:endParaRPr lang="en-US"/>
        </a:p>
      </dgm:t>
    </dgm:pt>
    <dgm:pt modelId="{B2FD9CD7-601B-462A-B6D4-43D869EB77FE}" type="pres">
      <dgm:prSet presAssocID="{C3ABDBFA-8465-43A2-A3DE-9BE2EBB501CB}" presName="linear" presStyleCnt="0">
        <dgm:presLayoutVars>
          <dgm:dir/>
          <dgm:animLvl val="lvl"/>
          <dgm:resizeHandles val="exact"/>
        </dgm:presLayoutVars>
      </dgm:prSet>
      <dgm:spPr/>
    </dgm:pt>
    <dgm:pt modelId="{F99D9CB5-99BB-4B75-B4BC-9605FAE88414}" type="pres">
      <dgm:prSet presAssocID="{81C3DCF1-8814-4D83-B42D-118FBCDBA022}" presName="parentLin" presStyleCnt="0"/>
      <dgm:spPr/>
    </dgm:pt>
    <dgm:pt modelId="{C893B5AD-EC57-41CC-BC2F-1C0E1C0567B6}" type="pres">
      <dgm:prSet presAssocID="{81C3DCF1-8814-4D83-B42D-118FBCDBA022}" presName="parentLeftMargin" presStyleLbl="node1" presStyleIdx="0" presStyleCnt="2"/>
      <dgm:spPr/>
    </dgm:pt>
    <dgm:pt modelId="{C28A4D94-542F-42DA-B133-2C87AC9F571B}" type="pres">
      <dgm:prSet presAssocID="{81C3DCF1-8814-4D83-B42D-118FBCDBA0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175E05-2448-4D46-8228-F05011301FB6}" type="pres">
      <dgm:prSet presAssocID="{81C3DCF1-8814-4D83-B42D-118FBCDBA022}" presName="negativeSpace" presStyleCnt="0"/>
      <dgm:spPr/>
    </dgm:pt>
    <dgm:pt modelId="{9BE95FF5-4952-441B-963B-62AAD724FC62}" type="pres">
      <dgm:prSet presAssocID="{81C3DCF1-8814-4D83-B42D-118FBCDBA022}" presName="childText" presStyleLbl="conFgAcc1" presStyleIdx="0" presStyleCnt="2">
        <dgm:presLayoutVars>
          <dgm:bulletEnabled val="1"/>
        </dgm:presLayoutVars>
      </dgm:prSet>
      <dgm:spPr/>
    </dgm:pt>
    <dgm:pt modelId="{7B31E8B7-600D-44CC-BFB2-9CF1D56AAED3}" type="pres">
      <dgm:prSet presAssocID="{C4917B1C-8751-4C72-B989-92498DC29CBE}" presName="spaceBetweenRectangles" presStyleCnt="0"/>
      <dgm:spPr/>
    </dgm:pt>
    <dgm:pt modelId="{372BAA04-4C6F-4094-A1DE-D5FE96BCF3D0}" type="pres">
      <dgm:prSet presAssocID="{3D40E4EA-20C7-4E21-B7D2-48E4A0EFC761}" presName="parentLin" presStyleCnt="0"/>
      <dgm:spPr/>
    </dgm:pt>
    <dgm:pt modelId="{4F0CDFD5-C26C-41F5-BD31-2F96261CD2BB}" type="pres">
      <dgm:prSet presAssocID="{3D40E4EA-20C7-4E21-B7D2-48E4A0EFC761}" presName="parentLeftMargin" presStyleLbl="node1" presStyleIdx="0" presStyleCnt="2"/>
      <dgm:spPr/>
    </dgm:pt>
    <dgm:pt modelId="{D19EEA85-972F-4AE6-9CE3-4F0B7DC7F36F}" type="pres">
      <dgm:prSet presAssocID="{3D40E4EA-20C7-4E21-B7D2-48E4A0EFC7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CBF86A-DFE2-4924-AD2F-06380CC0262D}" type="pres">
      <dgm:prSet presAssocID="{3D40E4EA-20C7-4E21-B7D2-48E4A0EFC761}" presName="negativeSpace" presStyleCnt="0"/>
      <dgm:spPr/>
    </dgm:pt>
    <dgm:pt modelId="{18E1D345-20C0-437E-AC74-07B2A0B8966A}" type="pres">
      <dgm:prSet presAssocID="{3D40E4EA-20C7-4E21-B7D2-48E4A0EFC7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84BB09-5208-4053-B958-523270B2FE6E}" type="presOf" srcId="{3D40E4EA-20C7-4E21-B7D2-48E4A0EFC761}" destId="{4F0CDFD5-C26C-41F5-BD31-2F96261CD2BB}" srcOrd="0" destOrd="0" presId="urn:microsoft.com/office/officeart/2005/8/layout/list1"/>
    <dgm:cxn modelId="{B3147E32-0679-48CE-B66D-28C4873F638E}" srcId="{81C3DCF1-8814-4D83-B42D-118FBCDBA022}" destId="{9750D95D-FF4B-4E48-88BD-E3CA07693D53}" srcOrd="1" destOrd="0" parTransId="{D730199A-B50A-4DDE-9E3F-9FAEE4E30BAE}" sibTransId="{FF7E22A6-BD40-4510-9E83-5AFE98AC2BE8}"/>
    <dgm:cxn modelId="{5D007F66-E3F2-4A83-A9D4-941D29244272}" type="presOf" srcId="{81C3DCF1-8814-4D83-B42D-118FBCDBA022}" destId="{C28A4D94-542F-42DA-B133-2C87AC9F571B}" srcOrd="1" destOrd="0" presId="urn:microsoft.com/office/officeart/2005/8/layout/list1"/>
    <dgm:cxn modelId="{57018751-284D-4CF3-A69F-0240136EFB40}" type="presOf" srcId="{4E94F656-C79F-49FD-8153-636AD527003B}" destId="{9BE95FF5-4952-441B-963B-62AAD724FC62}" srcOrd="0" destOrd="0" presId="urn:microsoft.com/office/officeart/2005/8/layout/list1"/>
    <dgm:cxn modelId="{3708F079-F88E-4137-B11A-63A93C87696A}" srcId="{81C3DCF1-8814-4D83-B42D-118FBCDBA022}" destId="{C13FE7CB-9387-4493-A769-196DD3258689}" srcOrd="2" destOrd="0" parTransId="{B7937657-E3B8-4AFF-B400-C5C41AA07BD5}" sibTransId="{BB485B66-C818-45F6-998D-D6B6C1316DD7}"/>
    <dgm:cxn modelId="{65201D90-62EA-4FB0-926E-9577E770FBC9}" type="presOf" srcId="{81C3DCF1-8814-4D83-B42D-118FBCDBA022}" destId="{C893B5AD-EC57-41CC-BC2F-1C0E1C0567B6}" srcOrd="0" destOrd="0" presId="urn:microsoft.com/office/officeart/2005/8/layout/list1"/>
    <dgm:cxn modelId="{30414596-C0EA-4595-AAC5-8A078204EF5F}" srcId="{C3ABDBFA-8465-43A2-A3DE-9BE2EBB501CB}" destId="{3D40E4EA-20C7-4E21-B7D2-48E4A0EFC761}" srcOrd="1" destOrd="0" parTransId="{A6A23A97-8C3F-4106-9667-A5BB8DC06A3E}" sibTransId="{F545B34E-981C-48AD-A3FF-54B38DE144B8}"/>
    <dgm:cxn modelId="{3F56ACA3-DF5B-4DCF-8485-22BEE536EF36}" type="presOf" srcId="{C3ABDBFA-8465-43A2-A3DE-9BE2EBB501CB}" destId="{B2FD9CD7-601B-462A-B6D4-43D869EB77FE}" srcOrd="0" destOrd="0" presId="urn:microsoft.com/office/officeart/2005/8/layout/list1"/>
    <dgm:cxn modelId="{7A7426B8-CB51-45C9-8156-287B8023099A}" type="presOf" srcId="{9750D95D-FF4B-4E48-88BD-E3CA07693D53}" destId="{9BE95FF5-4952-441B-963B-62AAD724FC62}" srcOrd="0" destOrd="1" presId="urn:microsoft.com/office/officeart/2005/8/layout/list1"/>
    <dgm:cxn modelId="{EAA032C0-1D98-46F3-AFC0-61102092A013}" srcId="{81C3DCF1-8814-4D83-B42D-118FBCDBA022}" destId="{4E94F656-C79F-49FD-8153-636AD527003B}" srcOrd="0" destOrd="0" parTransId="{C4D382BD-0C52-4FA3-8A28-79726A7F1D4D}" sibTransId="{EFB40A36-4280-48A3-AB90-D1800A3D6412}"/>
    <dgm:cxn modelId="{908427E4-4C15-4EF4-8A76-6DC7C9D5F61C}" type="presOf" srcId="{3D40E4EA-20C7-4E21-B7D2-48E4A0EFC761}" destId="{D19EEA85-972F-4AE6-9CE3-4F0B7DC7F36F}" srcOrd="1" destOrd="0" presId="urn:microsoft.com/office/officeart/2005/8/layout/list1"/>
    <dgm:cxn modelId="{7B6723F4-6325-4CB8-B600-BC6DD90229D4}" type="presOf" srcId="{C13FE7CB-9387-4493-A769-196DD3258689}" destId="{9BE95FF5-4952-441B-963B-62AAD724FC62}" srcOrd="0" destOrd="2" presId="urn:microsoft.com/office/officeart/2005/8/layout/list1"/>
    <dgm:cxn modelId="{92C8E7FF-4AA1-4645-B30B-F9323F3C4F46}" srcId="{C3ABDBFA-8465-43A2-A3DE-9BE2EBB501CB}" destId="{81C3DCF1-8814-4D83-B42D-118FBCDBA022}" srcOrd="0" destOrd="0" parTransId="{3131A2C7-14C4-4580-AFD5-2D464B74D720}" sibTransId="{C4917B1C-8751-4C72-B989-92498DC29CBE}"/>
    <dgm:cxn modelId="{0CEB0ED2-E4D4-4773-A137-3D681F8E0A63}" type="presParOf" srcId="{B2FD9CD7-601B-462A-B6D4-43D869EB77FE}" destId="{F99D9CB5-99BB-4B75-B4BC-9605FAE88414}" srcOrd="0" destOrd="0" presId="urn:microsoft.com/office/officeart/2005/8/layout/list1"/>
    <dgm:cxn modelId="{2FA890BC-D0DB-4E62-8722-E616EDD63DB4}" type="presParOf" srcId="{F99D9CB5-99BB-4B75-B4BC-9605FAE88414}" destId="{C893B5AD-EC57-41CC-BC2F-1C0E1C0567B6}" srcOrd="0" destOrd="0" presId="urn:microsoft.com/office/officeart/2005/8/layout/list1"/>
    <dgm:cxn modelId="{1E18F272-4BA7-4E42-A99B-55633B843A1E}" type="presParOf" srcId="{F99D9CB5-99BB-4B75-B4BC-9605FAE88414}" destId="{C28A4D94-542F-42DA-B133-2C87AC9F571B}" srcOrd="1" destOrd="0" presId="urn:microsoft.com/office/officeart/2005/8/layout/list1"/>
    <dgm:cxn modelId="{CBA6DA14-60DA-4BF9-9A67-D23429B73A06}" type="presParOf" srcId="{B2FD9CD7-601B-462A-B6D4-43D869EB77FE}" destId="{7A175E05-2448-4D46-8228-F05011301FB6}" srcOrd="1" destOrd="0" presId="urn:microsoft.com/office/officeart/2005/8/layout/list1"/>
    <dgm:cxn modelId="{27C53F72-8FDC-4FD3-8752-1A52595229D5}" type="presParOf" srcId="{B2FD9CD7-601B-462A-B6D4-43D869EB77FE}" destId="{9BE95FF5-4952-441B-963B-62AAD724FC62}" srcOrd="2" destOrd="0" presId="urn:microsoft.com/office/officeart/2005/8/layout/list1"/>
    <dgm:cxn modelId="{99B9D21F-290D-4086-8234-5F831EA278EE}" type="presParOf" srcId="{B2FD9CD7-601B-462A-B6D4-43D869EB77FE}" destId="{7B31E8B7-600D-44CC-BFB2-9CF1D56AAED3}" srcOrd="3" destOrd="0" presId="urn:microsoft.com/office/officeart/2005/8/layout/list1"/>
    <dgm:cxn modelId="{C62DB780-1865-4E23-834B-2C6D2BB5185B}" type="presParOf" srcId="{B2FD9CD7-601B-462A-B6D4-43D869EB77FE}" destId="{372BAA04-4C6F-4094-A1DE-D5FE96BCF3D0}" srcOrd="4" destOrd="0" presId="urn:microsoft.com/office/officeart/2005/8/layout/list1"/>
    <dgm:cxn modelId="{ECAB0DE4-0D4B-422D-9BD7-A086886F0F20}" type="presParOf" srcId="{372BAA04-4C6F-4094-A1DE-D5FE96BCF3D0}" destId="{4F0CDFD5-C26C-41F5-BD31-2F96261CD2BB}" srcOrd="0" destOrd="0" presId="urn:microsoft.com/office/officeart/2005/8/layout/list1"/>
    <dgm:cxn modelId="{88B8ED7B-BDDD-4BE2-8B8A-2A217CF11059}" type="presParOf" srcId="{372BAA04-4C6F-4094-A1DE-D5FE96BCF3D0}" destId="{D19EEA85-972F-4AE6-9CE3-4F0B7DC7F36F}" srcOrd="1" destOrd="0" presId="urn:microsoft.com/office/officeart/2005/8/layout/list1"/>
    <dgm:cxn modelId="{ACF15542-4FB9-4115-850D-5BCBBFA485CC}" type="presParOf" srcId="{B2FD9CD7-601B-462A-B6D4-43D869EB77FE}" destId="{11CBF86A-DFE2-4924-AD2F-06380CC0262D}" srcOrd="5" destOrd="0" presId="urn:microsoft.com/office/officeart/2005/8/layout/list1"/>
    <dgm:cxn modelId="{36AF9AB2-A80F-47D3-B517-687A58E6C410}" type="presParOf" srcId="{B2FD9CD7-601B-462A-B6D4-43D869EB77FE}" destId="{18E1D345-20C0-437E-AC74-07B2A0B896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54BFE-B04A-4A9D-BD82-DEAF31E971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1B4081-D1E6-4E5A-AF57-E27D8F8D895E}">
      <dgm:prSet custT="1"/>
      <dgm:spPr/>
      <dgm:t>
        <a:bodyPr/>
        <a:lstStyle/>
        <a:p>
          <a:r>
            <a:rPr lang="en-GB" sz="2800" dirty="0"/>
            <a:t>Discussion: 	</a:t>
          </a:r>
          <a:endParaRPr lang="en-US" sz="2800" dirty="0"/>
        </a:p>
      </dgm:t>
    </dgm:pt>
    <dgm:pt modelId="{462FD565-283D-4628-9EF4-3E4855B989A6}" type="parTrans" cxnId="{6D58FE77-52AB-4C0F-BB58-47B7B367C251}">
      <dgm:prSet/>
      <dgm:spPr/>
      <dgm:t>
        <a:bodyPr/>
        <a:lstStyle/>
        <a:p>
          <a:endParaRPr lang="en-US"/>
        </a:p>
      </dgm:t>
    </dgm:pt>
    <dgm:pt modelId="{E3A0AB32-62BF-41AF-8CB6-576693DE253E}" type="sibTrans" cxnId="{6D58FE77-52AB-4C0F-BB58-47B7B367C251}">
      <dgm:prSet/>
      <dgm:spPr/>
      <dgm:t>
        <a:bodyPr/>
        <a:lstStyle/>
        <a:p>
          <a:endParaRPr lang="en-US"/>
        </a:p>
      </dgm:t>
    </dgm:pt>
    <dgm:pt modelId="{C6C8A12D-DFFE-445A-BED2-CB23B989F920}">
      <dgm:prSet custT="1"/>
      <dgm:spPr/>
      <dgm:t>
        <a:bodyPr/>
        <a:lstStyle/>
        <a:p>
          <a:r>
            <a:rPr lang="en-US" sz="2400" dirty="0"/>
            <a:t>Website Interface</a:t>
          </a:r>
        </a:p>
      </dgm:t>
    </dgm:pt>
    <dgm:pt modelId="{40F6E772-FCFA-4581-BCC6-97B786522A0D}" type="parTrans" cxnId="{D3689B98-7AED-400A-8118-4284F416A1E8}">
      <dgm:prSet/>
      <dgm:spPr/>
      <dgm:t>
        <a:bodyPr/>
        <a:lstStyle/>
        <a:p>
          <a:endParaRPr lang="en-US"/>
        </a:p>
      </dgm:t>
    </dgm:pt>
    <dgm:pt modelId="{0E92D5A0-A2B4-4C1E-ACBB-DC3E506753A8}" type="sibTrans" cxnId="{D3689B98-7AED-400A-8118-4284F416A1E8}">
      <dgm:prSet/>
      <dgm:spPr/>
      <dgm:t>
        <a:bodyPr/>
        <a:lstStyle/>
        <a:p>
          <a:endParaRPr lang="en-US"/>
        </a:p>
      </dgm:t>
    </dgm:pt>
    <dgm:pt modelId="{99D49F3A-A100-4F17-8710-CFE6C4305446}">
      <dgm:prSet/>
      <dgm:spPr/>
      <dgm:t>
        <a:bodyPr/>
        <a:lstStyle/>
        <a:p>
          <a:r>
            <a:rPr lang="en-GB" dirty="0"/>
            <a:t>Time : 	5 min </a:t>
          </a:r>
          <a:endParaRPr lang="en-US" dirty="0"/>
        </a:p>
      </dgm:t>
    </dgm:pt>
    <dgm:pt modelId="{028C17B9-A6D7-4288-AC18-33E4473D69EB}" type="parTrans" cxnId="{3F4CF64A-A1B0-4FA0-8F8B-F9E5C6BD36D1}">
      <dgm:prSet/>
      <dgm:spPr/>
      <dgm:t>
        <a:bodyPr/>
        <a:lstStyle/>
        <a:p>
          <a:endParaRPr lang="en-US"/>
        </a:p>
      </dgm:t>
    </dgm:pt>
    <dgm:pt modelId="{298F89D4-2A34-417C-ACA8-11A02B6095FA}" type="sibTrans" cxnId="{3F4CF64A-A1B0-4FA0-8F8B-F9E5C6BD36D1}">
      <dgm:prSet/>
      <dgm:spPr/>
      <dgm:t>
        <a:bodyPr/>
        <a:lstStyle/>
        <a:p>
          <a:endParaRPr lang="en-US"/>
        </a:p>
      </dgm:t>
    </dgm:pt>
    <dgm:pt modelId="{8604B5B9-0453-4B66-9B85-04B60D536317}">
      <dgm:prSet custT="1"/>
      <dgm:spPr/>
      <dgm:t>
        <a:bodyPr/>
        <a:lstStyle/>
        <a:p>
          <a:r>
            <a:rPr lang="en-US" sz="2400" dirty="0"/>
            <a:t>Customer Registration</a:t>
          </a:r>
        </a:p>
      </dgm:t>
    </dgm:pt>
    <dgm:pt modelId="{44DA61F1-DD8F-4D1B-A7A0-48C53D8A7662}" type="parTrans" cxnId="{9F1E5A40-28E1-4111-B9CE-6BC4C322C6CA}">
      <dgm:prSet/>
      <dgm:spPr/>
    </dgm:pt>
    <dgm:pt modelId="{11008FB4-77EC-46DC-BBBC-46AA63B91334}" type="sibTrans" cxnId="{9F1E5A40-28E1-4111-B9CE-6BC4C322C6CA}">
      <dgm:prSet/>
      <dgm:spPr/>
    </dgm:pt>
    <dgm:pt modelId="{2A849134-4A99-43D4-8B7C-184ACB1A883C}" type="pres">
      <dgm:prSet presAssocID="{C2C54BFE-B04A-4A9D-BD82-DEAF31E971B7}" presName="linear" presStyleCnt="0">
        <dgm:presLayoutVars>
          <dgm:dir/>
          <dgm:animLvl val="lvl"/>
          <dgm:resizeHandles val="exact"/>
        </dgm:presLayoutVars>
      </dgm:prSet>
      <dgm:spPr/>
    </dgm:pt>
    <dgm:pt modelId="{4B75CA59-028F-4E11-8958-0CB3EA9DC73E}" type="pres">
      <dgm:prSet presAssocID="{141B4081-D1E6-4E5A-AF57-E27D8F8D895E}" presName="parentLin" presStyleCnt="0"/>
      <dgm:spPr/>
    </dgm:pt>
    <dgm:pt modelId="{5B91A24D-54B7-4CCD-AFB3-63C7518A8C86}" type="pres">
      <dgm:prSet presAssocID="{141B4081-D1E6-4E5A-AF57-E27D8F8D895E}" presName="parentLeftMargin" presStyleLbl="node1" presStyleIdx="0" presStyleCnt="2"/>
      <dgm:spPr/>
    </dgm:pt>
    <dgm:pt modelId="{6D8699E5-6B8B-4174-8FA0-DD96F3212A28}" type="pres">
      <dgm:prSet presAssocID="{141B4081-D1E6-4E5A-AF57-E27D8F8D89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18613C-C598-4186-8C11-34D0D23BC4ED}" type="pres">
      <dgm:prSet presAssocID="{141B4081-D1E6-4E5A-AF57-E27D8F8D895E}" presName="negativeSpace" presStyleCnt="0"/>
      <dgm:spPr/>
    </dgm:pt>
    <dgm:pt modelId="{E475E464-D0A2-439F-88DD-488A0F677563}" type="pres">
      <dgm:prSet presAssocID="{141B4081-D1E6-4E5A-AF57-E27D8F8D895E}" presName="childText" presStyleLbl="conFgAcc1" presStyleIdx="0" presStyleCnt="2">
        <dgm:presLayoutVars>
          <dgm:bulletEnabled val="1"/>
        </dgm:presLayoutVars>
      </dgm:prSet>
      <dgm:spPr/>
    </dgm:pt>
    <dgm:pt modelId="{A845DA89-652C-45CD-B13F-4F7FE45BC041}" type="pres">
      <dgm:prSet presAssocID="{E3A0AB32-62BF-41AF-8CB6-576693DE253E}" presName="spaceBetweenRectangles" presStyleCnt="0"/>
      <dgm:spPr/>
    </dgm:pt>
    <dgm:pt modelId="{2A4595AC-FC67-4970-85E9-7344E2C3C592}" type="pres">
      <dgm:prSet presAssocID="{99D49F3A-A100-4F17-8710-CFE6C4305446}" presName="parentLin" presStyleCnt="0"/>
      <dgm:spPr/>
    </dgm:pt>
    <dgm:pt modelId="{484BBDD9-1C82-4001-AF1C-6E8DCE726B29}" type="pres">
      <dgm:prSet presAssocID="{99D49F3A-A100-4F17-8710-CFE6C4305446}" presName="parentLeftMargin" presStyleLbl="node1" presStyleIdx="0" presStyleCnt="2"/>
      <dgm:spPr/>
    </dgm:pt>
    <dgm:pt modelId="{82F4C3AB-8C98-4B93-BD61-7D6F01D9BB03}" type="pres">
      <dgm:prSet presAssocID="{99D49F3A-A100-4F17-8710-CFE6C43054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C45B8D-67F3-44BD-AE8B-E6BCA52D3B98}" type="pres">
      <dgm:prSet presAssocID="{99D49F3A-A100-4F17-8710-CFE6C4305446}" presName="negativeSpace" presStyleCnt="0"/>
      <dgm:spPr/>
    </dgm:pt>
    <dgm:pt modelId="{0F1D6250-D192-40E8-A081-06BEF67E6349}" type="pres">
      <dgm:prSet presAssocID="{99D49F3A-A100-4F17-8710-CFE6C43054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306D22-63B2-429D-9147-B5C267133527}" type="presOf" srcId="{141B4081-D1E6-4E5A-AF57-E27D8F8D895E}" destId="{6D8699E5-6B8B-4174-8FA0-DD96F3212A28}" srcOrd="1" destOrd="0" presId="urn:microsoft.com/office/officeart/2005/8/layout/list1"/>
    <dgm:cxn modelId="{D5774623-762F-44CB-851B-FA83D5E2E06D}" type="presOf" srcId="{141B4081-D1E6-4E5A-AF57-E27D8F8D895E}" destId="{5B91A24D-54B7-4CCD-AFB3-63C7518A8C86}" srcOrd="0" destOrd="0" presId="urn:microsoft.com/office/officeart/2005/8/layout/list1"/>
    <dgm:cxn modelId="{9F1E5A40-28E1-4111-B9CE-6BC4C322C6CA}" srcId="{141B4081-D1E6-4E5A-AF57-E27D8F8D895E}" destId="{8604B5B9-0453-4B66-9B85-04B60D536317}" srcOrd="1" destOrd="0" parTransId="{44DA61F1-DD8F-4D1B-A7A0-48C53D8A7662}" sibTransId="{11008FB4-77EC-46DC-BBBC-46AA63B91334}"/>
    <dgm:cxn modelId="{3F4CF64A-A1B0-4FA0-8F8B-F9E5C6BD36D1}" srcId="{C2C54BFE-B04A-4A9D-BD82-DEAF31E971B7}" destId="{99D49F3A-A100-4F17-8710-CFE6C4305446}" srcOrd="1" destOrd="0" parTransId="{028C17B9-A6D7-4288-AC18-33E4473D69EB}" sibTransId="{298F89D4-2A34-417C-ACA8-11A02B6095FA}"/>
    <dgm:cxn modelId="{6D58FE77-52AB-4C0F-BB58-47B7B367C251}" srcId="{C2C54BFE-B04A-4A9D-BD82-DEAF31E971B7}" destId="{141B4081-D1E6-4E5A-AF57-E27D8F8D895E}" srcOrd="0" destOrd="0" parTransId="{462FD565-283D-4628-9EF4-3E4855B989A6}" sibTransId="{E3A0AB32-62BF-41AF-8CB6-576693DE253E}"/>
    <dgm:cxn modelId="{3F003181-1CCC-4ADC-AE1E-3A1BD1FEA9F5}" type="presOf" srcId="{99D49F3A-A100-4F17-8710-CFE6C4305446}" destId="{484BBDD9-1C82-4001-AF1C-6E8DCE726B29}" srcOrd="0" destOrd="0" presId="urn:microsoft.com/office/officeart/2005/8/layout/list1"/>
    <dgm:cxn modelId="{2C6E4D8A-F348-4C66-88E1-E638C5DE506D}" type="presOf" srcId="{99D49F3A-A100-4F17-8710-CFE6C4305446}" destId="{82F4C3AB-8C98-4B93-BD61-7D6F01D9BB03}" srcOrd="1" destOrd="0" presId="urn:microsoft.com/office/officeart/2005/8/layout/list1"/>
    <dgm:cxn modelId="{08B5C493-C803-4CD8-9CCA-AA31AADC29B9}" type="presOf" srcId="{C6C8A12D-DFFE-445A-BED2-CB23B989F920}" destId="{E475E464-D0A2-439F-88DD-488A0F677563}" srcOrd="0" destOrd="0" presId="urn:microsoft.com/office/officeart/2005/8/layout/list1"/>
    <dgm:cxn modelId="{3CFFBB94-8F67-4B75-BF15-01B8DF73EA35}" type="presOf" srcId="{C2C54BFE-B04A-4A9D-BD82-DEAF31E971B7}" destId="{2A849134-4A99-43D4-8B7C-184ACB1A883C}" srcOrd="0" destOrd="0" presId="urn:microsoft.com/office/officeart/2005/8/layout/list1"/>
    <dgm:cxn modelId="{D3689B98-7AED-400A-8118-4284F416A1E8}" srcId="{141B4081-D1E6-4E5A-AF57-E27D8F8D895E}" destId="{C6C8A12D-DFFE-445A-BED2-CB23B989F920}" srcOrd="0" destOrd="0" parTransId="{40F6E772-FCFA-4581-BCC6-97B786522A0D}" sibTransId="{0E92D5A0-A2B4-4C1E-ACBB-DC3E506753A8}"/>
    <dgm:cxn modelId="{F7D63BF1-1122-4384-8845-0ABC20015EF1}" type="presOf" srcId="{8604B5B9-0453-4B66-9B85-04B60D536317}" destId="{E475E464-D0A2-439F-88DD-488A0F677563}" srcOrd="0" destOrd="1" presId="urn:microsoft.com/office/officeart/2005/8/layout/list1"/>
    <dgm:cxn modelId="{4790568C-F36E-4DD7-BFB5-406042282BC9}" type="presParOf" srcId="{2A849134-4A99-43D4-8B7C-184ACB1A883C}" destId="{4B75CA59-028F-4E11-8958-0CB3EA9DC73E}" srcOrd="0" destOrd="0" presId="urn:microsoft.com/office/officeart/2005/8/layout/list1"/>
    <dgm:cxn modelId="{C722A6FA-2394-4B2E-9D15-0463F5852195}" type="presParOf" srcId="{4B75CA59-028F-4E11-8958-0CB3EA9DC73E}" destId="{5B91A24D-54B7-4CCD-AFB3-63C7518A8C86}" srcOrd="0" destOrd="0" presId="urn:microsoft.com/office/officeart/2005/8/layout/list1"/>
    <dgm:cxn modelId="{4D5736BB-86F7-415E-BC0D-0E3C957E2766}" type="presParOf" srcId="{4B75CA59-028F-4E11-8958-0CB3EA9DC73E}" destId="{6D8699E5-6B8B-4174-8FA0-DD96F3212A28}" srcOrd="1" destOrd="0" presId="urn:microsoft.com/office/officeart/2005/8/layout/list1"/>
    <dgm:cxn modelId="{572A839E-B502-4DC3-A74B-E3D63F4A90AF}" type="presParOf" srcId="{2A849134-4A99-43D4-8B7C-184ACB1A883C}" destId="{1018613C-C598-4186-8C11-34D0D23BC4ED}" srcOrd="1" destOrd="0" presId="urn:microsoft.com/office/officeart/2005/8/layout/list1"/>
    <dgm:cxn modelId="{E365D269-4B38-4586-9965-124E1216FE7B}" type="presParOf" srcId="{2A849134-4A99-43D4-8B7C-184ACB1A883C}" destId="{E475E464-D0A2-439F-88DD-488A0F677563}" srcOrd="2" destOrd="0" presId="urn:microsoft.com/office/officeart/2005/8/layout/list1"/>
    <dgm:cxn modelId="{78341E5A-3980-4FD6-A32B-6A19D17234A4}" type="presParOf" srcId="{2A849134-4A99-43D4-8B7C-184ACB1A883C}" destId="{A845DA89-652C-45CD-B13F-4F7FE45BC041}" srcOrd="3" destOrd="0" presId="urn:microsoft.com/office/officeart/2005/8/layout/list1"/>
    <dgm:cxn modelId="{DD2F932B-C840-4D1B-BD9E-75E580DF4BE3}" type="presParOf" srcId="{2A849134-4A99-43D4-8B7C-184ACB1A883C}" destId="{2A4595AC-FC67-4970-85E9-7344E2C3C592}" srcOrd="4" destOrd="0" presId="urn:microsoft.com/office/officeart/2005/8/layout/list1"/>
    <dgm:cxn modelId="{39C4CD80-7F99-4E8F-9C60-A3E427084207}" type="presParOf" srcId="{2A4595AC-FC67-4970-85E9-7344E2C3C592}" destId="{484BBDD9-1C82-4001-AF1C-6E8DCE726B29}" srcOrd="0" destOrd="0" presId="urn:microsoft.com/office/officeart/2005/8/layout/list1"/>
    <dgm:cxn modelId="{D041CD81-2C56-4AAA-BE24-AE07A236D3B7}" type="presParOf" srcId="{2A4595AC-FC67-4970-85E9-7344E2C3C592}" destId="{82F4C3AB-8C98-4B93-BD61-7D6F01D9BB03}" srcOrd="1" destOrd="0" presId="urn:microsoft.com/office/officeart/2005/8/layout/list1"/>
    <dgm:cxn modelId="{2A23397E-BBEC-49F5-B3DB-943A2081B987}" type="presParOf" srcId="{2A849134-4A99-43D4-8B7C-184ACB1A883C}" destId="{51C45B8D-67F3-44BD-AE8B-E6BCA52D3B98}" srcOrd="5" destOrd="0" presId="urn:microsoft.com/office/officeart/2005/8/layout/list1"/>
    <dgm:cxn modelId="{ED1E9020-D155-4625-9C22-0F7D478355AA}" type="presParOf" srcId="{2A849134-4A99-43D4-8B7C-184ACB1A883C}" destId="{0F1D6250-D192-40E8-A081-06BEF67E634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2866D-1E4E-44E7-A60A-7FED8FF3B24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BA4AF2-AA4D-432D-8B54-723D6E9400C6}">
      <dgm:prSet/>
      <dgm:spPr/>
      <dgm:t>
        <a:bodyPr/>
        <a:lstStyle/>
        <a:p>
          <a:r>
            <a:rPr lang="en-GB"/>
            <a:t>Discussion: </a:t>
          </a:r>
          <a:endParaRPr lang="en-US"/>
        </a:p>
      </dgm:t>
    </dgm:pt>
    <dgm:pt modelId="{4C83013D-8814-4500-8C06-4D311F9162E4}" type="parTrans" cxnId="{3393DFB5-16A3-4ADE-B406-EA12E58DE1AD}">
      <dgm:prSet/>
      <dgm:spPr/>
      <dgm:t>
        <a:bodyPr/>
        <a:lstStyle/>
        <a:p>
          <a:endParaRPr lang="en-US"/>
        </a:p>
      </dgm:t>
    </dgm:pt>
    <dgm:pt modelId="{D68CEB6C-9B37-4173-A56F-670145B3FA4C}" type="sibTrans" cxnId="{3393DFB5-16A3-4ADE-B406-EA12E58DE1AD}">
      <dgm:prSet/>
      <dgm:spPr/>
      <dgm:t>
        <a:bodyPr/>
        <a:lstStyle/>
        <a:p>
          <a:endParaRPr lang="en-US"/>
        </a:p>
      </dgm:t>
    </dgm:pt>
    <dgm:pt modelId="{1B618838-D8A5-4364-8002-061868E8D70A}">
      <dgm:prSet/>
      <dgm:spPr/>
      <dgm:t>
        <a:bodyPr/>
        <a:lstStyle/>
        <a:p>
          <a:r>
            <a:rPr lang="en-US" dirty="0"/>
            <a:t>Customer Login</a:t>
          </a:r>
        </a:p>
      </dgm:t>
    </dgm:pt>
    <dgm:pt modelId="{BBA2AF4C-7920-4E5B-A2AA-4D5A424A759F}" type="parTrans" cxnId="{5CD59F98-0B6A-4F89-9110-5E1B0D8ACC53}">
      <dgm:prSet/>
      <dgm:spPr/>
      <dgm:t>
        <a:bodyPr/>
        <a:lstStyle/>
        <a:p>
          <a:endParaRPr lang="en-US"/>
        </a:p>
      </dgm:t>
    </dgm:pt>
    <dgm:pt modelId="{576349FE-D116-4034-B216-1A41172AB296}" type="sibTrans" cxnId="{5CD59F98-0B6A-4F89-9110-5E1B0D8ACC53}">
      <dgm:prSet/>
      <dgm:spPr/>
      <dgm:t>
        <a:bodyPr/>
        <a:lstStyle/>
        <a:p>
          <a:endParaRPr lang="en-US"/>
        </a:p>
      </dgm:t>
    </dgm:pt>
    <dgm:pt modelId="{F2E66EC2-33CC-4C05-A728-C48102CE76AB}">
      <dgm:prSet/>
      <dgm:spPr/>
      <dgm:t>
        <a:bodyPr/>
        <a:lstStyle/>
        <a:p>
          <a:r>
            <a:rPr lang="en-GB"/>
            <a:t>Time : 	5 mins</a:t>
          </a:r>
          <a:endParaRPr lang="en-US"/>
        </a:p>
      </dgm:t>
    </dgm:pt>
    <dgm:pt modelId="{88D7E0D1-EBCD-4AD0-B2C4-2DEA01A11C45}" type="parTrans" cxnId="{6D91DC41-CC2B-4D0F-A010-0703CA34794E}">
      <dgm:prSet/>
      <dgm:spPr/>
      <dgm:t>
        <a:bodyPr/>
        <a:lstStyle/>
        <a:p>
          <a:endParaRPr lang="en-US"/>
        </a:p>
      </dgm:t>
    </dgm:pt>
    <dgm:pt modelId="{A7FB79F4-F1C5-4805-A5D4-97C443865175}" type="sibTrans" cxnId="{6D91DC41-CC2B-4D0F-A010-0703CA34794E}">
      <dgm:prSet/>
      <dgm:spPr/>
      <dgm:t>
        <a:bodyPr/>
        <a:lstStyle/>
        <a:p>
          <a:endParaRPr lang="en-US"/>
        </a:p>
      </dgm:t>
    </dgm:pt>
    <dgm:pt modelId="{D0D7713D-7005-4CF7-920F-C20D2660EF40}">
      <dgm:prSet/>
      <dgm:spPr/>
      <dgm:t>
        <a:bodyPr/>
        <a:lstStyle/>
        <a:p>
          <a:r>
            <a:rPr lang="en-US" dirty="0"/>
            <a:t>Customer Interface</a:t>
          </a:r>
        </a:p>
      </dgm:t>
    </dgm:pt>
    <dgm:pt modelId="{86B97CE7-0719-4AD0-8B85-61A9F6AD2BEE}" type="parTrans" cxnId="{3501573E-DD2F-4833-9ACB-EFFEC9CEBE65}">
      <dgm:prSet/>
      <dgm:spPr/>
    </dgm:pt>
    <dgm:pt modelId="{6484B799-B667-4017-8073-77BE6EF00C3E}" type="sibTrans" cxnId="{3501573E-DD2F-4833-9ACB-EFFEC9CEBE65}">
      <dgm:prSet/>
      <dgm:spPr/>
    </dgm:pt>
    <dgm:pt modelId="{C3E670E1-EAC5-4B45-9E28-0CBC5D45845D}" type="pres">
      <dgm:prSet presAssocID="{2092866D-1E4E-44E7-A60A-7FED8FF3B241}" presName="linear" presStyleCnt="0">
        <dgm:presLayoutVars>
          <dgm:dir/>
          <dgm:animLvl val="lvl"/>
          <dgm:resizeHandles val="exact"/>
        </dgm:presLayoutVars>
      </dgm:prSet>
      <dgm:spPr/>
    </dgm:pt>
    <dgm:pt modelId="{C4BF9041-48A5-4A61-BE82-E65B1B9CD95C}" type="pres">
      <dgm:prSet presAssocID="{94BA4AF2-AA4D-432D-8B54-723D6E9400C6}" presName="parentLin" presStyleCnt="0"/>
      <dgm:spPr/>
    </dgm:pt>
    <dgm:pt modelId="{93FA0240-559E-4F41-8140-B5873686499B}" type="pres">
      <dgm:prSet presAssocID="{94BA4AF2-AA4D-432D-8B54-723D6E9400C6}" presName="parentLeftMargin" presStyleLbl="node1" presStyleIdx="0" presStyleCnt="2"/>
      <dgm:spPr/>
    </dgm:pt>
    <dgm:pt modelId="{BE4C8AC3-9D85-46A2-996B-0333B5E314AE}" type="pres">
      <dgm:prSet presAssocID="{94BA4AF2-AA4D-432D-8B54-723D6E9400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89C7B2-D3D2-41AB-9E0F-D60DD85885F5}" type="pres">
      <dgm:prSet presAssocID="{94BA4AF2-AA4D-432D-8B54-723D6E9400C6}" presName="negativeSpace" presStyleCnt="0"/>
      <dgm:spPr/>
    </dgm:pt>
    <dgm:pt modelId="{2A585A0B-D3C8-4D66-A59A-777E0FD891A6}" type="pres">
      <dgm:prSet presAssocID="{94BA4AF2-AA4D-432D-8B54-723D6E9400C6}" presName="childText" presStyleLbl="conFgAcc1" presStyleIdx="0" presStyleCnt="2">
        <dgm:presLayoutVars>
          <dgm:bulletEnabled val="1"/>
        </dgm:presLayoutVars>
      </dgm:prSet>
      <dgm:spPr/>
    </dgm:pt>
    <dgm:pt modelId="{019B981B-7379-4E7D-8C63-77FA16C4D14B}" type="pres">
      <dgm:prSet presAssocID="{D68CEB6C-9B37-4173-A56F-670145B3FA4C}" presName="spaceBetweenRectangles" presStyleCnt="0"/>
      <dgm:spPr/>
    </dgm:pt>
    <dgm:pt modelId="{AC69B976-FC33-4D31-B599-AA343440D5E6}" type="pres">
      <dgm:prSet presAssocID="{F2E66EC2-33CC-4C05-A728-C48102CE76AB}" presName="parentLin" presStyleCnt="0"/>
      <dgm:spPr/>
    </dgm:pt>
    <dgm:pt modelId="{0C1FBB1F-FFEF-48C2-8CCE-6A5285DFFF0D}" type="pres">
      <dgm:prSet presAssocID="{F2E66EC2-33CC-4C05-A728-C48102CE76AB}" presName="parentLeftMargin" presStyleLbl="node1" presStyleIdx="0" presStyleCnt="2"/>
      <dgm:spPr/>
    </dgm:pt>
    <dgm:pt modelId="{2CD1DD0F-3DD9-477D-8709-7D86D9FFE040}" type="pres">
      <dgm:prSet presAssocID="{F2E66EC2-33CC-4C05-A728-C48102CE76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5A6D3F-D4DA-4DD1-B38A-8A1C01344A98}" type="pres">
      <dgm:prSet presAssocID="{F2E66EC2-33CC-4C05-A728-C48102CE76AB}" presName="negativeSpace" presStyleCnt="0"/>
      <dgm:spPr/>
    </dgm:pt>
    <dgm:pt modelId="{F3639EFC-A885-409E-814C-A03BCA4EB5D6}" type="pres">
      <dgm:prSet presAssocID="{F2E66EC2-33CC-4C05-A728-C48102CE76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F6800C-61DE-4247-AB8B-4B899F1FAFEC}" type="presOf" srcId="{94BA4AF2-AA4D-432D-8B54-723D6E9400C6}" destId="{BE4C8AC3-9D85-46A2-996B-0333B5E314AE}" srcOrd="1" destOrd="0" presId="urn:microsoft.com/office/officeart/2005/8/layout/list1"/>
    <dgm:cxn modelId="{5D0A5120-A33B-43D0-9737-DC10CE76264D}" type="presOf" srcId="{94BA4AF2-AA4D-432D-8B54-723D6E9400C6}" destId="{93FA0240-559E-4F41-8140-B5873686499B}" srcOrd="0" destOrd="0" presId="urn:microsoft.com/office/officeart/2005/8/layout/list1"/>
    <dgm:cxn modelId="{9066B227-64BD-4442-9780-7A67663AD894}" type="presOf" srcId="{F2E66EC2-33CC-4C05-A728-C48102CE76AB}" destId="{0C1FBB1F-FFEF-48C2-8CCE-6A5285DFFF0D}" srcOrd="0" destOrd="0" presId="urn:microsoft.com/office/officeart/2005/8/layout/list1"/>
    <dgm:cxn modelId="{3501573E-DD2F-4833-9ACB-EFFEC9CEBE65}" srcId="{94BA4AF2-AA4D-432D-8B54-723D6E9400C6}" destId="{D0D7713D-7005-4CF7-920F-C20D2660EF40}" srcOrd="1" destOrd="0" parTransId="{86B97CE7-0719-4AD0-8B85-61A9F6AD2BEE}" sibTransId="{6484B799-B667-4017-8073-77BE6EF00C3E}"/>
    <dgm:cxn modelId="{6D91DC41-CC2B-4D0F-A010-0703CA34794E}" srcId="{2092866D-1E4E-44E7-A60A-7FED8FF3B241}" destId="{F2E66EC2-33CC-4C05-A728-C48102CE76AB}" srcOrd="1" destOrd="0" parTransId="{88D7E0D1-EBCD-4AD0-B2C4-2DEA01A11C45}" sibTransId="{A7FB79F4-F1C5-4805-A5D4-97C443865175}"/>
    <dgm:cxn modelId="{131F4764-8108-4875-A849-36D51657AB68}" type="presOf" srcId="{F2E66EC2-33CC-4C05-A728-C48102CE76AB}" destId="{2CD1DD0F-3DD9-477D-8709-7D86D9FFE040}" srcOrd="1" destOrd="0" presId="urn:microsoft.com/office/officeart/2005/8/layout/list1"/>
    <dgm:cxn modelId="{08629C67-C156-4AE7-A141-026921DF9430}" type="presOf" srcId="{1B618838-D8A5-4364-8002-061868E8D70A}" destId="{2A585A0B-D3C8-4D66-A59A-777E0FD891A6}" srcOrd="0" destOrd="0" presId="urn:microsoft.com/office/officeart/2005/8/layout/list1"/>
    <dgm:cxn modelId="{74225F4D-DA21-4E85-A7C3-BD091B3667C2}" type="presOf" srcId="{D0D7713D-7005-4CF7-920F-C20D2660EF40}" destId="{2A585A0B-D3C8-4D66-A59A-777E0FD891A6}" srcOrd="0" destOrd="1" presId="urn:microsoft.com/office/officeart/2005/8/layout/list1"/>
    <dgm:cxn modelId="{5CD59F98-0B6A-4F89-9110-5E1B0D8ACC53}" srcId="{94BA4AF2-AA4D-432D-8B54-723D6E9400C6}" destId="{1B618838-D8A5-4364-8002-061868E8D70A}" srcOrd="0" destOrd="0" parTransId="{BBA2AF4C-7920-4E5B-A2AA-4D5A424A759F}" sibTransId="{576349FE-D116-4034-B216-1A41172AB296}"/>
    <dgm:cxn modelId="{3393DFB5-16A3-4ADE-B406-EA12E58DE1AD}" srcId="{2092866D-1E4E-44E7-A60A-7FED8FF3B241}" destId="{94BA4AF2-AA4D-432D-8B54-723D6E9400C6}" srcOrd="0" destOrd="0" parTransId="{4C83013D-8814-4500-8C06-4D311F9162E4}" sibTransId="{D68CEB6C-9B37-4173-A56F-670145B3FA4C}"/>
    <dgm:cxn modelId="{EB6F45DB-1B22-4699-BCBC-8D63D50A8C82}" type="presOf" srcId="{2092866D-1E4E-44E7-A60A-7FED8FF3B241}" destId="{C3E670E1-EAC5-4B45-9E28-0CBC5D45845D}" srcOrd="0" destOrd="0" presId="urn:microsoft.com/office/officeart/2005/8/layout/list1"/>
    <dgm:cxn modelId="{AECF8195-8128-4EE7-B12F-87C51D86573B}" type="presParOf" srcId="{C3E670E1-EAC5-4B45-9E28-0CBC5D45845D}" destId="{C4BF9041-48A5-4A61-BE82-E65B1B9CD95C}" srcOrd="0" destOrd="0" presId="urn:microsoft.com/office/officeart/2005/8/layout/list1"/>
    <dgm:cxn modelId="{81EBE0E4-9502-4B6A-A2EA-DC300817747B}" type="presParOf" srcId="{C4BF9041-48A5-4A61-BE82-E65B1B9CD95C}" destId="{93FA0240-559E-4F41-8140-B5873686499B}" srcOrd="0" destOrd="0" presId="urn:microsoft.com/office/officeart/2005/8/layout/list1"/>
    <dgm:cxn modelId="{5FC5008A-AFCC-4E3E-8002-3AC0E6059130}" type="presParOf" srcId="{C4BF9041-48A5-4A61-BE82-E65B1B9CD95C}" destId="{BE4C8AC3-9D85-46A2-996B-0333B5E314AE}" srcOrd="1" destOrd="0" presId="urn:microsoft.com/office/officeart/2005/8/layout/list1"/>
    <dgm:cxn modelId="{970ACA4F-174C-479A-BF83-38402578B4A6}" type="presParOf" srcId="{C3E670E1-EAC5-4B45-9E28-0CBC5D45845D}" destId="{EB89C7B2-D3D2-41AB-9E0F-D60DD85885F5}" srcOrd="1" destOrd="0" presId="urn:microsoft.com/office/officeart/2005/8/layout/list1"/>
    <dgm:cxn modelId="{180771EE-1DBF-436F-A9C1-CDF7C29B4FC0}" type="presParOf" srcId="{C3E670E1-EAC5-4B45-9E28-0CBC5D45845D}" destId="{2A585A0B-D3C8-4D66-A59A-777E0FD891A6}" srcOrd="2" destOrd="0" presId="urn:microsoft.com/office/officeart/2005/8/layout/list1"/>
    <dgm:cxn modelId="{A375FD96-3F37-4766-A3D3-AC3E5D2ACC60}" type="presParOf" srcId="{C3E670E1-EAC5-4B45-9E28-0CBC5D45845D}" destId="{019B981B-7379-4E7D-8C63-77FA16C4D14B}" srcOrd="3" destOrd="0" presId="urn:microsoft.com/office/officeart/2005/8/layout/list1"/>
    <dgm:cxn modelId="{04E885F5-64D9-4A08-8154-EAFEE910EBA6}" type="presParOf" srcId="{C3E670E1-EAC5-4B45-9E28-0CBC5D45845D}" destId="{AC69B976-FC33-4D31-B599-AA343440D5E6}" srcOrd="4" destOrd="0" presId="urn:microsoft.com/office/officeart/2005/8/layout/list1"/>
    <dgm:cxn modelId="{C7F28670-423B-4B50-90CA-6FE79A1CD60C}" type="presParOf" srcId="{AC69B976-FC33-4D31-B599-AA343440D5E6}" destId="{0C1FBB1F-FFEF-48C2-8CCE-6A5285DFFF0D}" srcOrd="0" destOrd="0" presId="urn:microsoft.com/office/officeart/2005/8/layout/list1"/>
    <dgm:cxn modelId="{374CFE89-9F7C-4D8B-B208-C73D118530E4}" type="presParOf" srcId="{AC69B976-FC33-4D31-B599-AA343440D5E6}" destId="{2CD1DD0F-3DD9-477D-8709-7D86D9FFE040}" srcOrd="1" destOrd="0" presId="urn:microsoft.com/office/officeart/2005/8/layout/list1"/>
    <dgm:cxn modelId="{6FC2099F-3508-41F5-8647-49E996644129}" type="presParOf" srcId="{C3E670E1-EAC5-4B45-9E28-0CBC5D45845D}" destId="{4E5A6D3F-D4DA-4DD1-B38A-8A1C01344A98}" srcOrd="5" destOrd="0" presId="urn:microsoft.com/office/officeart/2005/8/layout/list1"/>
    <dgm:cxn modelId="{A29B8A6A-BAF5-4F80-9E2D-AE889E56F813}" type="presParOf" srcId="{C3E670E1-EAC5-4B45-9E28-0CBC5D45845D}" destId="{F3639EFC-A885-409E-814C-A03BCA4EB5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14649D-D57B-4D6F-835A-66C4270239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966164-D159-433A-A963-C38A7757096D}">
      <dgm:prSet/>
      <dgm:spPr/>
      <dgm:t>
        <a:bodyPr/>
        <a:lstStyle/>
        <a:p>
          <a:r>
            <a:rPr lang="en-GB"/>
            <a:t>Discussion :</a:t>
          </a:r>
          <a:endParaRPr lang="en-US"/>
        </a:p>
      </dgm:t>
    </dgm:pt>
    <dgm:pt modelId="{FBA71278-9685-4662-98D2-2ECA389E3C18}" type="parTrans" cxnId="{8B0EBB51-DD46-4780-9EF3-68E02A1F767B}">
      <dgm:prSet/>
      <dgm:spPr/>
      <dgm:t>
        <a:bodyPr/>
        <a:lstStyle/>
        <a:p>
          <a:endParaRPr lang="en-US"/>
        </a:p>
      </dgm:t>
    </dgm:pt>
    <dgm:pt modelId="{497EFE61-2CDA-4B7B-89BB-B06C55983835}" type="sibTrans" cxnId="{8B0EBB51-DD46-4780-9EF3-68E02A1F767B}">
      <dgm:prSet/>
      <dgm:spPr/>
      <dgm:t>
        <a:bodyPr/>
        <a:lstStyle/>
        <a:p>
          <a:endParaRPr lang="en-US"/>
        </a:p>
      </dgm:t>
    </dgm:pt>
    <dgm:pt modelId="{33B5C25E-5485-4DFE-ABBE-F90E225CFA74}">
      <dgm:prSet/>
      <dgm:spPr/>
      <dgm:t>
        <a:bodyPr/>
        <a:lstStyle/>
        <a:p>
          <a:r>
            <a:rPr lang="en-US" dirty="0"/>
            <a:t>Authentication/Authorization Scheme</a:t>
          </a:r>
        </a:p>
      </dgm:t>
    </dgm:pt>
    <dgm:pt modelId="{BB144FAB-A762-495F-ABC1-EE5CAC15B4B8}" type="parTrans" cxnId="{87019175-EA33-4222-98BF-4ACE2DD8B45E}">
      <dgm:prSet/>
      <dgm:spPr/>
      <dgm:t>
        <a:bodyPr/>
        <a:lstStyle/>
        <a:p>
          <a:endParaRPr lang="en-US"/>
        </a:p>
      </dgm:t>
    </dgm:pt>
    <dgm:pt modelId="{FDB2F23F-ABA2-4D91-884C-C83BB01F6A9E}" type="sibTrans" cxnId="{87019175-EA33-4222-98BF-4ACE2DD8B45E}">
      <dgm:prSet/>
      <dgm:spPr/>
      <dgm:t>
        <a:bodyPr/>
        <a:lstStyle/>
        <a:p>
          <a:endParaRPr lang="en-US"/>
        </a:p>
      </dgm:t>
    </dgm:pt>
    <dgm:pt modelId="{0A4052E9-6AC9-4AC5-B900-7CF60A5F274C}">
      <dgm:prSet/>
      <dgm:spPr/>
      <dgm:t>
        <a:bodyPr/>
        <a:lstStyle/>
        <a:p>
          <a:r>
            <a:rPr lang="en-GB" dirty="0"/>
            <a:t>Time : 	5 mins</a:t>
          </a:r>
          <a:endParaRPr lang="en-US" dirty="0"/>
        </a:p>
      </dgm:t>
    </dgm:pt>
    <dgm:pt modelId="{4AAB7495-E7C6-4027-8C38-5C953142770C}" type="parTrans" cxnId="{7466026D-9D84-4BFF-A2BE-B315A946A17E}">
      <dgm:prSet/>
      <dgm:spPr/>
      <dgm:t>
        <a:bodyPr/>
        <a:lstStyle/>
        <a:p>
          <a:endParaRPr lang="en-US"/>
        </a:p>
      </dgm:t>
    </dgm:pt>
    <dgm:pt modelId="{75884F82-ABCB-4D5E-8274-17EBA5D12188}" type="sibTrans" cxnId="{7466026D-9D84-4BFF-A2BE-B315A946A17E}">
      <dgm:prSet/>
      <dgm:spPr/>
      <dgm:t>
        <a:bodyPr/>
        <a:lstStyle/>
        <a:p>
          <a:endParaRPr lang="en-US"/>
        </a:p>
      </dgm:t>
    </dgm:pt>
    <dgm:pt modelId="{756F3561-4111-4C69-8728-EA76C2886CA3}">
      <dgm:prSet/>
      <dgm:spPr/>
      <dgm:t>
        <a:bodyPr/>
        <a:lstStyle/>
        <a:p>
          <a:r>
            <a:rPr lang="en-US" dirty="0"/>
            <a:t>Trader Interface</a:t>
          </a:r>
        </a:p>
      </dgm:t>
    </dgm:pt>
    <dgm:pt modelId="{D702AC12-A006-4DEC-B763-C8CCF0D89773}" type="parTrans" cxnId="{45C7B725-D5C8-481B-A32F-37E5F9367CE2}">
      <dgm:prSet/>
      <dgm:spPr/>
    </dgm:pt>
    <dgm:pt modelId="{1228C522-7C90-4C5F-8FF9-F3966273D701}" type="sibTrans" cxnId="{45C7B725-D5C8-481B-A32F-37E5F9367CE2}">
      <dgm:prSet/>
      <dgm:spPr/>
    </dgm:pt>
    <dgm:pt modelId="{2DE7811D-2490-43BF-82A6-F24FDE3EE8CF}" type="pres">
      <dgm:prSet presAssocID="{B714649D-D57B-4D6F-835A-66C42702390E}" presName="linear" presStyleCnt="0">
        <dgm:presLayoutVars>
          <dgm:dir/>
          <dgm:animLvl val="lvl"/>
          <dgm:resizeHandles val="exact"/>
        </dgm:presLayoutVars>
      </dgm:prSet>
      <dgm:spPr/>
    </dgm:pt>
    <dgm:pt modelId="{3B56905C-79F2-471E-9F8F-910157437294}" type="pres">
      <dgm:prSet presAssocID="{3C966164-D159-433A-A963-C38A7757096D}" presName="parentLin" presStyleCnt="0"/>
      <dgm:spPr/>
    </dgm:pt>
    <dgm:pt modelId="{5D99BAE0-FE32-4E2B-A8FB-8EF5BE5901C5}" type="pres">
      <dgm:prSet presAssocID="{3C966164-D159-433A-A963-C38A7757096D}" presName="parentLeftMargin" presStyleLbl="node1" presStyleIdx="0" presStyleCnt="2"/>
      <dgm:spPr/>
    </dgm:pt>
    <dgm:pt modelId="{BD76DFA4-F254-4075-92D7-92D8F33BBA01}" type="pres">
      <dgm:prSet presAssocID="{3C966164-D159-433A-A963-C38A775709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D2365C-CB46-4419-9806-6652C45A3235}" type="pres">
      <dgm:prSet presAssocID="{3C966164-D159-433A-A963-C38A7757096D}" presName="negativeSpace" presStyleCnt="0"/>
      <dgm:spPr/>
    </dgm:pt>
    <dgm:pt modelId="{13DD3CCA-0983-4BEA-8ABF-7213BAE5C9F4}" type="pres">
      <dgm:prSet presAssocID="{3C966164-D159-433A-A963-C38A7757096D}" presName="childText" presStyleLbl="conFgAcc1" presStyleIdx="0" presStyleCnt="2">
        <dgm:presLayoutVars>
          <dgm:bulletEnabled val="1"/>
        </dgm:presLayoutVars>
      </dgm:prSet>
      <dgm:spPr/>
    </dgm:pt>
    <dgm:pt modelId="{F1A0B357-4A83-4311-A2C1-342D9EB0545D}" type="pres">
      <dgm:prSet presAssocID="{497EFE61-2CDA-4B7B-89BB-B06C55983835}" presName="spaceBetweenRectangles" presStyleCnt="0"/>
      <dgm:spPr/>
    </dgm:pt>
    <dgm:pt modelId="{4E70D90D-F2B4-4E20-8241-1230EA7777AF}" type="pres">
      <dgm:prSet presAssocID="{0A4052E9-6AC9-4AC5-B900-7CF60A5F274C}" presName="parentLin" presStyleCnt="0"/>
      <dgm:spPr/>
    </dgm:pt>
    <dgm:pt modelId="{19ADBD2A-37A3-4730-A95D-961A3516C1C7}" type="pres">
      <dgm:prSet presAssocID="{0A4052E9-6AC9-4AC5-B900-7CF60A5F274C}" presName="parentLeftMargin" presStyleLbl="node1" presStyleIdx="0" presStyleCnt="2"/>
      <dgm:spPr/>
    </dgm:pt>
    <dgm:pt modelId="{44C5DA83-BDE5-44EB-A3A3-4840653D51F4}" type="pres">
      <dgm:prSet presAssocID="{0A4052E9-6AC9-4AC5-B900-7CF60A5F27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78C796-858D-4F13-9365-FA60DE83AACB}" type="pres">
      <dgm:prSet presAssocID="{0A4052E9-6AC9-4AC5-B900-7CF60A5F274C}" presName="negativeSpace" presStyleCnt="0"/>
      <dgm:spPr/>
    </dgm:pt>
    <dgm:pt modelId="{C4AB6122-1F75-4F3D-8D3C-F16A1A91CC2C}" type="pres">
      <dgm:prSet presAssocID="{0A4052E9-6AC9-4AC5-B900-7CF60A5F27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1AF10D-EB0B-4B39-A6EC-9EFE1A83E212}" type="presOf" srcId="{0A4052E9-6AC9-4AC5-B900-7CF60A5F274C}" destId="{44C5DA83-BDE5-44EB-A3A3-4840653D51F4}" srcOrd="1" destOrd="0" presId="urn:microsoft.com/office/officeart/2005/8/layout/list1"/>
    <dgm:cxn modelId="{071C4017-A227-4725-A7E4-2CF7428D8822}" type="presOf" srcId="{3C966164-D159-433A-A963-C38A7757096D}" destId="{BD76DFA4-F254-4075-92D7-92D8F33BBA01}" srcOrd="1" destOrd="0" presId="urn:microsoft.com/office/officeart/2005/8/layout/list1"/>
    <dgm:cxn modelId="{45C7B725-D5C8-481B-A32F-37E5F9367CE2}" srcId="{3C966164-D159-433A-A963-C38A7757096D}" destId="{756F3561-4111-4C69-8728-EA76C2886CA3}" srcOrd="1" destOrd="0" parTransId="{D702AC12-A006-4DEC-B763-C8CCF0D89773}" sibTransId="{1228C522-7C90-4C5F-8FF9-F3966273D701}"/>
    <dgm:cxn modelId="{7466026D-9D84-4BFF-A2BE-B315A946A17E}" srcId="{B714649D-D57B-4D6F-835A-66C42702390E}" destId="{0A4052E9-6AC9-4AC5-B900-7CF60A5F274C}" srcOrd="1" destOrd="0" parTransId="{4AAB7495-E7C6-4027-8C38-5C953142770C}" sibTransId="{75884F82-ABCB-4D5E-8274-17EBA5D12188}"/>
    <dgm:cxn modelId="{8B0EBB51-DD46-4780-9EF3-68E02A1F767B}" srcId="{B714649D-D57B-4D6F-835A-66C42702390E}" destId="{3C966164-D159-433A-A963-C38A7757096D}" srcOrd="0" destOrd="0" parTransId="{FBA71278-9685-4662-98D2-2ECA389E3C18}" sibTransId="{497EFE61-2CDA-4B7B-89BB-B06C55983835}"/>
    <dgm:cxn modelId="{87019175-EA33-4222-98BF-4ACE2DD8B45E}" srcId="{3C966164-D159-433A-A963-C38A7757096D}" destId="{33B5C25E-5485-4DFE-ABBE-F90E225CFA74}" srcOrd="0" destOrd="0" parTransId="{BB144FAB-A762-495F-ABC1-EE5CAC15B4B8}" sibTransId="{FDB2F23F-ABA2-4D91-884C-C83BB01F6A9E}"/>
    <dgm:cxn modelId="{20C6C183-73E1-4F7F-BFBE-72D0706CEC8A}" type="presOf" srcId="{756F3561-4111-4C69-8728-EA76C2886CA3}" destId="{13DD3CCA-0983-4BEA-8ABF-7213BAE5C9F4}" srcOrd="0" destOrd="1" presId="urn:microsoft.com/office/officeart/2005/8/layout/list1"/>
    <dgm:cxn modelId="{4F6099B3-37D1-46F2-AA92-B0DD92BA08B5}" type="presOf" srcId="{B714649D-D57B-4D6F-835A-66C42702390E}" destId="{2DE7811D-2490-43BF-82A6-F24FDE3EE8CF}" srcOrd="0" destOrd="0" presId="urn:microsoft.com/office/officeart/2005/8/layout/list1"/>
    <dgm:cxn modelId="{EC0D9EDA-279F-4525-978C-1AF58A7B61E8}" type="presOf" srcId="{33B5C25E-5485-4DFE-ABBE-F90E225CFA74}" destId="{13DD3CCA-0983-4BEA-8ABF-7213BAE5C9F4}" srcOrd="0" destOrd="0" presId="urn:microsoft.com/office/officeart/2005/8/layout/list1"/>
    <dgm:cxn modelId="{DB5B89E4-7285-4265-99BE-078A3F56B780}" type="presOf" srcId="{3C966164-D159-433A-A963-C38A7757096D}" destId="{5D99BAE0-FE32-4E2B-A8FB-8EF5BE5901C5}" srcOrd="0" destOrd="0" presId="urn:microsoft.com/office/officeart/2005/8/layout/list1"/>
    <dgm:cxn modelId="{72CFC8F8-957B-4E4C-89EA-2F88D45EF4DC}" type="presOf" srcId="{0A4052E9-6AC9-4AC5-B900-7CF60A5F274C}" destId="{19ADBD2A-37A3-4730-A95D-961A3516C1C7}" srcOrd="0" destOrd="0" presId="urn:microsoft.com/office/officeart/2005/8/layout/list1"/>
    <dgm:cxn modelId="{9CE813A4-4F4D-472D-AE06-7CB44F71B8C0}" type="presParOf" srcId="{2DE7811D-2490-43BF-82A6-F24FDE3EE8CF}" destId="{3B56905C-79F2-471E-9F8F-910157437294}" srcOrd="0" destOrd="0" presId="urn:microsoft.com/office/officeart/2005/8/layout/list1"/>
    <dgm:cxn modelId="{2DD43374-222D-4BD1-A60E-746A6FBF7BA3}" type="presParOf" srcId="{3B56905C-79F2-471E-9F8F-910157437294}" destId="{5D99BAE0-FE32-4E2B-A8FB-8EF5BE5901C5}" srcOrd="0" destOrd="0" presId="urn:microsoft.com/office/officeart/2005/8/layout/list1"/>
    <dgm:cxn modelId="{52543716-2861-4DE9-806E-600ABFEC6F0B}" type="presParOf" srcId="{3B56905C-79F2-471E-9F8F-910157437294}" destId="{BD76DFA4-F254-4075-92D7-92D8F33BBA01}" srcOrd="1" destOrd="0" presId="urn:microsoft.com/office/officeart/2005/8/layout/list1"/>
    <dgm:cxn modelId="{15CE73A5-B6C3-4CE3-B5E0-D0223F767ACA}" type="presParOf" srcId="{2DE7811D-2490-43BF-82A6-F24FDE3EE8CF}" destId="{38D2365C-CB46-4419-9806-6652C45A3235}" srcOrd="1" destOrd="0" presId="urn:microsoft.com/office/officeart/2005/8/layout/list1"/>
    <dgm:cxn modelId="{20E3305F-566D-4EE6-A535-6D30D91AED13}" type="presParOf" srcId="{2DE7811D-2490-43BF-82A6-F24FDE3EE8CF}" destId="{13DD3CCA-0983-4BEA-8ABF-7213BAE5C9F4}" srcOrd="2" destOrd="0" presId="urn:microsoft.com/office/officeart/2005/8/layout/list1"/>
    <dgm:cxn modelId="{4E1E0D90-7624-43B4-8D12-7B2383A17174}" type="presParOf" srcId="{2DE7811D-2490-43BF-82A6-F24FDE3EE8CF}" destId="{F1A0B357-4A83-4311-A2C1-342D9EB0545D}" srcOrd="3" destOrd="0" presId="urn:microsoft.com/office/officeart/2005/8/layout/list1"/>
    <dgm:cxn modelId="{81474D1F-E9B5-458D-A55D-DCDBA173177E}" type="presParOf" srcId="{2DE7811D-2490-43BF-82A6-F24FDE3EE8CF}" destId="{4E70D90D-F2B4-4E20-8241-1230EA7777AF}" srcOrd="4" destOrd="0" presId="urn:microsoft.com/office/officeart/2005/8/layout/list1"/>
    <dgm:cxn modelId="{7178DF35-5AD7-4704-BB5D-B81C3503920D}" type="presParOf" srcId="{4E70D90D-F2B4-4E20-8241-1230EA7777AF}" destId="{19ADBD2A-37A3-4730-A95D-961A3516C1C7}" srcOrd="0" destOrd="0" presId="urn:microsoft.com/office/officeart/2005/8/layout/list1"/>
    <dgm:cxn modelId="{9CF67074-04AC-4CE0-BA7C-F4E587CD2D34}" type="presParOf" srcId="{4E70D90D-F2B4-4E20-8241-1230EA7777AF}" destId="{44C5DA83-BDE5-44EB-A3A3-4840653D51F4}" srcOrd="1" destOrd="0" presId="urn:microsoft.com/office/officeart/2005/8/layout/list1"/>
    <dgm:cxn modelId="{C759720F-0386-4114-826B-55C4E533CFBC}" type="presParOf" srcId="{2DE7811D-2490-43BF-82A6-F24FDE3EE8CF}" destId="{D978C796-858D-4F13-9365-FA60DE83AACB}" srcOrd="5" destOrd="0" presId="urn:microsoft.com/office/officeart/2005/8/layout/list1"/>
    <dgm:cxn modelId="{5A2925E1-F38D-4991-AA9F-A975EBEC9EA4}" type="presParOf" srcId="{2DE7811D-2490-43BF-82A6-F24FDE3EE8CF}" destId="{C4AB6122-1F75-4F3D-8D3C-F16A1A91CC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4AE2-CA4A-4BFD-8CB7-1A86D06FAA2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8DE239-805C-43C4-8DA4-7CF362E448B6}">
      <dgm:prSet/>
      <dgm:spPr/>
      <dgm:t>
        <a:bodyPr/>
        <a:lstStyle/>
        <a:p>
          <a:r>
            <a:rPr lang="en-GB"/>
            <a:t>Discussion:</a:t>
          </a:r>
          <a:endParaRPr lang="en-US"/>
        </a:p>
      </dgm:t>
    </dgm:pt>
    <dgm:pt modelId="{0C034F1B-99E4-4476-BB67-5DAAA2DB98A0}" type="parTrans" cxnId="{EA0120DA-F5DE-4D83-B81D-4DB617839892}">
      <dgm:prSet/>
      <dgm:spPr/>
      <dgm:t>
        <a:bodyPr/>
        <a:lstStyle/>
        <a:p>
          <a:endParaRPr lang="en-US"/>
        </a:p>
      </dgm:t>
    </dgm:pt>
    <dgm:pt modelId="{311C5710-31F6-4C7D-8370-47402AB8A7C9}" type="sibTrans" cxnId="{EA0120DA-F5DE-4D83-B81D-4DB617839892}">
      <dgm:prSet/>
      <dgm:spPr/>
      <dgm:t>
        <a:bodyPr/>
        <a:lstStyle/>
        <a:p>
          <a:endParaRPr lang="en-US"/>
        </a:p>
      </dgm:t>
    </dgm:pt>
    <dgm:pt modelId="{9AEC7721-7ABF-4494-B4EE-39CC413E175E}">
      <dgm:prSet/>
      <dgm:spPr/>
      <dgm:t>
        <a:bodyPr/>
        <a:lstStyle/>
        <a:p>
          <a:r>
            <a:rPr lang="en-US" dirty="0"/>
            <a:t>Admin Interface</a:t>
          </a:r>
        </a:p>
      </dgm:t>
    </dgm:pt>
    <dgm:pt modelId="{A3A4460A-2E0D-4911-A780-F1E372D1ADAA}" type="parTrans" cxnId="{59C4E24F-CA0D-4893-8F8F-9F1993772A61}">
      <dgm:prSet/>
      <dgm:spPr/>
      <dgm:t>
        <a:bodyPr/>
        <a:lstStyle/>
        <a:p>
          <a:endParaRPr lang="en-US"/>
        </a:p>
      </dgm:t>
    </dgm:pt>
    <dgm:pt modelId="{D687EFFD-9A03-4F22-AD27-AE356540A49B}" type="sibTrans" cxnId="{59C4E24F-CA0D-4893-8F8F-9F1993772A61}">
      <dgm:prSet/>
      <dgm:spPr/>
      <dgm:t>
        <a:bodyPr/>
        <a:lstStyle/>
        <a:p>
          <a:endParaRPr lang="en-US"/>
        </a:p>
      </dgm:t>
    </dgm:pt>
    <dgm:pt modelId="{24419A1F-681A-4631-8377-6855DAF97EC8}">
      <dgm:prSet/>
      <dgm:spPr/>
      <dgm:t>
        <a:bodyPr/>
        <a:lstStyle/>
        <a:p>
          <a:r>
            <a:rPr lang="en-GB" dirty="0"/>
            <a:t>Time :	5 min</a:t>
          </a:r>
          <a:endParaRPr lang="en-US" dirty="0"/>
        </a:p>
      </dgm:t>
    </dgm:pt>
    <dgm:pt modelId="{A1C1E6A9-1D17-442B-89C1-1C8B6C126140}" type="parTrans" cxnId="{86F34D72-4B6D-4B99-A0C6-752F2D2435A0}">
      <dgm:prSet/>
      <dgm:spPr/>
      <dgm:t>
        <a:bodyPr/>
        <a:lstStyle/>
        <a:p>
          <a:endParaRPr lang="en-US"/>
        </a:p>
      </dgm:t>
    </dgm:pt>
    <dgm:pt modelId="{C228C248-53F4-4563-84A0-ECDED0A1FC42}" type="sibTrans" cxnId="{86F34D72-4B6D-4B99-A0C6-752F2D2435A0}">
      <dgm:prSet/>
      <dgm:spPr/>
      <dgm:t>
        <a:bodyPr/>
        <a:lstStyle/>
        <a:p>
          <a:endParaRPr lang="en-US"/>
        </a:p>
      </dgm:t>
    </dgm:pt>
    <dgm:pt modelId="{28CF66CC-B5A3-4438-9F2F-8CB9D7F18231}">
      <dgm:prSet/>
      <dgm:spPr/>
      <dgm:t>
        <a:bodyPr/>
        <a:lstStyle/>
        <a:p>
          <a:r>
            <a:rPr lang="en-US" dirty="0"/>
            <a:t>Testing functionalities</a:t>
          </a:r>
        </a:p>
      </dgm:t>
    </dgm:pt>
    <dgm:pt modelId="{53C6BA66-EC7C-4E54-B6D0-D093F8BBE04A}" type="parTrans" cxnId="{8BB810B9-9303-4A01-9581-7E0888AC1CC3}">
      <dgm:prSet/>
      <dgm:spPr/>
    </dgm:pt>
    <dgm:pt modelId="{F32F2F1B-0788-4015-928E-1F18D2133C61}" type="sibTrans" cxnId="{8BB810B9-9303-4A01-9581-7E0888AC1CC3}">
      <dgm:prSet/>
      <dgm:spPr/>
    </dgm:pt>
    <dgm:pt modelId="{BC93C160-D38A-4780-A676-E745B2CDCBE4}" type="pres">
      <dgm:prSet presAssocID="{DE1B4AE2-CA4A-4BFD-8CB7-1A86D06FAA21}" presName="linear" presStyleCnt="0">
        <dgm:presLayoutVars>
          <dgm:dir/>
          <dgm:animLvl val="lvl"/>
          <dgm:resizeHandles val="exact"/>
        </dgm:presLayoutVars>
      </dgm:prSet>
      <dgm:spPr/>
    </dgm:pt>
    <dgm:pt modelId="{B0327782-7B0A-4DFB-B079-46FA1096D227}" type="pres">
      <dgm:prSet presAssocID="{5F8DE239-805C-43C4-8DA4-7CF362E448B6}" presName="parentLin" presStyleCnt="0"/>
      <dgm:spPr/>
    </dgm:pt>
    <dgm:pt modelId="{033A120B-2CDE-4A26-ADE6-9F48D51FB3F7}" type="pres">
      <dgm:prSet presAssocID="{5F8DE239-805C-43C4-8DA4-7CF362E448B6}" presName="parentLeftMargin" presStyleLbl="node1" presStyleIdx="0" presStyleCnt="2"/>
      <dgm:spPr/>
    </dgm:pt>
    <dgm:pt modelId="{0E726926-8C5E-436C-A38A-E676286D504B}" type="pres">
      <dgm:prSet presAssocID="{5F8DE239-805C-43C4-8DA4-7CF362E448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33C9AE-3C0B-42C2-AFB9-D5FF7EF484A7}" type="pres">
      <dgm:prSet presAssocID="{5F8DE239-805C-43C4-8DA4-7CF362E448B6}" presName="negativeSpace" presStyleCnt="0"/>
      <dgm:spPr/>
    </dgm:pt>
    <dgm:pt modelId="{BB3BA375-C191-47DB-8084-6110B19C5C12}" type="pres">
      <dgm:prSet presAssocID="{5F8DE239-805C-43C4-8DA4-7CF362E448B6}" presName="childText" presStyleLbl="conFgAcc1" presStyleIdx="0" presStyleCnt="2" custLinFactNeighborX="12703" custLinFactNeighborY="4276">
        <dgm:presLayoutVars>
          <dgm:bulletEnabled val="1"/>
        </dgm:presLayoutVars>
      </dgm:prSet>
      <dgm:spPr/>
    </dgm:pt>
    <dgm:pt modelId="{2322002A-238A-4EE2-BFF9-8F9425F815A4}" type="pres">
      <dgm:prSet presAssocID="{311C5710-31F6-4C7D-8370-47402AB8A7C9}" presName="spaceBetweenRectangles" presStyleCnt="0"/>
      <dgm:spPr/>
    </dgm:pt>
    <dgm:pt modelId="{074460AE-FD4D-49CA-A7A6-AA92E83CDAA8}" type="pres">
      <dgm:prSet presAssocID="{24419A1F-681A-4631-8377-6855DAF97EC8}" presName="parentLin" presStyleCnt="0"/>
      <dgm:spPr/>
    </dgm:pt>
    <dgm:pt modelId="{FE360CCA-8E2F-44A9-B28D-6F44F5587CCF}" type="pres">
      <dgm:prSet presAssocID="{24419A1F-681A-4631-8377-6855DAF97EC8}" presName="parentLeftMargin" presStyleLbl="node1" presStyleIdx="0" presStyleCnt="2"/>
      <dgm:spPr/>
    </dgm:pt>
    <dgm:pt modelId="{7B7F7AA6-363B-43F4-9CFE-AB5D868180FE}" type="pres">
      <dgm:prSet presAssocID="{24419A1F-681A-4631-8377-6855DAF97E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EE10F8-1FBE-4D74-B139-BEA7E2179FE6}" type="pres">
      <dgm:prSet presAssocID="{24419A1F-681A-4631-8377-6855DAF97EC8}" presName="negativeSpace" presStyleCnt="0"/>
      <dgm:spPr/>
    </dgm:pt>
    <dgm:pt modelId="{FA683D8A-81A6-496D-8AB9-79C3B6FAA792}" type="pres">
      <dgm:prSet presAssocID="{24419A1F-681A-4631-8377-6855DAF97E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76DD3D-1CDE-45BB-99F5-FC48C90A3739}" type="presOf" srcId="{5F8DE239-805C-43C4-8DA4-7CF362E448B6}" destId="{033A120B-2CDE-4A26-ADE6-9F48D51FB3F7}" srcOrd="0" destOrd="0" presId="urn:microsoft.com/office/officeart/2005/8/layout/list1"/>
    <dgm:cxn modelId="{59C4E24F-CA0D-4893-8F8F-9F1993772A61}" srcId="{5F8DE239-805C-43C4-8DA4-7CF362E448B6}" destId="{9AEC7721-7ABF-4494-B4EE-39CC413E175E}" srcOrd="0" destOrd="0" parTransId="{A3A4460A-2E0D-4911-A780-F1E372D1ADAA}" sibTransId="{D687EFFD-9A03-4F22-AD27-AE356540A49B}"/>
    <dgm:cxn modelId="{C6676550-47B6-4B5C-9CAD-98BD2279B643}" type="presOf" srcId="{28CF66CC-B5A3-4438-9F2F-8CB9D7F18231}" destId="{BB3BA375-C191-47DB-8084-6110B19C5C12}" srcOrd="0" destOrd="1" presId="urn:microsoft.com/office/officeart/2005/8/layout/list1"/>
    <dgm:cxn modelId="{0ED7B851-50C8-40C3-9FBC-4535C7448AB8}" type="presOf" srcId="{24419A1F-681A-4631-8377-6855DAF97EC8}" destId="{FE360CCA-8E2F-44A9-B28D-6F44F5587CCF}" srcOrd="0" destOrd="0" presId="urn:microsoft.com/office/officeart/2005/8/layout/list1"/>
    <dgm:cxn modelId="{86F34D72-4B6D-4B99-A0C6-752F2D2435A0}" srcId="{DE1B4AE2-CA4A-4BFD-8CB7-1A86D06FAA21}" destId="{24419A1F-681A-4631-8377-6855DAF97EC8}" srcOrd="1" destOrd="0" parTransId="{A1C1E6A9-1D17-442B-89C1-1C8B6C126140}" sibTransId="{C228C248-53F4-4563-84A0-ECDED0A1FC42}"/>
    <dgm:cxn modelId="{7EDB7F80-E65B-4A55-B658-C8479FCE10BB}" type="presOf" srcId="{DE1B4AE2-CA4A-4BFD-8CB7-1A86D06FAA21}" destId="{BC93C160-D38A-4780-A676-E745B2CDCBE4}" srcOrd="0" destOrd="0" presId="urn:microsoft.com/office/officeart/2005/8/layout/list1"/>
    <dgm:cxn modelId="{8BB810B9-9303-4A01-9581-7E0888AC1CC3}" srcId="{5F8DE239-805C-43C4-8DA4-7CF362E448B6}" destId="{28CF66CC-B5A3-4438-9F2F-8CB9D7F18231}" srcOrd="1" destOrd="0" parTransId="{53C6BA66-EC7C-4E54-B6D0-D093F8BBE04A}" sibTransId="{F32F2F1B-0788-4015-928E-1F18D2133C61}"/>
    <dgm:cxn modelId="{5E0CA1D3-0E93-4BD2-AA47-C778E41A4CE6}" type="presOf" srcId="{24419A1F-681A-4631-8377-6855DAF97EC8}" destId="{7B7F7AA6-363B-43F4-9CFE-AB5D868180FE}" srcOrd="1" destOrd="0" presId="urn:microsoft.com/office/officeart/2005/8/layout/list1"/>
    <dgm:cxn modelId="{EA0120DA-F5DE-4D83-B81D-4DB617839892}" srcId="{DE1B4AE2-CA4A-4BFD-8CB7-1A86D06FAA21}" destId="{5F8DE239-805C-43C4-8DA4-7CF362E448B6}" srcOrd="0" destOrd="0" parTransId="{0C034F1B-99E4-4476-BB67-5DAAA2DB98A0}" sibTransId="{311C5710-31F6-4C7D-8370-47402AB8A7C9}"/>
    <dgm:cxn modelId="{38A6BAE3-EA9F-429A-ABEB-3C50F5E6D9FF}" type="presOf" srcId="{5F8DE239-805C-43C4-8DA4-7CF362E448B6}" destId="{0E726926-8C5E-436C-A38A-E676286D504B}" srcOrd="1" destOrd="0" presId="urn:microsoft.com/office/officeart/2005/8/layout/list1"/>
    <dgm:cxn modelId="{ED6DC4EB-FCB4-4CF5-9B44-BE91E252E4B5}" type="presOf" srcId="{9AEC7721-7ABF-4494-B4EE-39CC413E175E}" destId="{BB3BA375-C191-47DB-8084-6110B19C5C12}" srcOrd="0" destOrd="0" presId="urn:microsoft.com/office/officeart/2005/8/layout/list1"/>
    <dgm:cxn modelId="{66902561-7CE0-4777-B8D2-0AAA0CD96B08}" type="presParOf" srcId="{BC93C160-D38A-4780-A676-E745B2CDCBE4}" destId="{B0327782-7B0A-4DFB-B079-46FA1096D227}" srcOrd="0" destOrd="0" presId="urn:microsoft.com/office/officeart/2005/8/layout/list1"/>
    <dgm:cxn modelId="{6FFC7DF1-9108-4F95-98FC-F8BA608B7CDC}" type="presParOf" srcId="{B0327782-7B0A-4DFB-B079-46FA1096D227}" destId="{033A120B-2CDE-4A26-ADE6-9F48D51FB3F7}" srcOrd="0" destOrd="0" presId="urn:microsoft.com/office/officeart/2005/8/layout/list1"/>
    <dgm:cxn modelId="{5F3A622D-360E-4EF5-B37A-410B952467A8}" type="presParOf" srcId="{B0327782-7B0A-4DFB-B079-46FA1096D227}" destId="{0E726926-8C5E-436C-A38A-E676286D504B}" srcOrd="1" destOrd="0" presId="urn:microsoft.com/office/officeart/2005/8/layout/list1"/>
    <dgm:cxn modelId="{76B2C53D-786D-4B6C-87D6-DE055420D375}" type="presParOf" srcId="{BC93C160-D38A-4780-A676-E745B2CDCBE4}" destId="{D933C9AE-3C0B-42C2-AFB9-D5FF7EF484A7}" srcOrd="1" destOrd="0" presId="urn:microsoft.com/office/officeart/2005/8/layout/list1"/>
    <dgm:cxn modelId="{48FF810A-6D08-43A1-B006-1C6BC23E0F11}" type="presParOf" srcId="{BC93C160-D38A-4780-A676-E745B2CDCBE4}" destId="{BB3BA375-C191-47DB-8084-6110B19C5C12}" srcOrd="2" destOrd="0" presId="urn:microsoft.com/office/officeart/2005/8/layout/list1"/>
    <dgm:cxn modelId="{519E0E61-5F2C-499E-9367-5C1EC7A54BEE}" type="presParOf" srcId="{BC93C160-D38A-4780-A676-E745B2CDCBE4}" destId="{2322002A-238A-4EE2-BFF9-8F9425F815A4}" srcOrd="3" destOrd="0" presId="urn:microsoft.com/office/officeart/2005/8/layout/list1"/>
    <dgm:cxn modelId="{1677B145-EDEA-4132-8E9F-B54B9959DF96}" type="presParOf" srcId="{BC93C160-D38A-4780-A676-E745B2CDCBE4}" destId="{074460AE-FD4D-49CA-A7A6-AA92E83CDAA8}" srcOrd="4" destOrd="0" presId="urn:microsoft.com/office/officeart/2005/8/layout/list1"/>
    <dgm:cxn modelId="{01BFC258-7356-427B-8B6C-DCA6ADA6FA03}" type="presParOf" srcId="{074460AE-FD4D-49CA-A7A6-AA92E83CDAA8}" destId="{FE360CCA-8E2F-44A9-B28D-6F44F5587CCF}" srcOrd="0" destOrd="0" presId="urn:microsoft.com/office/officeart/2005/8/layout/list1"/>
    <dgm:cxn modelId="{70BBD81B-9CE2-47E5-81E1-8600DCFC589A}" type="presParOf" srcId="{074460AE-FD4D-49CA-A7A6-AA92E83CDAA8}" destId="{7B7F7AA6-363B-43F4-9CFE-AB5D868180FE}" srcOrd="1" destOrd="0" presId="urn:microsoft.com/office/officeart/2005/8/layout/list1"/>
    <dgm:cxn modelId="{7787C138-5D55-488C-BFA4-477DFDFAB5A4}" type="presParOf" srcId="{BC93C160-D38A-4780-A676-E745B2CDCBE4}" destId="{77EE10F8-1FBE-4D74-B139-BEA7E2179FE6}" srcOrd="5" destOrd="0" presId="urn:microsoft.com/office/officeart/2005/8/layout/list1"/>
    <dgm:cxn modelId="{37607879-4E1C-40F9-BCA9-A0E966BB99CF}" type="presParOf" srcId="{BC93C160-D38A-4780-A676-E745B2CDCBE4}" destId="{FA683D8A-81A6-496D-8AB9-79C3B6FAA7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FF5-4952-441B-963B-62AAD724FC62}">
      <dsp:nvSpPr>
        <dsp:cNvPr id="0" name=""/>
        <dsp:cNvSpPr/>
      </dsp:nvSpPr>
      <dsp:spPr>
        <a:xfrm>
          <a:off x="0" y="428095"/>
          <a:ext cx="501961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541528" rIns="38957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Introduction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600" kern="1200" dirty="0" err="1"/>
            <a:t>WiP</a:t>
          </a:r>
          <a:r>
            <a:rPr lang="en-GB" sz="2600" kern="1200" dirty="0"/>
            <a:t> Summary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OCI Connection</a:t>
          </a:r>
        </a:p>
      </dsp:txBody>
      <dsp:txXfrm>
        <a:off x="0" y="428095"/>
        <a:ext cx="5019610" cy="1965600"/>
      </dsp:txXfrm>
    </dsp:sp>
    <dsp:sp modelId="{C28A4D94-542F-42DA-B133-2C87AC9F571B}">
      <dsp:nvSpPr>
        <dsp:cNvPr id="0" name=""/>
        <dsp:cNvSpPr/>
      </dsp:nvSpPr>
      <dsp:spPr>
        <a:xfrm>
          <a:off x="250980" y="44335"/>
          <a:ext cx="3513727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Discussion  	</a:t>
          </a:r>
          <a:endParaRPr lang="en-US" sz="2600" kern="1200" dirty="0"/>
        </a:p>
      </dsp:txBody>
      <dsp:txXfrm>
        <a:off x="288447" y="81802"/>
        <a:ext cx="3438793" cy="692586"/>
      </dsp:txXfrm>
    </dsp:sp>
    <dsp:sp modelId="{18E1D345-20C0-437E-AC74-07B2A0B8966A}">
      <dsp:nvSpPr>
        <dsp:cNvPr id="0" name=""/>
        <dsp:cNvSpPr/>
      </dsp:nvSpPr>
      <dsp:spPr>
        <a:xfrm>
          <a:off x="0" y="2917856"/>
          <a:ext cx="501961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EA85-972F-4AE6-9CE3-4F0B7DC7F36F}">
      <dsp:nvSpPr>
        <dsp:cNvPr id="0" name=""/>
        <dsp:cNvSpPr/>
      </dsp:nvSpPr>
      <dsp:spPr>
        <a:xfrm>
          <a:off x="250980" y="2534096"/>
          <a:ext cx="3513727" cy="76752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Time : 	5 min</a:t>
          </a:r>
          <a:endParaRPr lang="en-US" sz="2600" kern="1200" dirty="0"/>
        </a:p>
      </dsp:txBody>
      <dsp:txXfrm>
        <a:off x="288447" y="2571563"/>
        <a:ext cx="343879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5E464-D0A2-439F-88DD-488A0F677563}">
      <dsp:nvSpPr>
        <dsp:cNvPr id="0" name=""/>
        <dsp:cNvSpPr/>
      </dsp:nvSpPr>
      <dsp:spPr>
        <a:xfrm>
          <a:off x="0" y="498183"/>
          <a:ext cx="5019610" cy="1611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687324" rIns="3895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Website Interface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Customer Registration</a:t>
          </a:r>
        </a:p>
      </dsp:txBody>
      <dsp:txXfrm>
        <a:off x="0" y="498183"/>
        <a:ext cx="5019610" cy="1611225"/>
      </dsp:txXfrm>
    </dsp:sp>
    <dsp:sp modelId="{6D8699E5-6B8B-4174-8FA0-DD96F3212A28}">
      <dsp:nvSpPr>
        <dsp:cNvPr id="0" name=""/>
        <dsp:cNvSpPr/>
      </dsp:nvSpPr>
      <dsp:spPr>
        <a:xfrm>
          <a:off x="250980" y="11103"/>
          <a:ext cx="3513727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Discussion: 	</a:t>
          </a:r>
          <a:endParaRPr lang="en-US" sz="2800" kern="1200" dirty="0"/>
        </a:p>
      </dsp:txBody>
      <dsp:txXfrm>
        <a:off x="298535" y="58658"/>
        <a:ext cx="3418617" cy="879050"/>
      </dsp:txXfrm>
    </dsp:sp>
    <dsp:sp modelId="{0F1D6250-D192-40E8-A081-06BEF67E6349}">
      <dsp:nvSpPr>
        <dsp:cNvPr id="0" name=""/>
        <dsp:cNvSpPr/>
      </dsp:nvSpPr>
      <dsp:spPr>
        <a:xfrm>
          <a:off x="0" y="2774688"/>
          <a:ext cx="501961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C3AB-8C98-4B93-BD61-7D6F01D9BB03}">
      <dsp:nvSpPr>
        <dsp:cNvPr id="0" name=""/>
        <dsp:cNvSpPr/>
      </dsp:nvSpPr>
      <dsp:spPr>
        <a:xfrm>
          <a:off x="250980" y="2287608"/>
          <a:ext cx="3513727" cy="97416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Time : 	5 min </a:t>
          </a:r>
          <a:endParaRPr lang="en-US" sz="3300" kern="1200" dirty="0"/>
        </a:p>
      </dsp:txBody>
      <dsp:txXfrm>
        <a:off x="298535" y="2335163"/>
        <a:ext cx="3418617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85A0B-D3C8-4D66-A59A-777E0FD891A6}">
      <dsp:nvSpPr>
        <dsp:cNvPr id="0" name=""/>
        <dsp:cNvSpPr/>
      </dsp:nvSpPr>
      <dsp:spPr>
        <a:xfrm>
          <a:off x="0" y="451945"/>
          <a:ext cx="501961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624840" rIns="38957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Customer Login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Customer Interface</a:t>
          </a:r>
        </a:p>
      </dsp:txBody>
      <dsp:txXfrm>
        <a:off x="0" y="451945"/>
        <a:ext cx="5019610" cy="1795500"/>
      </dsp:txXfrm>
    </dsp:sp>
    <dsp:sp modelId="{BE4C8AC3-9D85-46A2-996B-0333B5E314AE}">
      <dsp:nvSpPr>
        <dsp:cNvPr id="0" name=""/>
        <dsp:cNvSpPr/>
      </dsp:nvSpPr>
      <dsp:spPr>
        <a:xfrm>
          <a:off x="250980" y="9145"/>
          <a:ext cx="3513727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Discussion: </a:t>
          </a:r>
          <a:endParaRPr lang="en-US" sz="3000" kern="1200"/>
        </a:p>
      </dsp:txBody>
      <dsp:txXfrm>
        <a:off x="294211" y="52376"/>
        <a:ext cx="3427265" cy="799138"/>
      </dsp:txXfrm>
    </dsp:sp>
    <dsp:sp modelId="{F3639EFC-A885-409E-814C-A03BCA4EB5D6}">
      <dsp:nvSpPr>
        <dsp:cNvPr id="0" name=""/>
        <dsp:cNvSpPr/>
      </dsp:nvSpPr>
      <dsp:spPr>
        <a:xfrm>
          <a:off x="0" y="2852246"/>
          <a:ext cx="50196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1DD0F-3DD9-477D-8709-7D86D9FFE040}">
      <dsp:nvSpPr>
        <dsp:cNvPr id="0" name=""/>
        <dsp:cNvSpPr/>
      </dsp:nvSpPr>
      <dsp:spPr>
        <a:xfrm>
          <a:off x="250980" y="2409446"/>
          <a:ext cx="3513727" cy="88560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Time : 	5 mins</a:t>
          </a:r>
          <a:endParaRPr lang="en-US" sz="3000" kern="1200"/>
        </a:p>
      </dsp:txBody>
      <dsp:txXfrm>
        <a:off x="294211" y="2452677"/>
        <a:ext cx="3427265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3CCA-0983-4BEA-8ABF-7213BAE5C9F4}">
      <dsp:nvSpPr>
        <dsp:cNvPr id="0" name=""/>
        <dsp:cNvSpPr/>
      </dsp:nvSpPr>
      <dsp:spPr>
        <a:xfrm>
          <a:off x="0" y="675145"/>
          <a:ext cx="501961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458216" rIns="3895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Authentication/Authorization Scheme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Trader Interface</a:t>
          </a:r>
        </a:p>
      </dsp:txBody>
      <dsp:txXfrm>
        <a:off x="0" y="675145"/>
        <a:ext cx="5019610" cy="1593900"/>
      </dsp:txXfrm>
    </dsp:sp>
    <dsp:sp modelId="{BD76DFA4-F254-4075-92D7-92D8F33BBA01}">
      <dsp:nvSpPr>
        <dsp:cNvPr id="0" name=""/>
        <dsp:cNvSpPr/>
      </dsp:nvSpPr>
      <dsp:spPr>
        <a:xfrm>
          <a:off x="250980" y="350425"/>
          <a:ext cx="351372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Discussion :</a:t>
          </a:r>
          <a:endParaRPr lang="en-US" sz="2200" kern="1200"/>
        </a:p>
      </dsp:txBody>
      <dsp:txXfrm>
        <a:off x="282683" y="382128"/>
        <a:ext cx="3450321" cy="586034"/>
      </dsp:txXfrm>
    </dsp:sp>
    <dsp:sp modelId="{C4AB6122-1F75-4F3D-8D3C-F16A1A91CC2C}">
      <dsp:nvSpPr>
        <dsp:cNvPr id="0" name=""/>
        <dsp:cNvSpPr/>
      </dsp:nvSpPr>
      <dsp:spPr>
        <a:xfrm>
          <a:off x="0" y="2712566"/>
          <a:ext cx="501961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5DA83-BDE5-44EB-A3A3-4840653D51F4}">
      <dsp:nvSpPr>
        <dsp:cNvPr id="0" name=""/>
        <dsp:cNvSpPr/>
      </dsp:nvSpPr>
      <dsp:spPr>
        <a:xfrm>
          <a:off x="250980" y="2387846"/>
          <a:ext cx="3513727" cy="64944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Time : 	5 mins</a:t>
          </a:r>
          <a:endParaRPr lang="en-US" sz="2200" kern="1200" dirty="0"/>
        </a:p>
      </dsp:txBody>
      <dsp:txXfrm>
        <a:off x="282683" y="2419549"/>
        <a:ext cx="3450321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BA375-C191-47DB-8084-6110B19C5C12}">
      <dsp:nvSpPr>
        <dsp:cNvPr id="0" name=""/>
        <dsp:cNvSpPr/>
      </dsp:nvSpPr>
      <dsp:spPr>
        <a:xfrm>
          <a:off x="0" y="458873"/>
          <a:ext cx="501961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624840" rIns="38957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Admin Interface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Testing functionalities</a:t>
          </a:r>
        </a:p>
      </dsp:txBody>
      <dsp:txXfrm>
        <a:off x="0" y="458873"/>
        <a:ext cx="5019610" cy="1795500"/>
      </dsp:txXfrm>
    </dsp:sp>
    <dsp:sp modelId="{0E726926-8C5E-436C-A38A-E676286D504B}">
      <dsp:nvSpPr>
        <dsp:cNvPr id="0" name=""/>
        <dsp:cNvSpPr/>
      </dsp:nvSpPr>
      <dsp:spPr>
        <a:xfrm>
          <a:off x="250980" y="9145"/>
          <a:ext cx="3513727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Discussion:</a:t>
          </a:r>
          <a:endParaRPr lang="en-US" sz="3000" kern="1200"/>
        </a:p>
      </dsp:txBody>
      <dsp:txXfrm>
        <a:off x="294211" y="52376"/>
        <a:ext cx="3427265" cy="799138"/>
      </dsp:txXfrm>
    </dsp:sp>
    <dsp:sp modelId="{FA683D8A-81A6-496D-8AB9-79C3B6FAA792}">
      <dsp:nvSpPr>
        <dsp:cNvPr id="0" name=""/>
        <dsp:cNvSpPr/>
      </dsp:nvSpPr>
      <dsp:spPr>
        <a:xfrm>
          <a:off x="0" y="2852246"/>
          <a:ext cx="50196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F7AA6-363B-43F4-9CFE-AB5D868180FE}">
      <dsp:nvSpPr>
        <dsp:cNvPr id="0" name=""/>
        <dsp:cNvSpPr/>
      </dsp:nvSpPr>
      <dsp:spPr>
        <a:xfrm>
          <a:off x="250980" y="2409446"/>
          <a:ext cx="3513727" cy="88560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Time :	5 min</a:t>
          </a:r>
          <a:endParaRPr lang="en-US" sz="3000" kern="1200" dirty="0"/>
        </a:p>
      </dsp:txBody>
      <dsp:txXfrm>
        <a:off x="294211" y="2452677"/>
        <a:ext cx="342726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37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cbe3e85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cbe3e85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7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dfdbf9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dfdbf9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5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88252dc4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f88252dc4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6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5cbe3e85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5cbe3e85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1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cbe3e85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5cbe3e85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18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cbe3e85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cbe3e85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25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88252dc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88252dc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37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8252dc4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8252dc4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cbe3e85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cbe3e85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51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5cbe3e85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5cbe3e85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31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05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03a64d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03a64d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29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d75d877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d75d877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b03a64d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b03a64d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8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d75d877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d75d877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0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cbe3e85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cbe3e85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b03a64d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b03a64d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aa499b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aa499b8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1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b03a64d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b03a64d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70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061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608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077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351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982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01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904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59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357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 slide_alt1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895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82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187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267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321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 header_alt1">
    <p:bg>
      <p:bgPr>
        <a:solidFill>
          <a:srgbClr val="43434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88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796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720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70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586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11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059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9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traffic, green, sitting&#10;&#10;Description automatically generated">
            <a:extLst>
              <a:ext uri="{FF2B5EF4-FFF2-40B4-BE49-F238E27FC236}">
                <a16:creationId xmlns:a16="http://schemas.microsoft.com/office/drawing/2014/main" id="{0D07D3C3-1460-4B36-AC5B-A804A00C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215837" y="2571750"/>
            <a:ext cx="4890900" cy="108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Project Management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( Team A )</a:t>
            </a:r>
            <a:endParaRPr sz="3200" b="1" dirty="0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E137271-4A76-4553-A6A4-9368347E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8" y="1326010"/>
            <a:ext cx="3522190" cy="959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F7A68-3331-4514-B830-CBD5F2577C0A}"/>
              </a:ext>
            </a:extLst>
          </p:cNvPr>
          <p:cNvGrpSpPr/>
          <p:nvPr/>
        </p:nvGrpSpPr>
        <p:grpSpPr>
          <a:xfrm>
            <a:off x="979039" y="1778347"/>
            <a:ext cx="7185921" cy="3146302"/>
            <a:chOff x="82601" y="936953"/>
            <a:chExt cx="8368776" cy="3664205"/>
          </a:xfrm>
        </p:grpSpPr>
        <p:sp>
          <p:nvSpPr>
            <p:cNvPr id="172" name="Google Shape;172;p26"/>
            <p:cNvSpPr/>
            <p:nvPr/>
          </p:nvSpPr>
          <p:spPr>
            <a:xfrm>
              <a:off x="82601" y="1081310"/>
              <a:ext cx="1828345" cy="1648614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dirty="0">
                  <a:solidFill>
                    <a:srgbClr val="FFFFFF"/>
                  </a:solidFill>
                </a:rPr>
                <a:t>Project Initiation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472232" y="2968310"/>
              <a:ext cx="1652400" cy="16069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dirty="0">
                  <a:solidFill>
                    <a:srgbClr val="FFFFFF"/>
                  </a:solidFill>
                </a:rPr>
                <a:t>Project Planning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2818100" y="1160447"/>
              <a:ext cx="1798609" cy="16278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FFFFFF"/>
                  </a:solidFill>
                </a:rPr>
                <a:t>Project Execution</a:t>
              </a:r>
              <a:endParaRPr sz="1400"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26"/>
            <p:cNvCxnSpPr>
              <a:cxnSpLocks/>
              <a:endCxn id="173" idx="1"/>
            </p:cNvCxnSpPr>
            <p:nvPr/>
          </p:nvCxnSpPr>
          <p:spPr>
            <a:xfrm>
              <a:off x="1242408" y="2695352"/>
              <a:ext cx="471812" cy="508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6"/>
            <p:cNvCxnSpPr>
              <a:cxnSpLocks/>
            </p:cNvCxnSpPr>
            <p:nvPr/>
          </p:nvCxnSpPr>
          <p:spPr>
            <a:xfrm flipV="1">
              <a:off x="2954668" y="2729924"/>
              <a:ext cx="382549" cy="5502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2CB666-114C-48A8-9AC2-E514342B503A}"/>
                </a:ext>
              </a:extLst>
            </p:cNvPr>
            <p:cNvSpPr/>
            <p:nvPr/>
          </p:nvSpPr>
          <p:spPr>
            <a:xfrm>
              <a:off x="4669172" y="2729925"/>
              <a:ext cx="1862191" cy="18712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Monitoring &amp; </a:t>
              </a:r>
            </a:p>
            <a:p>
              <a:pPr algn="ctr"/>
              <a:r>
                <a:rPr lang="en-US" sz="1400" dirty="0"/>
                <a:t>Testing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1D4BA6-3B4F-4EDA-9C93-EF5F9C9DD1EA}"/>
                </a:ext>
              </a:extLst>
            </p:cNvPr>
            <p:cNvSpPr/>
            <p:nvPr/>
          </p:nvSpPr>
          <p:spPr>
            <a:xfrm>
              <a:off x="6671252" y="936953"/>
              <a:ext cx="1780125" cy="1704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Closing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D348442-E121-4024-B5D9-E5FAF8140803}"/>
                </a:ext>
              </a:extLst>
            </p:cNvPr>
            <p:cNvCxnSpPr>
              <a:cxnSpLocks/>
              <a:stCxn id="174" idx="5"/>
            </p:cNvCxnSpPr>
            <p:nvPr/>
          </p:nvCxnSpPr>
          <p:spPr>
            <a:xfrm>
              <a:off x="4353309" y="2549861"/>
              <a:ext cx="499457" cy="51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4BAEA2-6740-433D-8028-F9ABF5293D9A}"/>
                </a:ext>
              </a:extLst>
            </p:cNvPr>
            <p:cNvCxnSpPr>
              <a:cxnSpLocks/>
              <a:stCxn id="27" idx="7"/>
              <a:endCxn id="28" idx="3"/>
            </p:cNvCxnSpPr>
            <p:nvPr/>
          </p:nvCxnSpPr>
          <p:spPr>
            <a:xfrm flipV="1">
              <a:off x="6258651" y="2391802"/>
              <a:ext cx="673294" cy="612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320AF7D-1990-46BA-BDA9-5CAAD265BC18}"/>
                </a:ext>
              </a:extLst>
            </p:cNvPr>
            <p:cNvSpPr/>
            <p:nvPr/>
          </p:nvSpPr>
          <p:spPr>
            <a:xfrm rot="1660563">
              <a:off x="6173792" y="1203908"/>
              <a:ext cx="588818" cy="247265"/>
            </a:xfrm>
            <a:prstGeom prst="rightArrow">
              <a:avLst/>
            </a:prstGeom>
            <a:solidFill>
              <a:srgbClr val="6DCAD5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D2B3AA5E-9A92-4382-BC98-DBC06533FA84}"/>
                </a:ext>
              </a:extLst>
            </p:cNvPr>
            <p:cNvSpPr/>
            <p:nvPr/>
          </p:nvSpPr>
          <p:spPr>
            <a:xfrm>
              <a:off x="5458481" y="936953"/>
              <a:ext cx="800170" cy="425327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Current Position</a:t>
              </a:r>
            </a:p>
          </p:txBody>
        </p:sp>
      </p:grpSp>
      <p:sp>
        <p:nvSpPr>
          <p:cNvPr id="22" name="Google Shape;182;p27">
            <a:extLst>
              <a:ext uri="{FF2B5EF4-FFF2-40B4-BE49-F238E27FC236}">
                <a16:creationId xmlns:a16="http://schemas.microsoft.com/office/drawing/2014/main" id="{FECD09AE-BAE3-4A28-A07A-31713DF8B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87248"/>
            <a:ext cx="4183423" cy="690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/>
              <a:t>Project Course</a:t>
            </a:r>
            <a:endParaRPr sz="2400" b="1" i="1" dirty="0"/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D4D376-CAD1-4F51-8F96-16DE7B77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BD83-6ADD-4216-9CDB-12DBEB6F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365" y="499346"/>
            <a:ext cx="4042925" cy="5727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Project Charter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94BB-C68B-4B61-AB61-3C6627FF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2" y="1809750"/>
            <a:ext cx="3564613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ED841-D02C-4482-BF3A-D14E0FB7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09750"/>
            <a:ext cx="3714750" cy="20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544ED-C7C6-4DCB-B500-7B1BE403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6" y="997698"/>
            <a:ext cx="3867150" cy="4137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A2FEC-72A1-42F3-B7B9-02DBBA43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997698"/>
            <a:ext cx="4086225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5C2B5-54A7-4CCE-9680-DEA4C08ED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54998"/>
            <a:ext cx="4086225" cy="28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microsoft project logo">
            <a:extLst>
              <a:ext uri="{FF2B5EF4-FFF2-40B4-BE49-F238E27FC236}">
                <a16:creationId xmlns:a16="http://schemas.microsoft.com/office/drawing/2014/main" id="{EAA7479E-FDE5-46F2-96EE-8720DC1F6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t="1153" r="4953" b="2"/>
          <a:stretch/>
        </p:blipFill>
        <p:spPr bwMode="auto">
          <a:xfrm>
            <a:off x="1156446" y="1479175"/>
            <a:ext cx="3149861" cy="3718759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" name="Google Shape;468;p65"/>
          <p:cNvSpPr txBox="1">
            <a:spLocks noGrp="1"/>
          </p:cNvSpPr>
          <p:nvPr>
            <p:ph type="title"/>
          </p:nvPr>
        </p:nvSpPr>
        <p:spPr>
          <a:xfrm>
            <a:off x="4306307" y="2112887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i="1" dirty="0">
                <a:solidFill>
                  <a:schemeClr val="tx1"/>
                </a:solidFill>
              </a:rPr>
              <a:t>Microsoft Project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240DBD-1D73-4B3F-B123-00DCC8AB6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screenshot, car, parked&#10;&#10;Description automatically generated">
            <a:extLst>
              <a:ext uri="{FF2B5EF4-FFF2-40B4-BE49-F238E27FC236}">
                <a16:creationId xmlns:a16="http://schemas.microsoft.com/office/drawing/2014/main" id="{D6C0E17D-F20B-4CBC-A1B7-D01177B5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" y="1517074"/>
            <a:ext cx="4021758" cy="1890226"/>
          </a:xfrm>
          <a:prstGeom prst="rect">
            <a:avLst/>
          </a:prstGeom>
        </p:spPr>
      </p:pic>
      <p:pic>
        <p:nvPicPr>
          <p:cNvPr id="7" name="Picture 6" descr="A picture containing cabinet, table&#10;&#10;Description automatically generated">
            <a:extLst>
              <a:ext uri="{FF2B5EF4-FFF2-40B4-BE49-F238E27FC236}">
                <a16:creationId xmlns:a16="http://schemas.microsoft.com/office/drawing/2014/main" id="{6B59BA75-2B11-44B2-8DCE-03F14883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78" y="1517074"/>
            <a:ext cx="4024300" cy="18813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DE47B7-9E24-4E6C-9966-341AF6B9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59" y="721019"/>
            <a:ext cx="1644457" cy="572700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189892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74A4ABC-8F0F-464C-9FF9-D1CCE3DC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6" y="1124257"/>
            <a:ext cx="3546475" cy="2890376"/>
          </a:xfrm>
          <a:prstGeom prst="rect">
            <a:avLst/>
          </a:prstGeom>
        </p:spPr>
      </p:pic>
      <p:pic>
        <p:nvPicPr>
          <p:cNvPr id="5" name="Picture 4" descr="A picture containing screenshot, cabinet&#10;&#10;Description automatically generated">
            <a:extLst>
              <a:ext uri="{FF2B5EF4-FFF2-40B4-BE49-F238E27FC236}">
                <a16:creationId xmlns:a16="http://schemas.microsoft.com/office/drawing/2014/main" id="{612425E4-1C3B-4F09-BDDB-47D6ED1E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0" y="1551039"/>
            <a:ext cx="4452045" cy="20368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F3321EA-CD02-49FD-89BE-94CC38F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459" y="837907"/>
            <a:ext cx="1644457" cy="572700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CC803B-6E65-424E-9DAD-69A43EEDB798}"/>
              </a:ext>
            </a:extLst>
          </p:cNvPr>
          <p:cNvSpPr txBox="1">
            <a:spLocks/>
          </p:cNvSpPr>
          <p:nvPr/>
        </p:nvSpPr>
        <p:spPr bwMode="gray">
          <a:xfrm>
            <a:off x="5386526" y="601345"/>
            <a:ext cx="264205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</a:rPr>
              <a:t>Resource Sheet</a:t>
            </a:r>
          </a:p>
        </p:txBody>
      </p:sp>
    </p:spTree>
    <p:extLst>
      <p:ext uri="{BB962C8B-B14F-4D97-AF65-F5344CB8AC3E}">
        <p14:creationId xmlns:p14="http://schemas.microsoft.com/office/powerpoint/2010/main" val="96109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B3EAA69-BBE4-4F32-8CB2-7A79AC51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13" y="698022"/>
            <a:ext cx="3199184" cy="3742846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3C5FAD-B163-4BFA-B0EC-83639633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85" y="675196"/>
            <a:ext cx="3390791" cy="37428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389089-ABAB-456F-A63C-74CC45FC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70" y="14323"/>
            <a:ext cx="1980886" cy="5727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Task Sheet</a:t>
            </a:r>
          </a:p>
        </p:txBody>
      </p:sp>
    </p:spTree>
    <p:extLst>
      <p:ext uri="{BB962C8B-B14F-4D97-AF65-F5344CB8AC3E}">
        <p14:creationId xmlns:p14="http://schemas.microsoft.com/office/powerpoint/2010/main" val="341269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C33B33-A722-435B-A182-3CB998CC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90" y="842644"/>
            <a:ext cx="2529761" cy="3453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35C87C-B996-4C0D-9B61-E6A2BF3E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82" y="2153711"/>
            <a:ext cx="2653008" cy="83146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3A7E45F-9B34-4F8B-AA2A-93FCA1C3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33" y="842646"/>
            <a:ext cx="2529761" cy="3453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E6FFCC-28BA-4F53-99A2-58FB3E68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70" y="269944"/>
            <a:ext cx="1980886" cy="5727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Task Sheet</a:t>
            </a:r>
          </a:p>
        </p:txBody>
      </p:sp>
    </p:spTree>
    <p:extLst>
      <p:ext uri="{BB962C8B-B14F-4D97-AF65-F5344CB8AC3E}">
        <p14:creationId xmlns:p14="http://schemas.microsoft.com/office/powerpoint/2010/main" val="347650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screenshot, plane, sitting, yellow&#10;&#10;Description automatically generated">
            <a:extLst>
              <a:ext uri="{FF2B5EF4-FFF2-40B4-BE49-F238E27FC236}">
                <a16:creationId xmlns:a16="http://schemas.microsoft.com/office/drawing/2014/main" id="{607A7C8E-5A54-41A4-9AA4-AA11FF7C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4" y="1743075"/>
            <a:ext cx="8055972" cy="155077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125878-7874-47CB-9DF1-741D7ECD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182" y="1170375"/>
            <a:ext cx="1607635" cy="572700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0162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1510984" y="4126116"/>
            <a:ext cx="5755351" cy="815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1" i="1" dirty="0">
                <a:solidFill>
                  <a:schemeClr val="tx1"/>
                </a:solidFill>
              </a:rPr>
              <a:t>Entity Relationship Diagram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0E1D458-FB26-43BA-A281-2610AAD7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44" y="600269"/>
            <a:ext cx="6592832" cy="378872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494566-AAC4-4EEF-865C-2B666609C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200" y="3288799"/>
            <a:ext cx="8192729" cy="98823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i="1" dirty="0">
                <a:solidFill>
                  <a:schemeClr val="tx1"/>
                </a:solidFill>
              </a:rPr>
              <a:t>Team Members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F8C39C-98A0-46F7-B384-F316905D4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" r="-4" b="-4"/>
          <a:stretch/>
        </p:blipFill>
        <p:spPr>
          <a:xfrm>
            <a:off x="20" y="2"/>
            <a:ext cx="4537690" cy="3068750"/>
          </a:xfrm>
          <a:prstGeom prst="rect">
            <a:avLst/>
          </a:prstGeom>
        </p:spPr>
      </p:pic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6C2D882-9BB1-495B-ABE9-79A3A916E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61" r="-2" b="10199"/>
          <a:stretch/>
        </p:blipFill>
        <p:spPr>
          <a:xfrm>
            <a:off x="4537710" y="-508"/>
            <a:ext cx="4606290" cy="306926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776B51-0762-4AE5-A6F5-7F1027BED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Extended Entity Relationship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358CC7-BA7A-4D09-AA11-D0905ACF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3" y="884101"/>
            <a:ext cx="5416597" cy="33729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9A6734-3C65-4783-8CEB-066725CB4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Composite Diagram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AA13DC-0194-4635-954F-F8DD0600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22" y="859835"/>
            <a:ext cx="4853180" cy="34214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BFDB09-88B7-489D-A266-EC3A0E581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960069" y="609767"/>
            <a:ext cx="4221531" cy="4949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 Design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96C080A-36D0-4DCD-8B8A-A761F7CEE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69" y="1258696"/>
            <a:ext cx="6868290" cy="348335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A6F439-A470-47F4-9346-4C55C942C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2682"/>
            <a:ext cx="569335" cy="4896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32F391-F7A9-4E96-874F-E42A2945B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22" y="920500"/>
            <a:ext cx="4853180" cy="33001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5" name="Google Shape;315;p46"/>
          <p:cNvSpPr txBox="1"/>
          <p:nvPr/>
        </p:nvSpPr>
        <p:spPr>
          <a:xfrm>
            <a:off x="5925778" y="3296264"/>
            <a:ext cx="23859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Customer Use Case Diagram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1D0729-F541-4BAA-AC6A-34493230A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53953"/>
            <a:ext cx="684136" cy="5883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Google Shape;313;p46">
            <a:extLst>
              <a:ext uri="{FF2B5EF4-FFF2-40B4-BE49-F238E27FC236}">
                <a16:creationId xmlns:a16="http://schemas.microsoft.com/office/drawing/2014/main" id="{1FB38D8D-AFE3-4147-8324-31B5016C494F}"/>
              </a:ext>
            </a:extLst>
          </p:cNvPr>
          <p:cNvSpPr txBox="1">
            <a:spLocks/>
          </p:cNvSpPr>
          <p:nvPr/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07DB547-A401-4FCB-A01E-147A5041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22" y="884101"/>
            <a:ext cx="4853180" cy="33729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610E44-7956-4522-8599-E0C5CDD82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9406"/>
            <a:ext cx="561516" cy="482904"/>
          </a:xfrm>
          <a:prstGeom prst="rect">
            <a:avLst/>
          </a:prstGeom>
        </p:spPr>
      </p:pic>
      <p:sp>
        <p:nvSpPr>
          <p:cNvPr id="8" name="Google Shape;315;p46">
            <a:extLst>
              <a:ext uri="{FF2B5EF4-FFF2-40B4-BE49-F238E27FC236}">
                <a16:creationId xmlns:a16="http://schemas.microsoft.com/office/drawing/2014/main" id="{81CBBAB5-A9B6-4FE0-A752-0EB1EBDDC004}"/>
              </a:ext>
            </a:extLst>
          </p:cNvPr>
          <p:cNvSpPr txBox="1"/>
          <p:nvPr/>
        </p:nvSpPr>
        <p:spPr>
          <a:xfrm>
            <a:off x="5782689" y="3350053"/>
            <a:ext cx="23859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Trader Use Case Diagram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Google Shape;313;p46">
            <a:extLst>
              <a:ext uri="{FF2B5EF4-FFF2-40B4-BE49-F238E27FC236}">
                <a16:creationId xmlns:a16="http://schemas.microsoft.com/office/drawing/2014/main" id="{D387D2A5-E057-48E9-B6E4-6BD4E9159B84}"/>
              </a:ext>
            </a:extLst>
          </p:cNvPr>
          <p:cNvSpPr txBox="1">
            <a:spLocks/>
          </p:cNvSpPr>
          <p:nvPr/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C51EEE-1EB9-4F77-A6DC-4B516A35E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22" y="944766"/>
            <a:ext cx="4853180" cy="32516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9BB145-5147-4ABD-AE5B-C7DE50CA4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2" y="4619065"/>
            <a:ext cx="579287" cy="498187"/>
          </a:xfrm>
          <a:prstGeom prst="rect">
            <a:avLst/>
          </a:prstGeom>
        </p:spPr>
      </p:pic>
      <p:sp>
        <p:nvSpPr>
          <p:cNvPr id="12" name="Google Shape;315;p46">
            <a:extLst>
              <a:ext uri="{FF2B5EF4-FFF2-40B4-BE49-F238E27FC236}">
                <a16:creationId xmlns:a16="http://schemas.microsoft.com/office/drawing/2014/main" id="{360645DA-30E1-40E8-A864-01D56477D47D}"/>
              </a:ext>
            </a:extLst>
          </p:cNvPr>
          <p:cNvSpPr txBox="1"/>
          <p:nvPr/>
        </p:nvSpPr>
        <p:spPr>
          <a:xfrm>
            <a:off x="5956809" y="3493796"/>
            <a:ext cx="23859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Admin Use Case Diagram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4BB61F-52FD-46ED-8B43-C16FA9712ADB}"/>
              </a:ext>
            </a:extLst>
          </p:cNvPr>
          <p:cNvSpPr txBox="1"/>
          <p:nvPr/>
        </p:nvSpPr>
        <p:spPr>
          <a:xfrm>
            <a:off x="3508815" y="1027607"/>
            <a:ext cx="4793452" cy="3118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WEBSITE 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448239"/>
            <a:ext cx="0" cy="24003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94249D-3B08-4A4A-9D4C-7E5D94F5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" y="4645959"/>
            <a:ext cx="508173" cy="4370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Alok Raj</a:t>
            </a:r>
          </a:p>
        </p:txBody>
      </p:sp>
      <p:graphicFrame>
        <p:nvGraphicFramePr>
          <p:cNvPr id="111" name="Google Shape;109;p19">
            <a:extLst>
              <a:ext uri="{FF2B5EF4-FFF2-40B4-BE49-F238E27FC236}">
                <a16:creationId xmlns:a16="http://schemas.microsoft.com/office/drawing/2014/main" id="{D3B94916-D3E8-44D2-9A84-6681E167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907139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8A3EFB-2627-4CCE-9D91-A2D350E63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accent1">
                    <a:lumMod val="75000"/>
                  </a:schemeClr>
                </a:solidFill>
              </a:rPr>
              <a:t>Prasansa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accent1">
                    <a:lumMod val="75000"/>
                  </a:schemeClr>
                </a:solidFill>
              </a:rPr>
              <a:t>Dahal</a:t>
            </a:r>
            <a:endParaRPr lang="en-US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2" name="Google Shape;150;p23">
            <a:extLst>
              <a:ext uri="{FF2B5EF4-FFF2-40B4-BE49-F238E27FC236}">
                <a16:creationId xmlns:a16="http://schemas.microsoft.com/office/drawing/2014/main" id="{79A8D31B-7032-4868-A018-4012E5D49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738458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99BF00-897A-4399-B267-EDF957F01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Susan </a:t>
            </a:r>
            <a:br>
              <a:rPr lang="en-US" sz="33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Khatri</a:t>
            </a:r>
          </a:p>
        </p:txBody>
      </p:sp>
      <p:graphicFrame>
        <p:nvGraphicFramePr>
          <p:cNvPr id="142" name="Google Shape;140;p22">
            <a:extLst>
              <a:ext uri="{FF2B5EF4-FFF2-40B4-BE49-F238E27FC236}">
                <a16:creationId xmlns:a16="http://schemas.microsoft.com/office/drawing/2014/main" id="{221C5A6F-8D24-40F4-9C3D-C7942DEB6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322502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52AAFD-F59C-4589-9587-DFBC75062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Dikson Rajbanshi</a:t>
            </a:r>
          </a:p>
        </p:txBody>
      </p:sp>
      <p:graphicFrame>
        <p:nvGraphicFramePr>
          <p:cNvPr id="132" name="Google Shape;130;p21">
            <a:extLst>
              <a:ext uri="{FF2B5EF4-FFF2-40B4-BE49-F238E27FC236}">
                <a16:creationId xmlns:a16="http://schemas.microsoft.com/office/drawing/2014/main" id="{CA59C4CE-B1A8-422C-9505-EF125A5F0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993349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3FA59-76C9-4FCE-B4E2-71AB252F7C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Surya Shrestha</a:t>
            </a:r>
          </a:p>
        </p:txBody>
      </p:sp>
      <p:graphicFrame>
        <p:nvGraphicFramePr>
          <p:cNvPr id="122" name="Google Shape;120;p20">
            <a:extLst>
              <a:ext uri="{FF2B5EF4-FFF2-40B4-BE49-F238E27FC236}">
                <a16:creationId xmlns:a16="http://schemas.microsoft.com/office/drawing/2014/main" id="{9B699747-FB84-4058-AD87-C9E3EF385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860647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F6451A-CF6B-4F65-93BD-D5BF6FD5C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73F3C-E17C-4F54-9A4F-44CB8CFDB7A9}"/>
              </a:ext>
            </a:extLst>
          </p:cNvPr>
          <p:cNvSpPr txBox="1"/>
          <p:nvPr/>
        </p:nvSpPr>
        <p:spPr>
          <a:xfrm>
            <a:off x="2507876" y="524435"/>
            <a:ext cx="3637431" cy="81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LOGO</a:t>
            </a:r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3C75AD54-B21F-4767-AAE2-8FE51939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38" y="2636313"/>
            <a:ext cx="5718872" cy="1520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85483" y="322729"/>
            <a:ext cx="2882531" cy="1187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164787" y="1821928"/>
            <a:ext cx="6331948" cy="26330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Cleckhudderfax</a:t>
            </a:r>
            <a:r>
              <a:rPr lang="en-US" dirty="0">
                <a:solidFill>
                  <a:srgbClr val="FFFFFF"/>
                </a:solidFill>
              </a:rPr>
              <a:t> Online Megastore is an online grocery store, which is being developed as a solution to the competition given by the national chains to the small local independent businesses at </a:t>
            </a:r>
            <a:r>
              <a:rPr lang="en-US" dirty="0" err="1">
                <a:solidFill>
                  <a:srgbClr val="FFFFFF"/>
                </a:solidFill>
              </a:rPr>
              <a:t>Cleckhuddersfax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Online markets are growing Rapidly due to ease of use and better accessibility. 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Cleckhudderfax</a:t>
            </a:r>
            <a:r>
              <a:rPr lang="en-US" dirty="0">
                <a:solidFill>
                  <a:srgbClr val="FFFFFF"/>
                </a:solidFill>
              </a:rPr>
              <a:t> Online Megastore aims to be the</a:t>
            </a:r>
            <a:endParaRPr lang="en-US" dirty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2CC8BF-6D91-4DB8-9F8C-0D80384A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5" y="4454937"/>
            <a:ext cx="684136" cy="5883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196</Words>
  <Application>Microsoft Office PowerPoint</Application>
  <PresentationFormat>On-screen Show (16:9)</PresentationFormat>
  <Paragraphs>61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Century Gothic</vt:lpstr>
      <vt:lpstr>Wingdings 3</vt:lpstr>
      <vt:lpstr>Arial</vt:lpstr>
      <vt:lpstr>Lato</vt:lpstr>
      <vt:lpstr>Ion Boardroom</vt:lpstr>
      <vt:lpstr>PowerPoint Presentation</vt:lpstr>
      <vt:lpstr>Team Members</vt:lpstr>
      <vt:lpstr>Alok Raj</vt:lpstr>
      <vt:lpstr>Prasansa Dahal</vt:lpstr>
      <vt:lpstr>Susan  Khatri</vt:lpstr>
      <vt:lpstr>Dikson Rajbanshi</vt:lpstr>
      <vt:lpstr>Surya Shrestha</vt:lpstr>
      <vt:lpstr>PowerPoint Presentation</vt:lpstr>
      <vt:lpstr>Overview</vt:lpstr>
      <vt:lpstr>Project Course</vt:lpstr>
      <vt:lpstr>Project Charter</vt:lpstr>
      <vt:lpstr>PowerPoint Presentation</vt:lpstr>
      <vt:lpstr>Microsoft Project</vt:lpstr>
      <vt:lpstr>Calendar</vt:lpstr>
      <vt:lpstr>Calendar</vt:lpstr>
      <vt:lpstr>Task Sheet</vt:lpstr>
      <vt:lpstr>Task Sheet</vt:lpstr>
      <vt:lpstr>Timeline</vt:lpstr>
      <vt:lpstr>Entity Relationship Diagram</vt:lpstr>
      <vt:lpstr>Extended Entity Relationship Diagram</vt:lpstr>
      <vt:lpstr>Composite Diagram</vt:lpstr>
      <vt:lpstr>Overview Design</vt:lpstr>
      <vt:lpstr>Use Case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Rajbanshi, Dikson (Student)</dc:creator>
  <cp:lastModifiedBy>Rajbanshi, Dikson (Student)</cp:lastModifiedBy>
  <cp:revision>20</cp:revision>
  <dcterms:created xsi:type="dcterms:W3CDTF">2020-06-15T16:21:02Z</dcterms:created>
  <dcterms:modified xsi:type="dcterms:W3CDTF">2020-06-15T16:43:15Z</dcterms:modified>
</cp:coreProperties>
</file>