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Fira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GoogleSlidesCustomDataVersion2">
      <go:slidesCustomData xmlns:go="http://customooxmlschemas.google.com/" r:id="rId20" roundtripDataSignature="AMtx7miXx4ateEod9IfpZfQjmOhJUeZS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FiraSans-bold.fntdata"/><Relationship Id="rId16" Type="http://schemas.openxmlformats.org/officeDocument/2006/relationships/font" Target="fonts/Fira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FiraSans-boldItalic.fntdata"/><Relationship Id="rId6" Type="http://schemas.openxmlformats.org/officeDocument/2006/relationships/slide" Target="slides/slide1.xml"/><Relationship Id="rId18" Type="http://schemas.openxmlformats.org/officeDocument/2006/relationships/font" Target="fonts/Fira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i="0" sz="2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i="0" sz="2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i="0" sz="2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i="0" sz="2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i="0" sz="2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i="0" sz="2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i="0" sz="2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i="0" sz="2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i="0" sz="2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633467" y="1812450"/>
            <a:ext cx="5162643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APP de Denúncia nas Vias Públicas </a:t>
            </a:r>
            <a:endParaRPr b="1" i="0" sz="36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5715000" y="3176375"/>
            <a:ext cx="2877357" cy="17489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Felipe Ribeiro de Souza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João Lucas Miclos de Negreiros</a:t>
            </a:r>
            <a:endParaRPr b="0" i="0" sz="15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Lettícia de Sousa Tonon</a:t>
            </a:r>
            <a:endParaRPr b="0" i="0" sz="15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Lucas Kaue Guimarães Mota </a:t>
            </a:r>
            <a:endParaRPr b="0" i="0" sz="15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descr="Uma imagem contendo Forma&#10;&#10;Descrição gerada automaticamente"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484" y="1125901"/>
            <a:ext cx="4140425" cy="23393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oogle Shape;57;p1"/>
          <p:cNvGrpSpPr/>
          <p:nvPr/>
        </p:nvGrpSpPr>
        <p:grpSpPr>
          <a:xfrm rot="-2693128">
            <a:off x="8235551" y="-689434"/>
            <a:ext cx="713612" cy="2650197"/>
            <a:chOff x="8242949" y="-815669"/>
            <a:chExt cx="713612" cy="2650197"/>
          </a:xfrm>
        </p:grpSpPr>
        <p:sp>
          <p:nvSpPr>
            <p:cNvPr id="58" name="Google Shape;58;p1"/>
            <p:cNvSpPr/>
            <p:nvPr/>
          </p:nvSpPr>
          <p:spPr>
            <a:xfrm rot="5400000">
              <a:off x="7274656" y="152624"/>
              <a:ext cx="2650197" cy="71361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 rot="5400000">
              <a:off x="8433292" y="493388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8433292" y="915005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 rot="5400000">
              <a:off x="8425894" y="71771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 rot="5400000">
              <a:off x="8425894" y="-35503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 rot="5400000">
              <a:off x="8437469" y="1341813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/>
        </p:nvSpPr>
        <p:spPr>
          <a:xfrm>
            <a:off x="1747837" y="124151"/>
            <a:ext cx="4541666" cy="1589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Backlog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2"/>
          <p:cNvGrpSpPr/>
          <p:nvPr/>
        </p:nvGrpSpPr>
        <p:grpSpPr>
          <a:xfrm rot="-2342103">
            <a:off x="7971243" y="-772625"/>
            <a:ext cx="713612" cy="4244439"/>
            <a:chOff x="7199231" y="3"/>
            <a:chExt cx="713612" cy="4244439"/>
          </a:xfrm>
        </p:grpSpPr>
        <p:sp>
          <p:nvSpPr>
            <p:cNvPr id="70" name="Google Shape;70;p2"/>
            <p:cNvSpPr/>
            <p:nvPr/>
          </p:nvSpPr>
          <p:spPr>
            <a:xfrm rot="5400000">
              <a:off x="5433817" y="1765416"/>
              <a:ext cx="4244439" cy="71361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 rot="5400000">
              <a:off x="7389574" y="2707502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 rot="5400000">
              <a:off x="7389574" y="3129119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 rot="5400000">
              <a:off x="7382176" y="2285885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 rot="5400000">
              <a:off x="7382176" y="185907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 rot="5400000">
              <a:off x="7393751" y="355592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 rot="5400000">
              <a:off x="7385397" y="583844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 rot="5400000">
              <a:off x="7385397" y="1005461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 rot="5400000">
              <a:off x="7377999" y="16222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 rot="5400000">
              <a:off x="7393751" y="3977544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 rot="5400000">
              <a:off x="7389574" y="1432269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2"/>
          <p:cNvGrpSpPr/>
          <p:nvPr/>
        </p:nvGrpSpPr>
        <p:grpSpPr>
          <a:xfrm rot="2979123">
            <a:off x="7775579" y="2815130"/>
            <a:ext cx="713612" cy="4244439"/>
            <a:chOff x="7199231" y="3"/>
            <a:chExt cx="713612" cy="4244439"/>
          </a:xfrm>
        </p:grpSpPr>
        <p:sp>
          <p:nvSpPr>
            <p:cNvPr id="82" name="Google Shape;82;p2"/>
            <p:cNvSpPr/>
            <p:nvPr/>
          </p:nvSpPr>
          <p:spPr>
            <a:xfrm rot="5400000">
              <a:off x="5433817" y="1765416"/>
              <a:ext cx="4244439" cy="71361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 rot="5400000">
              <a:off x="7389574" y="2707502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 rot="5400000">
              <a:off x="7389574" y="3129119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 rot="5400000">
              <a:off x="7382176" y="2285885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 rot="5400000">
              <a:off x="7382176" y="185907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 rot="5400000">
              <a:off x="7393751" y="355592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 rot="5400000">
              <a:off x="7385397" y="583844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 rot="5400000">
              <a:off x="7385397" y="1005461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 rot="5400000">
              <a:off x="7377999" y="16222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 rot="5400000">
              <a:off x="7393751" y="3977544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 rot="5400000">
              <a:off x="7389574" y="1432269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ma imagem contendo Forma&#10;&#10;Descrição gerada automaticamente"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991" y="74616"/>
            <a:ext cx="807060" cy="455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4">
            <a:alphaModFix/>
          </a:blip>
          <a:srcRect b="45858" l="0" r="0" t="0"/>
          <a:stretch/>
        </p:blipFill>
        <p:spPr>
          <a:xfrm>
            <a:off x="969050" y="1177825"/>
            <a:ext cx="3343476" cy="313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4">
            <a:alphaModFix/>
          </a:blip>
          <a:srcRect b="0" l="0" r="0" t="52613"/>
          <a:stretch/>
        </p:blipFill>
        <p:spPr>
          <a:xfrm>
            <a:off x="4572001" y="1664176"/>
            <a:ext cx="3227475" cy="2648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-252716" y="167303"/>
            <a:ext cx="496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Protótipos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893618" y="-104064"/>
            <a:ext cx="159327" cy="1115446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7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 rot="5400000">
            <a:off x="1827396" y="13520"/>
            <a:ext cx="159327" cy="1867558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7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2698071" y="886036"/>
            <a:ext cx="159327" cy="949114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7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 rot="5400000">
            <a:off x="1944572" y="1048185"/>
            <a:ext cx="159327" cy="1506995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7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1223385" y="1744026"/>
            <a:ext cx="159327" cy="1342074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7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 rot="5400000">
            <a:off x="2237012" y="2058797"/>
            <a:ext cx="159327" cy="1932547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7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3123622" y="3076581"/>
            <a:ext cx="159327" cy="949114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7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 rot="5400000">
            <a:off x="1855698" y="2791882"/>
            <a:ext cx="159327" cy="2384824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7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678846" y="3999414"/>
            <a:ext cx="159327" cy="1258386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7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640756" y="-104064"/>
            <a:ext cx="2706962" cy="5286571"/>
          </a:xfrm>
          <a:custGeom>
            <a:rect b="b" l="l" r="r" t="t"/>
            <a:pathLst>
              <a:path extrusionOk="0" h="33040" w="17881">
                <a:moveTo>
                  <a:pt x="2168" y="475"/>
                </a:moveTo>
                <a:cubicBezTo>
                  <a:pt x="2226" y="475"/>
                  <a:pt x="2272" y="521"/>
                  <a:pt x="2272" y="579"/>
                </a:cubicBezTo>
                <a:lnTo>
                  <a:pt x="2272" y="744"/>
                </a:lnTo>
                <a:cubicBezTo>
                  <a:pt x="2272" y="801"/>
                  <a:pt x="2226" y="847"/>
                  <a:pt x="2168" y="847"/>
                </a:cubicBezTo>
                <a:cubicBezTo>
                  <a:pt x="2111" y="847"/>
                  <a:pt x="2065" y="801"/>
                  <a:pt x="2065" y="744"/>
                </a:cubicBezTo>
                <a:lnTo>
                  <a:pt x="2065" y="579"/>
                </a:lnTo>
                <a:cubicBezTo>
                  <a:pt x="2065" y="521"/>
                  <a:pt x="2111" y="475"/>
                  <a:pt x="2168" y="475"/>
                </a:cubicBezTo>
                <a:close/>
                <a:moveTo>
                  <a:pt x="2168" y="1466"/>
                </a:moveTo>
                <a:cubicBezTo>
                  <a:pt x="2226" y="1466"/>
                  <a:pt x="2272" y="1512"/>
                  <a:pt x="2272" y="1570"/>
                </a:cubicBezTo>
                <a:lnTo>
                  <a:pt x="2272" y="1735"/>
                </a:lnTo>
                <a:cubicBezTo>
                  <a:pt x="2272" y="1793"/>
                  <a:pt x="2226" y="1839"/>
                  <a:pt x="2168" y="1839"/>
                </a:cubicBezTo>
                <a:cubicBezTo>
                  <a:pt x="2111" y="1839"/>
                  <a:pt x="2065" y="1793"/>
                  <a:pt x="2065" y="1735"/>
                </a:cubicBezTo>
                <a:lnTo>
                  <a:pt x="2065" y="1570"/>
                </a:lnTo>
                <a:cubicBezTo>
                  <a:pt x="2065" y="1512"/>
                  <a:pt x="2111" y="1466"/>
                  <a:pt x="2168" y="1466"/>
                </a:cubicBezTo>
                <a:close/>
                <a:moveTo>
                  <a:pt x="2168" y="2458"/>
                </a:moveTo>
                <a:cubicBezTo>
                  <a:pt x="2226" y="2458"/>
                  <a:pt x="2272" y="2504"/>
                  <a:pt x="2272" y="2561"/>
                </a:cubicBezTo>
                <a:lnTo>
                  <a:pt x="2272" y="2726"/>
                </a:lnTo>
                <a:cubicBezTo>
                  <a:pt x="2272" y="2784"/>
                  <a:pt x="2226" y="2830"/>
                  <a:pt x="2168" y="2830"/>
                </a:cubicBezTo>
                <a:cubicBezTo>
                  <a:pt x="2111" y="2830"/>
                  <a:pt x="2065" y="2784"/>
                  <a:pt x="2065" y="2726"/>
                </a:cubicBezTo>
                <a:lnTo>
                  <a:pt x="2065" y="2561"/>
                </a:lnTo>
                <a:cubicBezTo>
                  <a:pt x="2065" y="2504"/>
                  <a:pt x="2111" y="2458"/>
                  <a:pt x="2168" y="2458"/>
                </a:cubicBezTo>
                <a:close/>
                <a:moveTo>
                  <a:pt x="2168" y="3449"/>
                </a:moveTo>
                <a:cubicBezTo>
                  <a:pt x="2226" y="3449"/>
                  <a:pt x="2272" y="3495"/>
                  <a:pt x="2272" y="3552"/>
                </a:cubicBezTo>
                <a:lnTo>
                  <a:pt x="2272" y="3717"/>
                </a:lnTo>
                <a:cubicBezTo>
                  <a:pt x="2272" y="3775"/>
                  <a:pt x="2226" y="3821"/>
                  <a:pt x="2168" y="3821"/>
                </a:cubicBezTo>
                <a:cubicBezTo>
                  <a:pt x="2111" y="3821"/>
                  <a:pt x="2065" y="3775"/>
                  <a:pt x="2065" y="3717"/>
                </a:cubicBezTo>
                <a:lnTo>
                  <a:pt x="2065" y="3552"/>
                </a:lnTo>
                <a:cubicBezTo>
                  <a:pt x="2065" y="3495"/>
                  <a:pt x="2111" y="3449"/>
                  <a:pt x="2168" y="3449"/>
                </a:cubicBezTo>
                <a:close/>
                <a:moveTo>
                  <a:pt x="2168" y="4440"/>
                </a:moveTo>
                <a:cubicBezTo>
                  <a:pt x="2226" y="4440"/>
                  <a:pt x="2272" y="4486"/>
                  <a:pt x="2272" y="4544"/>
                </a:cubicBezTo>
                <a:lnTo>
                  <a:pt x="2272" y="4709"/>
                </a:lnTo>
                <a:cubicBezTo>
                  <a:pt x="2272" y="4766"/>
                  <a:pt x="2226" y="4812"/>
                  <a:pt x="2168" y="4812"/>
                </a:cubicBezTo>
                <a:cubicBezTo>
                  <a:pt x="2111" y="4812"/>
                  <a:pt x="2065" y="4766"/>
                  <a:pt x="2065" y="4709"/>
                </a:cubicBezTo>
                <a:lnTo>
                  <a:pt x="2065" y="4544"/>
                </a:lnTo>
                <a:cubicBezTo>
                  <a:pt x="2065" y="4486"/>
                  <a:pt x="2111" y="4440"/>
                  <a:pt x="2168" y="4440"/>
                </a:cubicBezTo>
                <a:close/>
                <a:moveTo>
                  <a:pt x="2168" y="5431"/>
                </a:moveTo>
                <a:cubicBezTo>
                  <a:pt x="2226" y="5431"/>
                  <a:pt x="2272" y="5477"/>
                  <a:pt x="2272" y="5534"/>
                </a:cubicBezTo>
                <a:lnTo>
                  <a:pt x="2272" y="5700"/>
                </a:lnTo>
                <a:cubicBezTo>
                  <a:pt x="2272" y="5757"/>
                  <a:pt x="2226" y="5803"/>
                  <a:pt x="2168" y="5803"/>
                </a:cubicBezTo>
                <a:cubicBezTo>
                  <a:pt x="2111" y="5803"/>
                  <a:pt x="2065" y="5757"/>
                  <a:pt x="2065" y="5700"/>
                </a:cubicBezTo>
                <a:lnTo>
                  <a:pt x="2065" y="5534"/>
                </a:lnTo>
                <a:cubicBezTo>
                  <a:pt x="2065" y="5477"/>
                  <a:pt x="2111" y="5431"/>
                  <a:pt x="2168" y="5431"/>
                </a:cubicBezTo>
                <a:close/>
                <a:moveTo>
                  <a:pt x="2168" y="6423"/>
                </a:moveTo>
                <a:cubicBezTo>
                  <a:pt x="2191" y="6423"/>
                  <a:pt x="2213" y="6430"/>
                  <a:pt x="2230" y="6443"/>
                </a:cubicBezTo>
                <a:lnTo>
                  <a:pt x="2313" y="6443"/>
                </a:lnTo>
                <a:cubicBezTo>
                  <a:pt x="2370" y="6443"/>
                  <a:pt x="2416" y="6489"/>
                  <a:pt x="2416" y="6546"/>
                </a:cubicBezTo>
                <a:cubicBezTo>
                  <a:pt x="2416" y="6604"/>
                  <a:pt x="2370" y="6650"/>
                  <a:pt x="2313" y="6650"/>
                </a:cubicBezTo>
                <a:lnTo>
                  <a:pt x="2168" y="6650"/>
                </a:lnTo>
                <a:cubicBezTo>
                  <a:pt x="2111" y="6650"/>
                  <a:pt x="2065" y="6604"/>
                  <a:pt x="2065" y="6546"/>
                </a:cubicBezTo>
                <a:lnTo>
                  <a:pt x="2065" y="6526"/>
                </a:lnTo>
                <a:cubicBezTo>
                  <a:pt x="2065" y="6469"/>
                  <a:pt x="2111" y="6423"/>
                  <a:pt x="2168" y="6423"/>
                </a:cubicBezTo>
                <a:close/>
                <a:moveTo>
                  <a:pt x="3304" y="6443"/>
                </a:moveTo>
                <a:cubicBezTo>
                  <a:pt x="3361" y="6443"/>
                  <a:pt x="3407" y="6489"/>
                  <a:pt x="3407" y="6546"/>
                </a:cubicBezTo>
                <a:cubicBezTo>
                  <a:pt x="3407" y="6604"/>
                  <a:pt x="3361" y="6650"/>
                  <a:pt x="3304" y="6650"/>
                </a:cubicBezTo>
                <a:lnTo>
                  <a:pt x="3139" y="6650"/>
                </a:lnTo>
                <a:cubicBezTo>
                  <a:pt x="3081" y="6650"/>
                  <a:pt x="3035" y="6604"/>
                  <a:pt x="3035" y="6546"/>
                </a:cubicBezTo>
                <a:cubicBezTo>
                  <a:pt x="3035" y="6489"/>
                  <a:pt x="3081" y="6443"/>
                  <a:pt x="3139" y="6443"/>
                </a:cubicBezTo>
                <a:close/>
                <a:moveTo>
                  <a:pt x="4294" y="6443"/>
                </a:moveTo>
                <a:cubicBezTo>
                  <a:pt x="4352" y="6443"/>
                  <a:pt x="4398" y="6489"/>
                  <a:pt x="4398" y="6546"/>
                </a:cubicBezTo>
                <a:cubicBezTo>
                  <a:pt x="4398" y="6604"/>
                  <a:pt x="4352" y="6650"/>
                  <a:pt x="4294" y="6650"/>
                </a:cubicBezTo>
                <a:lnTo>
                  <a:pt x="4129" y="6650"/>
                </a:lnTo>
                <a:cubicBezTo>
                  <a:pt x="4072" y="6650"/>
                  <a:pt x="4025" y="6604"/>
                  <a:pt x="4025" y="6546"/>
                </a:cubicBezTo>
                <a:cubicBezTo>
                  <a:pt x="4026" y="6489"/>
                  <a:pt x="4073" y="6443"/>
                  <a:pt x="4129" y="6443"/>
                </a:cubicBezTo>
                <a:close/>
                <a:moveTo>
                  <a:pt x="5285" y="6443"/>
                </a:moveTo>
                <a:cubicBezTo>
                  <a:pt x="5342" y="6443"/>
                  <a:pt x="5388" y="6489"/>
                  <a:pt x="5388" y="6546"/>
                </a:cubicBezTo>
                <a:cubicBezTo>
                  <a:pt x="5388" y="6604"/>
                  <a:pt x="5342" y="6650"/>
                  <a:pt x="5285" y="6650"/>
                </a:cubicBezTo>
                <a:lnTo>
                  <a:pt x="5120" y="6650"/>
                </a:lnTo>
                <a:cubicBezTo>
                  <a:pt x="5063" y="6650"/>
                  <a:pt x="5017" y="6604"/>
                  <a:pt x="5017" y="6546"/>
                </a:cubicBezTo>
                <a:cubicBezTo>
                  <a:pt x="5018" y="6489"/>
                  <a:pt x="5064" y="6443"/>
                  <a:pt x="5120" y="6443"/>
                </a:cubicBezTo>
                <a:close/>
                <a:moveTo>
                  <a:pt x="6276" y="6443"/>
                </a:moveTo>
                <a:cubicBezTo>
                  <a:pt x="6334" y="6443"/>
                  <a:pt x="6380" y="6489"/>
                  <a:pt x="6380" y="6546"/>
                </a:cubicBezTo>
                <a:cubicBezTo>
                  <a:pt x="6380" y="6604"/>
                  <a:pt x="6334" y="6650"/>
                  <a:pt x="6276" y="6650"/>
                </a:cubicBezTo>
                <a:lnTo>
                  <a:pt x="6112" y="6650"/>
                </a:lnTo>
                <a:cubicBezTo>
                  <a:pt x="6053" y="6650"/>
                  <a:pt x="6007" y="6604"/>
                  <a:pt x="6007" y="6546"/>
                </a:cubicBezTo>
                <a:cubicBezTo>
                  <a:pt x="6007" y="6489"/>
                  <a:pt x="6055" y="6443"/>
                  <a:pt x="6112" y="6443"/>
                </a:cubicBezTo>
                <a:close/>
                <a:moveTo>
                  <a:pt x="7268" y="6443"/>
                </a:moveTo>
                <a:cubicBezTo>
                  <a:pt x="7325" y="6443"/>
                  <a:pt x="7371" y="6489"/>
                  <a:pt x="7371" y="6546"/>
                </a:cubicBezTo>
                <a:cubicBezTo>
                  <a:pt x="7371" y="6604"/>
                  <a:pt x="7325" y="6650"/>
                  <a:pt x="7268" y="6650"/>
                </a:cubicBezTo>
                <a:lnTo>
                  <a:pt x="7102" y="6650"/>
                </a:lnTo>
                <a:cubicBezTo>
                  <a:pt x="7045" y="6650"/>
                  <a:pt x="6999" y="6604"/>
                  <a:pt x="6999" y="6546"/>
                </a:cubicBezTo>
                <a:cubicBezTo>
                  <a:pt x="6999" y="6489"/>
                  <a:pt x="7046" y="6443"/>
                  <a:pt x="7102" y="6443"/>
                </a:cubicBezTo>
                <a:close/>
                <a:moveTo>
                  <a:pt x="8258" y="6443"/>
                </a:moveTo>
                <a:cubicBezTo>
                  <a:pt x="8317" y="6443"/>
                  <a:pt x="8363" y="6489"/>
                  <a:pt x="8363" y="6546"/>
                </a:cubicBezTo>
                <a:cubicBezTo>
                  <a:pt x="8363" y="6604"/>
                  <a:pt x="8317" y="6650"/>
                  <a:pt x="8258" y="6650"/>
                </a:cubicBezTo>
                <a:lnTo>
                  <a:pt x="8094" y="6650"/>
                </a:lnTo>
                <a:cubicBezTo>
                  <a:pt x="8036" y="6650"/>
                  <a:pt x="7990" y="6604"/>
                  <a:pt x="7990" y="6546"/>
                </a:cubicBezTo>
                <a:cubicBezTo>
                  <a:pt x="7990" y="6489"/>
                  <a:pt x="8036" y="6443"/>
                  <a:pt x="8094" y="6443"/>
                </a:cubicBezTo>
                <a:close/>
                <a:moveTo>
                  <a:pt x="9250" y="6443"/>
                </a:moveTo>
                <a:cubicBezTo>
                  <a:pt x="9307" y="6443"/>
                  <a:pt x="9353" y="6489"/>
                  <a:pt x="9353" y="6546"/>
                </a:cubicBezTo>
                <a:cubicBezTo>
                  <a:pt x="9353" y="6604"/>
                  <a:pt x="9307" y="6650"/>
                  <a:pt x="9250" y="6650"/>
                </a:cubicBezTo>
                <a:lnTo>
                  <a:pt x="9085" y="6650"/>
                </a:lnTo>
                <a:cubicBezTo>
                  <a:pt x="9028" y="6650"/>
                  <a:pt x="8982" y="6604"/>
                  <a:pt x="8982" y="6546"/>
                </a:cubicBezTo>
                <a:cubicBezTo>
                  <a:pt x="8982" y="6489"/>
                  <a:pt x="9028" y="6443"/>
                  <a:pt x="9085" y="6443"/>
                </a:cubicBezTo>
                <a:close/>
                <a:moveTo>
                  <a:pt x="10241" y="6443"/>
                </a:moveTo>
                <a:cubicBezTo>
                  <a:pt x="10299" y="6443"/>
                  <a:pt x="10345" y="6489"/>
                  <a:pt x="10345" y="6546"/>
                </a:cubicBezTo>
                <a:cubicBezTo>
                  <a:pt x="10345" y="6604"/>
                  <a:pt x="10299" y="6650"/>
                  <a:pt x="10241" y="6650"/>
                </a:cubicBezTo>
                <a:lnTo>
                  <a:pt x="10077" y="6650"/>
                </a:lnTo>
                <a:cubicBezTo>
                  <a:pt x="10018" y="6650"/>
                  <a:pt x="9972" y="6604"/>
                  <a:pt x="9972" y="6546"/>
                </a:cubicBezTo>
                <a:cubicBezTo>
                  <a:pt x="9972" y="6489"/>
                  <a:pt x="10018" y="6443"/>
                  <a:pt x="10077" y="6443"/>
                </a:cubicBezTo>
                <a:close/>
                <a:moveTo>
                  <a:pt x="11233" y="6443"/>
                </a:moveTo>
                <a:cubicBezTo>
                  <a:pt x="11290" y="6443"/>
                  <a:pt x="11336" y="6489"/>
                  <a:pt x="11336" y="6546"/>
                </a:cubicBezTo>
                <a:cubicBezTo>
                  <a:pt x="11336" y="6604"/>
                  <a:pt x="11290" y="6650"/>
                  <a:pt x="11233" y="6650"/>
                </a:cubicBezTo>
                <a:lnTo>
                  <a:pt x="11067" y="6650"/>
                </a:lnTo>
                <a:cubicBezTo>
                  <a:pt x="11010" y="6650"/>
                  <a:pt x="10964" y="6604"/>
                  <a:pt x="10964" y="6546"/>
                </a:cubicBezTo>
                <a:cubicBezTo>
                  <a:pt x="10964" y="6489"/>
                  <a:pt x="11010" y="6443"/>
                  <a:pt x="11067" y="6443"/>
                </a:cubicBezTo>
                <a:close/>
                <a:moveTo>
                  <a:pt x="12223" y="6443"/>
                </a:moveTo>
                <a:cubicBezTo>
                  <a:pt x="12282" y="6443"/>
                  <a:pt x="12328" y="6489"/>
                  <a:pt x="12328" y="6546"/>
                </a:cubicBezTo>
                <a:cubicBezTo>
                  <a:pt x="12328" y="6604"/>
                  <a:pt x="12282" y="6650"/>
                  <a:pt x="12223" y="6650"/>
                </a:cubicBezTo>
                <a:lnTo>
                  <a:pt x="12059" y="6650"/>
                </a:lnTo>
                <a:cubicBezTo>
                  <a:pt x="12001" y="6650"/>
                  <a:pt x="11955" y="6604"/>
                  <a:pt x="11955" y="6546"/>
                </a:cubicBezTo>
                <a:cubicBezTo>
                  <a:pt x="11955" y="6489"/>
                  <a:pt x="12001" y="6443"/>
                  <a:pt x="12059" y="6443"/>
                </a:cubicBezTo>
                <a:close/>
                <a:moveTo>
                  <a:pt x="13214" y="6443"/>
                </a:moveTo>
                <a:cubicBezTo>
                  <a:pt x="13271" y="6443"/>
                  <a:pt x="13317" y="6489"/>
                  <a:pt x="13317" y="6546"/>
                </a:cubicBezTo>
                <a:cubicBezTo>
                  <a:pt x="13317" y="6604"/>
                  <a:pt x="13271" y="6650"/>
                  <a:pt x="13214" y="6650"/>
                </a:cubicBezTo>
                <a:lnTo>
                  <a:pt x="13049" y="6650"/>
                </a:lnTo>
                <a:cubicBezTo>
                  <a:pt x="12991" y="6650"/>
                  <a:pt x="12945" y="6604"/>
                  <a:pt x="12945" y="6546"/>
                </a:cubicBezTo>
                <a:cubicBezTo>
                  <a:pt x="12947" y="6489"/>
                  <a:pt x="12993" y="6443"/>
                  <a:pt x="13049" y="6443"/>
                </a:cubicBezTo>
                <a:close/>
                <a:moveTo>
                  <a:pt x="14184" y="6443"/>
                </a:moveTo>
                <a:cubicBezTo>
                  <a:pt x="14242" y="6443"/>
                  <a:pt x="14288" y="6489"/>
                  <a:pt x="14288" y="6546"/>
                </a:cubicBezTo>
                <a:lnTo>
                  <a:pt x="14288" y="6567"/>
                </a:lnTo>
                <a:cubicBezTo>
                  <a:pt x="14288" y="6624"/>
                  <a:pt x="14242" y="6670"/>
                  <a:pt x="14184" y="6670"/>
                </a:cubicBezTo>
                <a:cubicBezTo>
                  <a:pt x="14161" y="6670"/>
                  <a:pt x="14140" y="6663"/>
                  <a:pt x="14123" y="6650"/>
                </a:cubicBezTo>
                <a:lnTo>
                  <a:pt x="14039" y="6650"/>
                </a:lnTo>
                <a:cubicBezTo>
                  <a:pt x="13982" y="6650"/>
                  <a:pt x="13936" y="6604"/>
                  <a:pt x="13936" y="6546"/>
                </a:cubicBezTo>
                <a:cubicBezTo>
                  <a:pt x="13937" y="6489"/>
                  <a:pt x="13983" y="6443"/>
                  <a:pt x="14039" y="6443"/>
                </a:cubicBezTo>
                <a:close/>
                <a:moveTo>
                  <a:pt x="14185" y="7289"/>
                </a:moveTo>
                <a:cubicBezTo>
                  <a:pt x="14242" y="7289"/>
                  <a:pt x="14288" y="7335"/>
                  <a:pt x="14288" y="7394"/>
                </a:cubicBezTo>
                <a:lnTo>
                  <a:pt x="14288" y="7558"/>
                </a:lnTo>
                <a:cubicBezTo>
                  <a:pt x="14288" y="7616"/>
                  <a:pt x="14242" y="7662"/>
                  <a:pt x="14185" y="7662"/>
                </a:cubicBezTo>
                <a:cubicBezTo>
                  <a:pt x="14126" y="7662"/>
                  <a:pt x="14080" y="7616"/>
                  <a:pt x="14080" y="7558"/>
                </a:cubicBezTo>
                <a:lnTo>
                  <a:pt x="14080" y="7394"/>
                </a:lnTo>
                <a:cubicBezTo>
                  <a:pt x="14080" y="7335"/>
                  <a:pt x="14126" y="7289"/>
                  <a:pt x="14185" y="7289"/>
                </a:cubicBezTo>
                <a:close/>
                <a:moveTo>
                  <a:pt x="14185" y="8281"/>
                </a:moveTo>
                <a:cubicBezTo>
                  <a:pt x="14242" y="8281"/>
                  <a:pt x="14288" y="8327"/>
                  <a:pt x="14288" y="8384"/>
                </a:cubicBezTo>
                <a:lnTo>
                  <a:pt x="14288" y="8550"/>
                </a:lnTo>
                <a:cubicBezTo>
                  <a:pt x="14288" y="8607"/>
                  <a:pt x="14242" y="8653"/>
                  <a:pt x="14185" y="8653"/>
                </a:cubicBezTo>
                <a:cubicBezTo>
                  <a:pt x="14126" y="8653"/>
                  <a:pt x="14080" y="8607"/>
                  <a:pt x="14080" y="8550"/>
                </a:cubicBezTo>
                <a:lnTo>
                  <a:pt x="14080" y="8384"/>
                </a:lnTo>
                <a:cubicBezTo>
                  <a:pt x="14080" y="8327"/>
                  <a:pt x="14126" y="8281"/>
                  <a:pt x="14185" y="8281"/>
                </a:cubicBezTo>
                <a:close/>
                <a:moveTo>
                  <a:pt x="14185" y="9272"/>
                </a:moveTo>
                <a:cubicBezTo>
                  <a:pt x="14242" y="9272"/>
                  <a:pt x="14288" y="9318"/>
                  <a:pt x="14288" y="9375"/>
                </a:cubicBezTo>
                <a:lnTo>
                  <a:pt x="14288" y="9540"/>
                </a:lnTo>
                <a:cubicBezTo>
                  <a:pt x="14288" y="9599"/>
                  <a:pt x="14242" y="9645"/>
                  <a:pt x="14185" y="9645"/>
                </a:cubicBezTo>
                <a:cubicBezTo>
                  <a:pt x="14126" y="9645"/>
                  <a:pt x="14080" y="9599"/>
                  <a:pt x="14080" y="9540"/>
                </a:cubicBezTo>
                <a:lnTo>
                  <a:pt x="14080" y="9375"/>
                </a:lnTo>
                <a:cubicBezTo>
                  <a:pt x="14080" y="9318"/>
                  <a:pt x="14126" y="9272"/>
                  <a:pt x="14185" y="9272"/>
                </a:cubicBezTo>
                <a:close/>
                <a:moveTo>
                  <a:pt x="14185" y="10264"/>
                </a:moveTo>
                <a:cubicBezTo>
                  <a:pt x="14242" y="10264"/>
                  <a:pt x="14288" y="10310"/>
                  <a:pt x="14288" y="10367"/>
                </a:cubicBezTo>
                <a:lnTo>
                  <a:pt x="14288" y="10532"/>
                </a:lnTo>
                <a:cubicBezTo>
                  <a:pt x="14288" y="10589"/>
                  <a:pt x="14242" y="10635"/>
                  <a:pt x="14185" y="10635"/>
                </a:cubicBezTo>
                <a:cubicBezTo>
                  <a:pt x="14126" y="10635"/>
                  <a:pt x="14080" y="10589"/>
                  <a:pt x="14080" y="10532"/>
                </a:cubicBezTo>
                <a:lnTo>
                  <a:pt x="14080" y="10367"/>
                </a:lnTo>
                <a:cubicBezTo>
                  <a:pt x="14080" y="10310"/>
                  <a:pt x="14126" y="10264"/>
                  <a:pt x="14185" y="10264"/>
                </a:cubicBezTo>
                <a:close/>
                <a:moveTo>
                  <a:pt x="14185" y="11254"/>
                </a:moveTo>
                <a:cubicBezTo>
                  <a:pt x="14242" y="11254"/>
                  <a:pt x="14288" y="11300"/>
                  <a:pt x="14288" y="11358"/>
                </a:cubicBezTo>
                <a:lnTo>
                  <a:pt x="14288" y="11523"/>
                </a:lnTo>
                <a:cubicBezTo>
                  <a:pt x="14288" y="11580"/>
                  <a:pt x="14242" y="11626"/>
                  <a:pt x="14185" y="11626"/>
                </a:cubicBezTo>
                <a:cubicBezTo>
                  <a:pt x="14126" y="11626"/>
                  <a:pt x="14080" y="11580"/>
                  <a:pt x="14080" y="11523"/>
                </a:cubicBezTo>
                <a:lnTo>
                  <a:pt x="14080" y="11358"/>
                </a:lnTo>
                <a:cubicBezTo>
                  <a:pt x="14080" y="11300"/>
                  <a:pt x="14126" y="11254"/>
                  <a:pt x="14185" y="11254"/>
                </a:cubicBezTo>
                <a:close/>
                <a:moveTo>
                  <a:pt x="4831" y="11811"/>
                </a:moveTo>
                <a:cubicBezTo>
                  <a:pt x="4889" y="11811"/>
                  <a:pt x="4935" y="11857"/>
                  <a:pt x="4935" y="11914"/>
                </a:cubicBezTo>
                <a:cubicBezTo>
                  <a:pt x="4935" y="11972"/>
                  <a:pt x="4889" y="12018"/>
                  <a:pt x="4831" y="12018"/>
                </a:cubicBezTo>
                <a:lnTo>
                  <a:pt x="4666" y="12018"/>
                </a:lnTo>
                <a:cubicBezTo>
                  <a:pt x="4609" y="12018"/>
                  <a:pt x="4563" y="11972"/>
                  <a:pt x="4563" y="11914"/>
                </a:cubicBezTo>
                <a:cubicBezTo>
                  <a:pt x="4563" y="11857"/>
                  <a:pt x="4609" y="11811"/>
                  <a:pt x="4666" y="11811"/>
                </a:cubicBezTo>
                <a:close/>
                <a:moveTo>
                  <a:pt x="5822" y="11811"/>
                </a:moveTo>
                <a:cubicBezTo>
                  <a:pt x="5879" y="11811"/>
                  <a:pt x="5926" y="11857"/>
                  <a:pt x="5926" y="11914"/>
                </a:cubicBezTo>
                <a:cubicBezTo>
                  <a:pt x="5926" y="11972"/>
                  <a:pt x="5879" y="12018"/>
                  <a:pt x="5822" y="12018"/>
                </a:cubicBezTo>
                <a:lnTo>
                  <a:pt x="5657" y="12018"/>
                </a:lnTo>
                <a:cubicBezTo>
                  <a:pt x="5600" y="12018"/>
                  <a:pt x="5554" y="11972"/>
                  <a:pt x="5554" y="11914"/>
                </a:cubicBezTo>
                <a:cubicBezTo>
                  <a:pt x="5554" y="11857"/>
                  <a:pt x="5600" y="11811"/>
                  <a:pt x="5657" y="11811"/>
                </a:cubicBezTo>
                <a:close/>
                <a:moveTo>
                  <a:pt x="6814" y="11811"/>
                </a:moveTo>
                <a:cubicBezTo>
                  <a:pt x="6871" y="11811"/>
                  <a:pt x="6917" y="11857"/>
                  <a:pt x="6917" y="11914"/>
                </a:cubicBezTo>
                <a:cubicBezTo>
                  <a:pt x="6917" y="11972"/>
                  <a:pt x="6871" y="12018"/>
                  <a:pt x="6814" y="12018"/>
                </a:cubicBezTo>
                <a:lnTo>
                  <a:pt x="6649" y="12018"/>
                </a:lnTo>
                <a:cubicBezTo>
                  <a:pt x="6591" y="12018"/>
                  <a:pt x="6545" y="11972"/>
                  <a:pt x="6545" y="11914"/>
                </a:cubicBezTo>
                <a:cubicBezTo>
                  <a:pt x="6545" y="11857"/>
                  <a:pt x="6591" y="11811"/>
                  <a:pt x="6649" y="11811"/>
                </a:cubicBezTo>
                <a:close/>
                <a:moveTo>
                  <a:pt x="7805" y="11811"/>
                </a:moveTo>
                <a:cubicBezTo>
                  <a:pt x="7862" y="11811"/>
                  <a:pt x="7908" y="11857"/>
                  <a:pt x="7908" y="11914"/>
                </a:cubicBezTo>
                <a:cubicBezTo>
                  <a:pt x="7908" y="11972"/>
                  <a:pt x="7862" y="12018"/>
                  <a:pt x="7805" y="12018"/>
                </a:cubicBezTo>
                <a:lnTo>
                  <a:pt x="7639" y="12018"/>
                </a:lnTo>
                <a:cubicBezTo>
                  <a:pt x="7582" y="12018"/>
                  <a:pt x="7536" y="11972"/>
                  <a:pt x="7536" y="11914"/>
                </a:cubicBezTo>
                <a:cubicBezTo>
                  <a:pt x="7536" y="11857"/>
                  <a:pt x="7582" y="11811"/>
                  <a:pt x="7639" y="11811"/>
                </a:cubicBezTo>
                <a:close/>
                <a:moveTo>
                  <a:pt x="8796" y="11811"/>
                </a:moveTo>
                <a:cubicBezTo>
                  <a:pt x="8854" y="11811"/>
                  <a:pt x="8900" y="11857"/>
                  <a:pt x="8900" y="11914"/>
                </a:cubicBezTo>
                <a:cubicBezTo>
                  <a:pt x="8900" y="11972"/>
                  <a:pt x="8852" y="12018"/>
                  <a:pt x="8796" y="12018"/>
                </a:cubicBezTo>
                <a:lnTo>
                  <a:pt x="8631" y="12018"/>
                </a:lnTo>
                <a:cubicBezTo>
                  <a:pt x="8574" y="12018"/>
                  <a:pt x="8527" y="11972"/>
                  <a:pt x="8527" y="11914"/>
                </a:cubicBezTo>
                <a:cubicBezTo>
                  <a:pt x="8527" y="11857"/>
                  <a:pt x="8574" y="11811"/>
                  <a:pt x="8631" y="11811"/>
                </a:cubicBezTo>
                <a:close/>
                <a:moveTo>
                  <a:pt x="9787" y="11811"/>
                </a:moveTo>
                <a:cubicBezTo>
                  <a:pt x="9844" y="11811"/>
                  <a:pt x="9890" y="11857"/>
                  <a:pt x="9890" y="11914"/>
                </a:cubicBezTo>
                <a:cubicBezTo>
                  <a:pt x="9889" y="11972"/>
                  <a:pt x="9843" y="12018"/>
                  <a:pt x="9787" y="12018"/>
                </a:cubicBezTo>
                <a:lnTo>
                  <a:pt x="9622" y="12018"/>
                </a:lnTo>
                <a:cubicBezTo>
                  <a:pt x="9565" y="12018"/>
                  <a:pt x="9519" y="11972"/>
                  <a:pt x="9519" y="11914"/>
                </a:cubicBezTo>
                <a:cubicBezTo>
                  <a:pt x="9519" y="11857"/>
                  <a:pt x="9565" y="11811"/>
                  <a:pt x="9622" y="11811"/>
                </a:cubicBezTo>
                <a:close/>
                <a:moveTo>
                  <a:pt x="10779" y="11811"/>
                </a:moveTo>
                <a:cubicBezTo>
                  <a:pt x="10836" y="11811"/>
                  <a:pt x="10882" y="11857"/>
                  <a:pt x="10882" y="11914"/>
                </a:cubicBezTo>
                <a:cubicBezTo>
                  <a:pt x="10881" y="11972"/>
                  <a:pt x="10835" y="12018"/>
                  <a:pt x="10779" y="12018"/>
                </a:cubicBezTo>
                <a:lnTo>
                  <a:pt x="10614" y="12018"/>
                </a:lnTo>
                <a:cubicBezTo>
                  <a:pt x="10555" y="12018"/>
                  <a:pt x="10509" y="11972"/>
                  <a:pt x="10509" y="11914"/>
                </a:cubicBezTo>
                <a:cubicBezTo>
                  <a:pt x="10509" y="11857"/>
                  <a:pt x="10555" y="11811"/>
                  <a:pt x="10614" y="11811"/>
                </a:cubicBezTo>
                <a:close/>
                <a:moveTo>
                  <a:pt x="11770" y="11811"/>
                </a:moveTo>
                <a:cubicBezTo>
                  <a:pt x="11827" y="11811"/>
                  <a:pt x="11873" y="11857"/>
                  <a:pt x="11873" y="11914"/>
                </a:cubicBezTo>
                <a:cubicBezTo>
                  <a:pt x="11872" y="11972"/>
                  <a:pt x="11826" y="12018"/>
                  <a:pt x="11770" y="12018"/>
                </a:cubicBezTo>
                <a:lnTo>
                  <a:pt x="11604" y="12018"/>
                </a:lnTo>
                <a:cubicBezTo>
                  <a:pt x="11547" y="12018"/>
                  <a:pt x="11501" y="11972"/>
                  <a:pt x="11501" y="11914"/>
                </a:cubicBezTo>
                <a:cubicBezTo>
                  <a:pt x="11501" y="11857"/>
                  <a:pt x="11547" y="11811"/>
                  <a:pt x="11604" y="11811"/>
                </a:cubicBezTo>
                <a:close/>
                <a:moveTo>
                  <a:pt x="12759" y="11811"/>
                </a:moveTo>
                <a:cubicBezTo>
                  <a:pt x="12817" y="11811"/>
                  <a:pt x="12863" y="11857"/>
                  <a:pt x="12863" y="11914"/>
                </a:cubicBezTo>
                <a:cubicBezTo>
                  <a:pt x="12863" y="11972"/>
                  <a:pt x="12817" y="12018"/>
                  <a:pt x="12759" y="12018"/>
                </a:cubicBezTo>
                <a:lnTo>
                  <a:pt x="12595" y="12018"/>
                </a:lnTo>
                <a:cubicBezTo>
                  <a:pt x="12537" y="12018"/>
                  <a:pt x="12491" y="11972"/>
                  <a:pt x="12491" y="11914"/>
                </a:cubicBezTo>
                <a:cubicBezTo>
                  <a:pt x="12491" y="11857"/>
                  <a:pt x="12537" y="11811"/>
                  <a:pt x="12595" y="11811"/>
                </a:cubicBezTo>
                <a:close/>
                <a:moveTo>
                  <a:pt x="13751" y="11812"/>
                </a:moveTo>
                <a:cubicBezTo>
                  <a:pt x="13808" y="11812"/>
                  <a:pt x="13854" y="11858"/>
                  <a:pt x="13854" y="11916"/>
                </a:cubicBezTo>
                <a:cubicBezTo>
                  <a:pt x="13854" y="11973"/>
                  <a:pt x="13808" y="12019"/>
                  <a:pt x="13751" y="12019"/>
                </a:cubicBezTo>
                <a:lnTo>
                  <a:pt x="13586" y="12019"/>
                </a:lnTo>
                <a:cubicBezTo>
                  <a:pt x="13528" y="12019"/>
                  <a:pt x="13482" y="11973"/>
                  <a:pt x="13482" y="11916"/>
                </a:cubicBezTo>
                <a:cubicBezTo>
                  <a:pt x="13482" y="11858"/>
                  <a:pt x="13530" y="11812"/>
                  <a:pt x="13586" y="11812"/>
                </a:cubicBezTo>
                <a:close/>
                <a:moveTo>
                  <a:pt x="4314" y="12286"/>
                </a:moveTo>
                <a:cubicBezTo>
                  <a:pt x="4372" y="12286"/>
                  <a:pt x="4418" y="12332"/>
                  <a:pt x="4418" y="12390"/>
                </a:cubicBezTo>
                <a:lnTo>
                  <a:pt x="4418" y="12556"/>
                </a:lnTo>
                <a:cubicBezTo>
                  <a:pt x="4418" y="12613"/>
                  <a:pt x="4372" y="12659"/>
                  <a:pt x="4314" y="12659"/>
                </a:cubicBezTo>
                <a:cubicBezTo>
                  <a:pt x="4257" y="12659"/>
                  <a:pt x="4211" y="12613"/>
                  <a:pt x="4211" y="12556"/>
                </a:cubicBezTo>
                <a:lnTo>
                  <a:pt x="4211" y="12390"/>
                </a:lnTo>
                <a:cubicBezTo>
                  <a:pt x="4211" y="12332"/>
                  <a:pt x="4257" y="12286"/>
                  <a:pt x="4314" y="12286"/>
                </a:cubicBezTo>
                <a:close/>
                <a:moveTo>
                  <a:pt x="4314" y="13278"/>
                </a:moveTo>
                <a:cubicBezTo>
                  <a:pt x="4372" y="13278"/>
                  <a:pt x="4418" y="13324"/>
                  <a:pt x="4418" y="13381"/>
                </a:cubicBezTo>
                <a:lnTo>
                  <a:pt x="4418" y="13546"/>
                </a:lnTo>
                <a:cubicBezTo>
                  <a:pt x="4418" y="13604"/>
                  <a:pt x="4372" y="13650"/>
                  <a:pt x="4314" y="13650"/>
                </a:cubicBezTo>
                <a:cubicBezTo>
                  <a:pt x="4257" y="13650"/>
                  <a:pt x="4211" y="13604"/>
                  <a:pt x="4211" y="13546"/>
                </a:cubicBezTo>
                <a:lnTo>
                  <a:pt x="4211" y="13381"/>
                </a:lnTo>
                <a:cubicBezTo>
                  <a:pt x="4211" y="13324"/>
                  <a:pt x="4257" y="13278"/>
                  <a:pt x="4314" y="13278"/>
                </a:cubicBezTo>
                <a:close/>
                <a:moveTo>
                  <a:pt x="4314" y="14267"/>
                </a:moveTo>
                <a:cubicBezTo>
                  <a:pt x="4372" y="14267"/>
                  <a:pt x="4418" y="14313"/>
                  <a:pt x="4418" y="14372"/>
                </a:cubicBezTo>
                <a:lnTo>
                  <a:pt x="4418" y="14536"/>
                </a:lnTo>
                <a:cubicBezTo>
                  <a:pt x="4418" y="14594"/>
                  <a:pt x="4372" y="14640"/>
                  <a:pt x="4314" y="14640"/>
                </a:cubicBezTo>
                <a:cubicBezTo>
                  <a:pt x="4257" y="14640"/>
                  <a:pt x="4211" y="14594"/>
                  <a:pt x="4211" y="14536"/>
                </a:cubicBezTo>
                <a:lnTo>
                  <a:pt x="4211" y="14372"/>
                </a:lnTo>
                <a:cubicBezTo>
                  <a:pt x="4211" y="14313"/>
                  <a:pt x="4257" y="14267"/>
                  <a:pt x="4314" y="14267"/>
                </a:cubicBezTo>
                <a:close/>
                <a:moveTo>
                  <a:pt x="4314" y="15259"/>
                </a:moveTo>
                <a:cubicBezTo>
                  <a:pt x="4372" y="15259"/>
                  <a:pt x="4418" y="15305"/>
                  <a:pt x="4418" y="15362"/>
                </a:cubicBezTo>
                <a:lnTo>
                  <a:pt x="4418" y="15528"/>
                </a:lnTo>
                <a:cubicBezTo>
                  <a:pt x="4418" y="15585"/>
                  <a:pt x="4372" y="15631"/>
                  <a:pt x="4314" y="15631"/>
                </a:cubicBezTo>
                <a:cubicBezTo>
                  <a:pt x="4257" y="15631"/>
                  <a:pt x="4211" y="15585"/>
                  <a:pt x="4211" y="15528"/>
                </a:cubicBezTo>
                <a:lnTo>
                  <a:pt x="4211" y="15362"/>
                </a:lnTo>
                <a:cubicBezTo>
                  <a:pt x="4211" y="15305"/>
                  <a:pt x="4257" y="15259"/>
                  <a:pt x="4314" y="15259"/>
                </a:cubicBezTo>
                <a:close/>
                <a:moveTo>
                  <a:pt x="4314" y="16250"/>
                </a:moveTo>
                <a:cubicBezTo>
                  <a:pt x="4372" y="16250"/>
                  <a:pt x="4418" y="16296"/>
                  <a:pt x="4418" y="16354"/>
                </a:cubicBezTo>
                <a:lnTo>
                  <a:pt x="4418" y="16518"/>
                </a:lnTo>
                <a:cubicBezTo>
                  <a:pt x="4418" y="16577"/>
                  <a:pt x="4372" y="16623"/>
                  <a:pt x="4314" y="16623"/>
                </a:cubicBezTo>
                <a:cubicBezTo>
                  <a:pt x="4257" y="16623"/>
                  <a:pt x="4211" y="16577"/>
                  <a:pt x="4211" y="16518"/>
                </a:cubicBezTo>
                <a:lnTo>
                  <a:pt x="4211" y="16354"/>
                </a:lnTo>
                <a:cubicBezTo>
                  <a:pt x="4211" y="16296"/>
                  <a:pt x="4257" y="16250"/>
                  <a:pt x="4314" y="16250"/>
                </a:cubicBezTo>
                <a:close/>
                <a:moveTo>
                  <a:pt x="4314" y="17242"/>
                </a:moveTo>
                <a:cubicBezTo>
                  <a:pt x="4372" y="17242"/>
                  <a:pt x="4418" y="17288"/>
                  <a:pt x="4418" y="17345"/>
                </a:cubicBezTo>
                <a:lnTo>
                  <a:pt x="4418" y="17510"/>
                </a:lnTo>
                <a:cubicBezTo>
                  <a:pt x="4418" y="17567"/>
                  <a:pt x="4372" y="17613"/>
                  <a:pt x="4314" y="17613"/>
                </a:cubicBezTo>
                <a:cubicBezTo>
                  <a:pt x="4257" y="17613"/>
                  <a:pt x="4211" y="17567"/>
                  <a:pt x="4211" y="17510"/>
                </a:cubicBezTo>
                <a:lnTo>
                  <a:pt x="4211" y="17345"/>
                </a:lnTo>
                <a:cubicBezTo>
                  <a:pt x="4211" y="17288"/>
                  <a:pt x="4257" y="17242"/>
                  <a:pt x="4314" y="17242"/>
                </a:cubicBezTo>
                <a:close/>
                <a:moveTo>
                  <a:pt x="4314" y="18232"/>
                </a:moveTo>
                <a:cubicBezTo>
                  <a:pt x="4372" y="18232"/>
                  <a:pt x="4418" y="18278"/>
                  <a:pt x="4418" y="18337"/>
                </a:cubicBezTo>
                <a:lnTo>
                  <a:pt x="4418" y="18501"/>
                </a:lnTo>
                <a:cubicBezTo>
                  <a:pt x="4418" y="18559"/>
                  <a:pt x="4372" y="18605"/>
                  <a:pt x="4314" y="18605"/>
                </a:cubicBezTo>
                <a:cubicBezTo>
                  <a:pt x="4257" y="18605"/>
                  <a:pt x="4211" y="18559"/>
                  <a:pt x="4211" y="18501"/>
                </a:cubicBezTo>
                <a:lnTo>
                  <a:pt x="4211" y="18337"/>
                </a:lnTo>
                <a:cubicBezTo>
                  <a:pt x="4211" y="18278"/>
                  <a:pt x="4257" y="18232"/>
                  <a:pt x="4314" y="18232"/>
                </a:cubicBezTo>
                <a:close/>
                <a:moveTo>
                  <a:pt x="4314" y="19224"/>
                </a:moveTo>
                <a:cubicBezTo>
                  <a:pt x="4372" y="19224"/>
                  <a:pt x="4418" y="19270"/>
                  <a:pt x="4418" y="19327"/>
                </a:cubicBezTo>
                <a:lnTo>
                  <a:pt x="4418" y="19493"/>
                </a:lnTo>
                <a:cubicBezTo>
                  <a:pt x="4418" y="19550"/>
                  <a:pt x="4372" y="19596"/>
                  <a:pt x="4314" y="19596"/>
                </a:cubicBezTo>
                <a:cubicBezTo>
                  <a:pt x="4257" y="19596"/>
                  <a:pt x="4211" y="19550"/>
                  <a:pt x="4211" y="19493"/>
                </a:cubicBezTo>
                <a:lnTo>
                  <a:pt x="4211" y="19327"/>
                </a:lnTo>
                <a:cubicBezTo>
                  <a:pt x="4211" y="19270"/>
                  <a:pt x="4257" y="19224"/>
                  <a:pt x="4314" y="19224"/>
                </a:cubicBezTo>
                <a:close/>
                <a:moveTo>
                  <a:pt x="5161" y="19534"/>
                </a:moveTo>
                <a:cubicBezTo>
                  <a:pt x="5219" y="19534"/>
                  <a:pt x="5265" y="19580"/>
                  <a:pt x="5265" y="19637"/>
                </a:cubicBezTo>
                <a:cubicBezTo>
                  <a:pt x="5265" y="19694"/>
                  <a:pt x="5219" y="19740"/>
                  <a:pt x="5161" y="19740"/>
                </a:cubicBezTo>
                <a:lnTo>
                  <a:pt x="4996" y="19740"/>
                </a:lnTo>
                <a:cubicBezTo>
                  <a:pt x="4938" y="19740"/>
                  <a:pt x="4892" y="19694"/>
                  <a:pt x="4892" y="19637"/>
                </a:cubicBezTo>
                <a:cubicBezTo>
                  <a:pt x="4892" y="19580"/>
                  <a:pt x="4938" y="19534"/>
                  <a:pt x="4996" y="19534"/>
                </a:cubicBezTo>
                <a:close/>
                <a:moveTo>
                  <a:pt x="6153" y="19534"/>
                </a:moveTo>
                <a:cubicBezTo>
                  <a:pt x="6210" y="19534"/>
                  <a:pt x="6256" y="19580"/>
                  <a:pt x="6256" y="19637"/>
                </a:cubicBezTo>
                <a:cubicBezTo>
                  <a:pt x="6256" y="19694"/>
                  <a:pt x="6210" y="19740"/>
                  <a:pt x="6153" y="19740"/>
                </a:cubicBezTo>
                <a:lnTo>
                  <a:pt x="5987" y="19740"/>
                </a:lnTo>
                <a:cubicBezTo>
                  <a:pt x="5930" y="19740"/>
                  <a:pt x="5884" y="19694"/>
                  <a:pt x="5884" y="19637"/>
                </a:cubicBezTo>
                <a:cubicBezTo>
                  <a:pt x="5885" y="19580"/>
                  <a:pt x="5931" y="19534"/>
                  <a:pt x="5987" y="19534"/>
                </a:cubicBezTo>
                <a:close/>
                <a:moveTo>
                  <a:pt x="7143" y="19534"/>
                </a:moveTo>
                <a:cubicBezTo>
                  <a:pt x="7201" y="19534"/>
                  <a:pt x="7247" y="19580"/>
                  <a:pt x="7247" y="19637"/>
                </a:cubicBezTo>
                <a:cubicBezTo>
                  <a:pt x="7247" y="19694"/>
                  <a:pt x="7201" y="19740"/>
                  <a:pt x="7143" y="19740"/>
                </a:cubicBezTo>
                <a:lnTo>
                  <a:pt x="6978" y="19740"/>
                </a:lnTo>
                <a:cubicBezTo>
                  <a:pt x="6921" y="19740"/>
                  <a:pt x="6875" y="19694"/>
                  <a:pt x="6875" y="19637"/>
                </a:cubicBezTo>
                <a:cubicBezTo>
                  <a:pt x="6876" y="19580"/>
                  <a:pt x="6922" y="19534"/>
                  <a:pt x="6978" y="19534"/>
                </a:cubicBezTo>
                <a:close/>
                <a:moveTo>
                  <a:pt x="8135" y="19534"/>
                </a:moveTo>
                <a:cubicBezTo>
                  <a:pt x="8192" y="19534"/>
                  <a:pt x="8238" y="19580"/>
                  <a:pt x="8238" y="19637"/>
                </a:cubicBezTo>
                <a:cubicBezTo>
                  <a:pt x="8238" y="19694"/>
                  <a:pt x="8192" y="19740"/>
                  <a:pt x="8135" y="19740"/>
                </a:cubicBezTo>
                <a:lnTo>
                  <a:pt x="7970" y="19740"/>
                </a:lnTo>
                <a:cubicBezTo>
                  <a:pt x="7913" y="19740"/>
                  <a:pt x="7867" y="19694"/>
                  <a:pt x="7867" y="19637"/>
                </a:cubicBezTo>
                <a:cubicBezTo>
                  <a:pt x="7867" y="19580"/>
                  <a:pt x="7914" y="19534"/>
                  <a:pt x="7970" y="19534"/>
                </a:cubicBezTo>
                <a:close/>
                <a:moveTo>
                  <a:pt x="9126" y="19534"/>
                </a:moveTo>
                <a:cubicBezTo>
                  <a:pt x="9183" y="19534"/>
                  <a:pt x="9229" y="19580"/>
                  <a:pt x="9229" y="19637"/>
                </a:cubicBezTo>
                <a:cubicBezTo>
                  <a:pt x="9229" y="19694"/>
                  <a:pt x="9183" y="19740"/>
                  <a:pt x="9126" y="19740"/>
                </a:cubicBezTo>
                <a:lnTo>
                  <a:pt x="8961" y="19740"/>
                </a:lnTo>
                <a:cubicBezTo>
                  <a:pt x="8903" y="19740"/>
                  <a:pt x="8857" y="19694"/>
                  <a:pt x="8857" y="19637"/>
                </a:cubicBezTo>
                <a:cubicBezTo>
                  <a:pt x="8857" y="19580"/>
                  <a:pt x="8903" y="19534"/>
                  <a:pt x="8961" y="19534"/>
                </a:cubicBezTo>
                <a:close/>
                <a:moveTo>
                  <a:pt x="10118" y="19534"/>
                </a:moveTo>
                <a:cubicBezTo>
                  <a:pt x="10175" y="19534"/>
                  <a:pt x="10221" y="19580"/>
                  <a:pt x="10221" y="19637"/>
                </a:cubicBezTo>
                <a:cubicBezTo>
                  <a:pt x="10221" y="19694"/>
                  <a:pt x="10175" y="19740"/>
                  <a:pt x="10118" y="19740"/>
                </a:cubicBezTo>
                <a:lnTo>
                  <a:pt x="9952" y="19740"/>
                </a:lnTo>
                <a:cubicBezTo>
                  <a:pt x="9894" y="19740"/>
                  <a:pt x="9848" y="19694"/>
                  <a:pt x="9848" y="19637"/>
                </a:cubicBezTo>
                <a:cubicBezTo>
                  <a:pt x="9848" y="19580"/>
                  <a:pt x="9894" y="19534"/>
                  <a:pt x="9952" y="19534"/>
                </a:cubicBezTo>
                <a:close/>
                <a:moveTo>
                  <a:pt x="11108" y="19534"/>
                </a:moveTo>
                <a:cubicBezTo>
                  <a:pt x="11166" y="19534"/>
                  <a:pt x="11212" y="19580"/>
                  <a:pt x="11212" y="19637"/>
                </a:cubicBezTo>
                <a:cubicBezTo>
                  <a:pt x="11212" y="19694"/>
                  <a:pt x="11166" y="19740"/>
                  <a:pt x="11108" y="19740"/>
                </a:cubicBezTo>
                <a:lnTo>
                  <a:pt x="10943" y="19740"/>
                </a:lnTo>
                <a:cubicBezTo>
                  <a:pt x="10886" y="19740"/>
                  <a:pt x="10840" y="19694"/>
                  <a:pt x="10840" y="19637"/>
                </a:cubicBezTo>
                <a:cubicBezTo>
                  <a:pt x="10840" y="19580"/>
                  <a:pt x="10886" y="19534"/>
                  <a:pt x="10943" y="19534"/>
                </a:cubicBezTo>
                <a:close/>
                <a:moveTo>
                  <a:pt x="12099" y="19534"/>
                </a:moveTo>
                <a:cubicBezTo>
                  <a:pt x="12157" y="19534"/>
                  <a:pt x="12203" y="19580"/>
                  <a:pt x="12203" y="19637"/>
                </a:cubicBezTo>
                <a:cubicBezTo>
                  <a:pt x="12203" y="19694"/>
                  <a:pt x="12157" y="19740"/>
                  <a:pt x="12099" y="19740"/>
                </a:cubicBezTo>
                <a:lnTo>
                  <a:pt x="11935" y="19740"/>
                </a:lnTo>
                <a:cubicBezTo>
                  <a:pt x="11877" y="19740"/>
                  <a:pt x="11831" y="19694"/>
                  <a:pt x="11831" y="19637"/>
                </a:cubicBezTo>
                <a:cubicBezTo>
                  <a:pt x="11831" y="19580"/>
                  <a:pt x="11877" y="19534"/>
                  <a:pt x="11935" y="19534"/>
                </a:cubicBezTo>
                <a:close/>
                <a:moveTo>
                  <a:pt x="13091" y="19534"/>
                </a:moveTo>
                <a:cubicBezTo>
                  <a:pt x="13148" y="19534"/>
                  <a:pt x="13194" y="19580"/>
                  <a:pt x="13194" y="19637"/>
                </a:cubicBezTo>
                <a:cubicBezTo>
                  <a:pt x="13194" y="19694"/>
                  <a:pt x="13148" y="19740"/>
                  <a:pt x="13091" y="19740"/>
                </a:cubicBezTo>
                <a:lnTo>
                  <a:pt x="12926" y="19740"/>
                </a:lnTo>
                <a:cubicBezTo>
                  <a:pt x="12868" y="19740"/>
                  <a:pt x="12822" y="19694"/>
                  <a:pt x="12822" y="19637"/>
                </a:cubicBezTo>
                <a:cubicBezTo>
                  <a:pt x="12822" y="19580"/>
                  <a:pt x="12868" y="19534"/>
                  <a:pt x="12926" y="19534"/>
                </a:cubicBezTo>
                <a:close/>
                <a:moveTo>
                  <a:pt x="14080" y="19534"/>
                </a:moveTo>
                <a:cubicBezTo>
                  <a:pt x="14139" y="19534"/>
                  <a:pt x="14185" y="19580"/>
                  <a:pt x="14185" y="19637"/>
                </a:cubicBezTo>
                <a:cubicBezTo>
                  <a:pt x="14185" y="19694"/>
                  <a:pt x="14139" y="19740"/>
                  <a:pt x="14080" y="19740"/>
                </a:cubicBezTo>
                <a:lnTo>
                  <a:pt x="13916" y="19740"/>
                </a:lnTo>
                <a:cubicBezTo>
                  <a:pt x="13858" y="19740"/>
                  <a:pt x="13812" y="19694"/>
                  <a:pt x="13812" y="19637"/>
                </a:cubicBezTo>
                <a:cubicBezTo>
                  <a:pt x="13813" y="19580"/>
                  <a:pt x="13859" y="19534"/>
                  <a:pt x="13916" y="19534"/>
                </a:cubicBezTo>
                <a:close/>
                <a:moveTo>
                  <a:pt x="15072" y="19534"/>
                </a:moveTo>
                <a:cubicBezTo>
                  <a:pt x="15129" y="19534"/>
                  <a:pt x="15175" y="19580"/>
                  <a:pt x="15175" y="19637"/>
                </a:cubicBezTo>
                <a:cubicBezTo>
                  <a:pt x="15175" y="19694"/>
                  <a:pt x="15129" y="19740"/>
                  <a:pt x="15072" y="19740"/>
                </a:cubicBezTo>
                <a:lnTo>
                  <a:pt x="14907" y="19740"/>
                </a:lnTo>
                <a:cubicBezTo>
                  <a:pt x="14850" y="19740"/>
                  <a:pt x="14804" y="19694"/>
                  <a:pt x="14804" y="19637"/>
                </a:cubicBezTo>
                <a:cubicBezTo>
                  <a:pt x="14805" y="19580"/>
                  <a:pt x="14851" y="19534"/>
                  <a:pt x="14907" y="19534"/>
                </a:cubicBezTo>
                <a:close/>
                <a:moveTo>
                  <a:pt x="16063" y="19534"/>
                </a:moveTo>
                <a:cubicBezTo>
                  <a:pt x="16121" y="19534"/>
                  <a:pt x="16167" y="19580"/>
                  <a:pt x="16167" y="19637"/>
                </a:cubicBezTo>
                <a:cubicBezTo>
                  <a:pt x="16167" y="19694"/>
                  <a:pt x="16121" y="19740"/>
                  <a:pt x="16063" y="19740"/>
                </a:cubicBezTo>
                <a:lnTo>
                  <a:pt x="15899" y="19740"/>
                </a:lnTo>
                <a:cubicBezTo>
                  <a:pt x="15840" y="19740"/>
                  <a:pt x="15794" y="19694"/>
                  <a:pt x="15794" y="19637"/>
                </a:cubicBezTo>
                <a:cubicBezTo>
                  <a:pt x="15796" y="19580"/>
                  <a:pt x="15842" y="19534"/>
                  <a:pt x="15899" y="19534"/>
                </a:cubicBezTo>
                <a:close/>
                <a:moveTo>
                  <a:pt x="17034" y="19534"/>
                </a:moveTo>
                <a:cubicBezTo>
                  <a:pt x="17092" y="19534"/>
                  <a:pt x="17138" y="19580"/>
                  <a:pt x="17138" y="19637"/>
                </a:cubicBezTo>
                <a:lnTo>
                  <a:pt x="17138" y="19657"/>
                </a:lnTo>
                <a:cubicBezTo>
                  <a:pt x="17138" y="19715"/>
                  <a:pt x="17092" y="19761"/>
                  <a:pt x="17034" y="19761"/>
                </a:cubicBezTo>
                <a:cubicBezTo>
                  <a:pt x="17011" y="19761"/>
                  <a:pt x="16989" y="19754"/>
                  <a:pt x="16973" y="19740"/>
                </a:cubicBezTo>
                <a:lnTo>
                  <a:pt x="16889" y="19740"/>
                </a:lnTo>
                <a:cubicBezTo>
                  <a:pt x="16832" y="19740"/>
                  <a:pt x="16786" y="19694"/>
                  <a:pt x="16786" y="19637"/>
                </a:cubicBezTo>
                <a:cubicBezTo>
                  <a:pt x="16786" y="19580"/>
                  <a:pt x="16833" y="19534"/>
                  <a:pt x="16889" y="19534"/>
                </a:cubicBezTo>
                <a:close/>
                <a:moveTo>
                  <a:pt x="17034" y="20380"/>
                </a:moveTo>
                <a:cubicBezTo>
                  <a:pt x="17092" y="20380"/>
                  <a:pt x="17138" y="20426"/>
                  <a:pt x="17138" y="20483"/>
                </a:cubicBezTo>
                <a:lnTo>
                  <a:pt x="17138" y="20649"/>
                </a:lnTo>
                <a:cubicBezTo>
                  <a:pt x="17138" y="20706"/>
                  <a:pt x="17092" y="20752"/>
                  <a:pt x="17034" y="20752"/>
                </a:cubicBezTo>
                <a:cubicBezTo>
                  <a:pt x="16976" y="20752"/>
                  <a:pt x="16930" y="20706"/>
                  <a:pt x="16930" y="20649"/>
                </a:cubicBezTo>
                <a:lnTo>
                  <a:pt x="16930" y="20483"/>
                </a:lnTo>
                <a:cubicBezTo>
                  <a:pt x="16930" y="20426"/>
                  <a:pt x="16976" y="20380"/>
                  <a:pt x="17034" y="20380"/>
                </a:cubicBezTo>
                <a:close/>
                <a:moveTo>
                  <a:pt x="17034" y="21371"/>
                </a:moveTo>
                <a:cubicBezTo>
                  <a:pt x="17092" y="21371"/>
                  <a:pt x="17138" y="21417"/>
                  <a:pt x="17138" y="21475"/>
                </a:cubicBezTo>
                <a:lnTo>
                  <a:pt x="17138" y="21639"/>
                </a:lnTo>
                <a:cubicBezTo>
                  <a:pt x="17138" y="21698"/>
                  <a:pt x="17092" y="21744"/>
                  <a:pt x="17034" y="21744"/>
                </a:cubicBezTo>
                <a:cubicBezTo>
                  <a:pt x="16976" y="21744"/>
                  <a:pt x="16930" y="21698"/>
                  <a:pt x="16930" y="21639"/>
                </a:cubicBezTo>
                <a:lnTo>
                  <a:pt x="16930" y="21475"/>
                </a:lnTo>
                <a:cubicBezTo>
                  <a:pt x="16930" y="21417"/>
                  <a:pt x="16976" y="21371"/>
                  <a:pt x="17034" y="21371"/>
                </a:cubicBezTo>
                <a:close/>
                <a:moveTo>
                  <a:pt x="17034" y="22363"/>
                </a:moveTo>
                <a:cubicBezTo>
                  <a:pt x="17092" y="22363"/>
                  <a:pt x="17138" y="22409"/>
                  <a:pt x="17138" y="22466"/>
                </a:cubicBezTo>
                <a:lnTo>
                  <a:pt x="17138" y="22631"/>
                </a:lnTo>
                <a:cubicBezTo>
                  <a:pt x="17138" y="22688"/>
                  <a:pt x="17092" y="22734"/>
                  <a:pt x="17034" y="22734"/>
                </a:cubicBezTo>
                <a:cubicBezTo>
                  <a:pt x="16976" y="22734"/>
                  <a:pt x="16930" y="22688"/>
                  <a:pt x="16930" y="22631"/>
                </a:cubicBezTo>
                <a:lnTo>
                  <a:pt x="16930" y="22466"/>
                </a:lnTo>
                <a:cubicBezTo>
                  <a:pt x="16930" y="22409"/>
                  <a:pt x="16976" y="22363"/>
                  <a:pt x="17034" y="22363"/>
                </a:cubicBezTo>
                <a:close/>
                <a:moveTo>
                  <a:pt x="17034" y="23353"/>
                </a:moveTo>
                <a:cubicBezTo>
                  <a:pt x="17092" y="23353"/>
                  <a:pt x="17138" y="23399"/>
                  <a:pt x="17138" y="23458"/>
                </a:cubicBezTo>
                <a:lnTo>
                  <a:pt x="17138" y="23622"/>
                </a:lnTo>
                <a:cubicBezTo>
                  <a:pt x="17138" y="23680"/>
                  <a:pt x="17092" y="23726"/>
                  <a:pt x="17034" y="23726"/>
                </a:cubicBezTo>
                <a:cubicBezTo>
                  <a:pt x="16976" y="23726"/>
                  <a:pt x="16930" y="23680"/>
                  <a:pt x="16930" y="23622"/>
                </a:cubicBezTo>
                <a:lnTo>
                  <a:pt x="16930" y="23458"/>
                </a:lnTo>
                <a:cubicBezTo>
                  <a:pt x="16930" y="23399"/>
                  <a:pt x="16976" y="23353"/>
                  <a:pt x="17034" y="23353"/>
                </a:cubicBezTo>
                <a:close/>
                <a:moveTo>
                  <a:pt x="17034" y="24345"/>
                </a:moveTo>
                <a:cubicBezTo>
                  <a:pt x="17092" y="24345"/>
                  <a:pt x="17138" y="24391"/>
                  <a:pt x="17138" y="24448"/>
                </a:cubicBezTo>
                <a:lnTo>
                  <a:pt x="17138" y="24614"/>
                </a:lnTo>
                <a:cubicBezTo>
                  <a:pt x="17138" y="24671"/>
                  <a:pt x="17092" y="24717"/>
                  <a:pt x="17034" y="24717"/>
                </a:cubicBezTo>
                <a:cubicBezTo>
                  <a:pt x="16976" y="24717"/>
                  <a:pt x="16930" y="24671"/>
                  <a:pt x="16930" y="24614"/>
                </a:cubicBezTo>
                <a:lnTo>
                  <a:pt x="16930" y="24448"/>
                </a:lnTo>
                <a:cubicBezTo>
                  <a:pt x="16930" y="24391"/>
                  <a:pt x="16976" y="24345"/>
                  <a:pt x="17034" y="24345"/>
                </a:cubicBezTo>
                <a:close/>
                <a:moveTo>
                  <a:pt x="17034" y="25335"/>
                </a:moveTo>
                <a:cubicBezTo>
                  <a:pt x="17092" y="25335"/>
                  <a:pt x="17138" y="25381"/>
                  <a:pt x="17138" y="25438"/>
                </a:cubicBezTo>
                <a:lnTo>
                  <a:pt x="17138" y="25603"/>
                </a:lnTo>
                <a:cubicBezTo>
                  <a:pt x="17138" y="25661"/>
                  <a:pt x="17092" y="25707"/>
                  <a:pt x="17034" y="25707"/>
                </a:cubicBezTo>
                <a:cubicBezTo>
                  <a:pt x="16976" y="25707"/>
                  <a:pt x="16930" y="25661"/>
                  <a:pt x="16930" y="25603"/>
                </a:cubicBezTo>
                <a:lnTo>
                  <a:pt x="16930" y="25438"/>
                </a:lnTo>
                <a:cubicBezTo>
                  <a:pt x="16930" y="25381"/>
                  <a:pt x="16976" y="25335"/>
                  <a:pt x="17034" y="25335"/>
                </a:cubicBezTo>
                <a:close/>
                <a:moveTo>
                  <a:pt x="1362" y="25520"/>
                </a:moveTo>
                <a:cubicBezTo>
                  <a:pt x="1420" y="25520"/>
                  <a:pt x="1466" y="25566"/>
                  <a:pt x="1466" y="25624"/>
                </a:cubicBezTo>
                <a:cubicBezTo>
                  <a:pt x="1466" y="25681"/>
                  <a:pt x="1420" y="25727"/>
                  <a:pt x="1362" y="25727"/>
                </a:cubicBezTo>
                <a:lnTo>
                  <a:pt x="1197" y="25727"/>
                </a:lnTo>
                <a:cubicBezTo>
                  <a:pt x="1140" y="25727"/>
                  <a:pt x="1094" y="25681"/>
                  <a:pt x="1094" y="25624"/>
                </a:cubicBezTo>
                <a:cubicBezTo>
                  <a:pt x="1094" y="25566"/>
                  <a:pt x="1140" y="25520"/>
                  <a:pt x="1197" y="25520"/>
                </a:cubicBezTo>
                <a:close/>
                <a:moveTo>
                  <a:pt x="2354" y="25520"/>
                </a:moveTo>
                <a:cubicBezTo>
                  <a:pt x="2411" y="25520"/>
                  <a:pt x="2457" y="25566"/>
                  <a:pt x="2457" y="25624"/>
                </a:cubicBezTo>
                <a:cubicBezTo>
                  <a:pt x="2457" y="25681"/>
                  <a:pt x="2411" y="25727"/>
                  <a:pt x="2354" y="25727"/>
                </a:cubicBezTo>
                <a:lnTo>
                  <a:pt x="2189" y="25727"/>
                </a:lnTo>
                <a:cubicBezTo>
                  <a:pt x="2132" y="25727"/>
                  <a:pt x="2086" y="25681"/>
                  <a:pt x="2086" y="25624"/>
                </a:cubicBezTo>
                <a:cubicBezTo>
                  <a:pt x="2086" y="25566"/>
                  <a:pt x="2132" y="25520"/>
                  <a:pt x="2189" y="25520"/>
                </a:cubicBezTo>
                <a:close/>
                <a:moveTo>
                  <a:pt x="3345" y="25520"/>
                </a:moveTo>
                <a:cubicBezTo>
                  <a:pt x="3402" y="25520"/>
                  <a:pt x="3448" y="25566"/>
                  <a:pt x="3448" y="25624"/>
                </a:cubicBezTo>
                <a:cubicBezTo>
                  <a:pt x="3448" y="25681"/>
                  <a:pt x="3402" y="25727"/>
                  <a:pt x="3345" y="25727"/>
                </a:cubicBezTo>
                <a:lnTo>
                  <a:pt x="3180" y="25727"/>
                </a:lnTo>
                <a:cubicBezTo>
                  <a:pt x="3122" y="25727"/>
                  <a:pt x="3076" y="25681"/>
                  <a:pt x="3076" y="25624"/>
                </a:cubicBezTo>
                <a:cubicBezTo>
                  <a:pt x="3076" y="25566"/>
                  <a:pt x="3122" y="25520"/>
                  <a:pt x="3180" y="25520"/>
                </a:cubicBezTo>
                <a:close/>
                <a:moveTo>
                  <a:pt x="4337" y="25520"/>
                </a:moveTo>
                <a:cubicBezTo>
                  <a:pt x="4394" y="25520"/>
                  <a:pt x="4440" y="25566"/>
                  <a:pt x="4440" y="25624"/>
                </a:cubicBezTo>
                <a:cubicBezTo>
                  <a:pt x="4440" y="25681"/>
                  <a:pt x="4393" y="25727"/>
                  <a:pt x="4337" y="25727"/>
                </a:cubicBezTo>
                <a:lnTo>
                  <a:pt x="4171" y="25727"/>
                </a:lnTo>
                <a:cubicBezTo>
                  <a:pt x="4113" y="25727"/>
                  <a:pt x="4067" y="25681"/>
                  <a:pt x="4067" y="25624"/>
                </a:cubicBezTo>
                <a:cubicBezTo>
                  <a:pt x="4067" y="25566"/>
                  <a:pt x="4113" y="25520"/>
                  <a:pt x="4171" y="25520"/>
                </a:cubicBezTo>
                <a:close/>
                <a:moveTo>
                  <a:pt x="5327" y="25520"/>
                </a:moveTo>
                <a:cubicBezTo>
                  <a:pt x="5385" y="25520"/>
                  <a:pt x="5431" y="25566"/>
                  <a:pt x="5431" y="25624"/>
                </a:cubicBezTo>
                <a:cubicBezTo>
                  <a:pt x="5429" y="25681"/>
                  <a:pt x="5383" y="25727"/>
                  <a:pt x="5327" y="25727"/>
                </a:cubicBezTo>
                <a:lnTo>
                  <a:pt x="5162" y="25727"/>
                </a:lnTo>
                <a:cubicBezTo>
                  <a:pt x="5105" y="25727"/>
                  <a:pt x="5059" y="25681"/>
                  <a:pt x="5059" y="25624"/>
                </a:cubicBezTo>
                <a:cubicBezTo>
                  <a:pt x="5059" y="25566"/>
                  <a:pt x="5105" y="25520"/>
                  <a:pt x="5162" y="25520"/>
                </a:cubicBezTo>
                <a:close/>
                <a:moveTo>
                  <a:pt x="6318" y="25520"/>
                </a:moveTo>
                <a:cubicBezTo>
                  <a:pt x="6376" y="25520"/>
                  <a:pt x="6422" y="25566"/>
                  <a:pt x="6422" y="25624"/>
                </a:cubicBezTo>
                <a:cubicBezTo>
                  <a:pt x="6421" y="25681"/>
                  <a:pt x="6375" y="25727"/>
                  <a:pt x="6318" y="25727"/>
                </a:cubicBezTo>
                <a:lnTo>
                  <a:pt x="6154" y="25727"/>
                </a:lnTo>
                <a:cubicBezTo>
                  <a:pt x="6096" y="25727"/>
                  <a:pt x="6050" y="25681"/>
                  <a:pt x="6050" y="25624"/>
                </a:cubicBezTo>
                <a:cubicBezTo>
                  <a:pt x="6050" y="25566"/>
                  <a:pt x="6096" y="25520"/>
                  <a:pt x="6154" y="25520"/>
                </a:cubicBezTo>
                <a:close/>
                <a:moveTo>
                  <a:pt x="7310" y="25520"/>
                </a:moveTo>
                <a:cubicBezTo>
                  <a:pt x="7367" y="25520"/>
                  <a:pt x="7413" y="25566"/>
                  <a:pt x="7413" y="25624"/>
                </a:cubicBezTo>
                <a:cubicBezTo>
                  <a:pt x="7412" y="25681"/>
                  <a:pt x="7366" y="25727"/>
                  <a:pt x="7310" y="25727"/>
                </a:cubicBezTo>
                <a:lnTo>
                  <a:pt x="7145" y="25727"/>
                </a:lnTo>
                <a:cubicBezTo>
                  <a:pt x="7087" y="25727"/>
                  <a:pt x="7041" y="25681"/>
                  <a:pt x="7041" y="25624"/>
                </a:cubicBezTo>
                <a:cubicBezTo>
                  <a:pt x="7041" y="25566"/>
                  <a:pt x="7087" y="25520"/>
                  <a:pt x="7145" y="25520"/>
                </a:cubicBezTo>
                <a:close/>
                <a:moveTo>
                  <a:pt x="8299" y="25520"/>
                </a:moveTo>
                <a:cubicBezTo>
                  <a:pt x="8358" y="25520"/>
                  <a:pt x="8404" y="25566"/>
                  <a:pt x="8404" y="25624"/>
                </a:cubicBezTo>
                <a:cubicBezTo>
                  <a:pt x="8404" y="25681"/>
                  <a:pt x="8358" y="25727"/>
                  <a:pt x="8299" y="25727"/>
                </a:cubicBezTo>
                <a:lnTo>
                  <a:pt x="8135" y="25727"/>
                </a:lnTo>
                <a:cubicBezTo>
                  <a:pt x="8077" y="25727"/>
                  <a:pt x="8031" y="25681"/>
                  <a:pt x="8031" y="25624"/>
                </a:cubicBezTo>
                <a:cubicBezTo>
                  <a:pt x="8031" y="25566"/>
                  <a:pt x="8077" y="25520"/>
                  <a:pt x="8135" y="25520"/>
                </a:cubicBezTo>
                <a:close/>
                <a:moveTo>
                  <a:pt x="9291" y="25520"/>
                </a:moveTo>
                <a:cubicBezTo>
                  <a:pt x="9348" y="25520"/>
                  <a:pt x="9394" y="25566"/>
                  <a:pt x="9394" y="25624"/>
                </a:cubicBezTo>
                <a:cubicBezTo>
                  <a:pt x="9394" y="25681"/>
                  <a:pt x="9348" y="25727"/>
                  <a:pt x="9291" y="25727"/>
                </a:cubicBezTo>
                <a:lnTo>
                  <a:pt x="9126" y="25727"/>
                </a:lnTo>
                <a:cubicBezTo>
                  <a:pt x="9069" y="25727"/>
                  <a:pt x="9023" y="25681"/>
                  <a:pt x="9023" y="25624"/>
                </a:cubicBezTo>
                <a:cubicBezTo>
                  <a:pt x="9023" y="25566"/>
                  <a:pt x="9069" y="25520"/>
                  <a:pt x="9126" y="25520"/>
                </a:cubicBezTo>
                <a:close/>
                <a:moveTo>
                  <a:pt x="10282" y="25520"/>
                </a:moveTo>
                <a:cubicBezTo>
                  <a:pt x="10340" y="25520"/>
                  <a:pt x="10386" y="25566"/>
                  <a:pt x="10386" y="25624"/>
                </a:cubicBezTo>
                <a:cubicBezTo>
                  <a:pt x="10386" y="25681"/>
                  <a:pt x="10340" y="25727"/>
                  <a:pt x="10282" y="25727"/>
                </a:cubicBezTo>
                <a:lnTo>
                  <a:pt x="10118" y="25727"/>
                </a:lnTo>
                <a:cubicBezTo>
                  <a:pt x="10059" y="25727"/>
                  <a:pt x="10013" y="25681"/>
                  <a:pt x="10013" y="25624"/>
                </a:cubicBezTo>
                <a:cubicBezTo>
                  <a:pt x="10013" y="25566"/>
                  <a:pt x="10059" y="25520"/>
                  <a:pt x="10118" y="25520"/>
                </a:cubicBezTo>
                <a:close/>
                <a:moveTo>
                  <a:pt x="11274" y="25520"/>
                </a:moveTo>
                <a:cubicBezTo>
                  <a:pt x="11331" y="25520"/>
                  <a:pt x="11377" y="25566"/>
                  <a:pt x="11377" y="25624"/>
                </a:cubicBezTo>
                <a:cubicBezTo>
                  <a:pt x="11377" y="25681"/>
                  <a:pt x="11331" y="25727"/>
                  <a:pt x="11274" y="25727"/>
                </a:cubicBezTo>
                <a:lnTo>
                  <a:pt x="11108" y="25727"/>
                </a:lnTo>
                <a:cubicBezTo>
                  <a:pt x="11051" y="25727"/>
                  <a:pt x="11005" y="25681"/>
                  <a:pt x="11005" y="25624"/>
                </a:cubicBezTo>
                <a:cubicBezTo>
                  <a:pt x="11005" y="25566"/>
                  <a:pt x="11051" y="25520"/>
                  <a:pt x="11108" y="25520"/>
                </a:cubicBezTo>
                <a:close/>
                <a:moveTo>
                  <a:pt x="12264" y="25520"/>
                </a:moveTo>
                <a:cubicBezTo>
                  <a:pt x="12322" y="25520"/>
                  <a:pt x="12369" y="25566"/>
                  <a:pt x="12369" y="25624"/>
                </a:cubicBezTo>
                <a:cubicBezTo>
                  <a:pt x="12369" y="25681"/>
                  <a:pt x="12322" y="25727"/>
                  <a:pt x="12264" y="25727"/>
                </a:cubicBezTo>
                <a:lnTo>
                  <a:pt x="12099" y="25727"/>
                </a:lnTo>
                <a:cubicBezTo>
                  <a:pt x="12042" y="25727"/>
                  <a:pt x="11996" y="25681"/>
                  <a:pt x="11996" y="25624"/>
                </a:cubicBezTo>
                <a:cubicBezTo>
                  <a:pt x="11996" y="25566"/>
                  <a:pt x="12042" y="25520"/>
                  <a:pt x="12099" y="25520"/>
                </a:cubicBezTo>
                <a:close/>
                <a:moveTo>
                  <a:pt x="13256" y="25520"/>
                </a:moveTo>
                <a:cubicBezTo>
                  <a:pt x="13313" y="25520"/>
                  <a:pt x="13359" y="25566"/>
                  <a:pt x="13359" y="25624"/>
                </a:cubicBezTo>
                <a:cubicBezTo>
                  <a:pt x="13359" y="25681"/>
                  <a:pt x="13312" y="25727"/>
                  <a:pt x="13256" y="25727"/>
                </a:cubicBezTo>
                <a:lnTo>
                  <a:pt x="13091" y="25727"/>
                </a:lnTo>
                <a:cubicBezTo>
                  <a:pt x="13034" y="25727"/>
                  <a:pt x="12988" y="25681"/>
                  <a:pt x="12988" y="25624"/>
                </a:cubicBezTo>
                <a:cubicBezTo>
                  <a:pt x="12988" y="25566"/>
                  <a:pt x="13034" y="25520"/>
                  <a:pt x="13091" y="25520"/>
                </a:cubicBezTo>
                <a:close/>
                <a:moveTo>
                  <a:pt x="14247" y="25520"/>
                </a:moveTo>
                <a:cubicBezTo>
                  <a:pt x="14304" y="25520"/>
                  <a:pt x="14350" y="25566"/>
                  <a:pt x="14350" y="25624"/>
                </a:cubicBezTo>
                <a:cubicBezTo>
                  <a:pt x="14350" y="25681"/>
                  <a:pt x="14303" y="25727"/>
                  <a:pt x="14247" y="25727"/>
                </a:cubicBezTo>
                <a:lnTo>
                  <a:pt x="14082" y="25727"/>
                </a:lnTo>
                <a:cubicBezTo>
                  <a:pt x="14024" y="25727"/>
                  <a:pt x="13978" y="25681"/>
                  <a:pt x="13978" y="25624"/>
                </a:cubicBezTo>
                <a:cubicBezTo>
                  <a:pt x="13978" y="25566"/>
                  <a:pt x="14024" y="25520"/>
                  <a:pt x="14082" y="25520"/>
                </a:cubicBezTo>
                <a:close/>
                <a:moveTo>
                  <a:pt x="15239" y="25520"/>
                </a:moveTo>
                <a:cubicBezTo>
                  <a:pt x="15296" y="25520"/>
                  <a:pt x="15342" y="25566"/>
                  <a:pt x="15342" y="25624"/>
                </a:cubicBezTo>
                <a:cubicBezTo>
                  <a:pt x="15341" y="25681"/>
                  <a:pt x="15295" y="25727"/>
                  <a:pt x="15239" y="25727"/>
                </a:cubicBezTo>
                <a:lnTo>
                  <a:pt x="15073" y="25727"/>
                </a:lnTo>
                <a:cubicBezTo>
                  <a:pt x="15016" y="25727"/>
                  <a:pt x="14969" y="25681"/>
                  <a:pt x="14969" y="25624"/>
                </a:cubicBezTo>
                <a:cubicBezTo>
                  <a:pt x="14969" y="25566"/>
                  <a:pt x="15016" y="25520"/>
                  <a:pt x="15073" y="25520"/>
                </a:cubicBezTo>
                <a:close/>
                <a:moveTo>
                  <a:pt x="16228" y="25521"/>
                </a:moveTo>
                <a:cubicBezTo>
                  <a:pt x="16285" y="25521"/>
                  <a:pt x="16331" y="25567"/>
                  <a:pt x="16331" y="25625"/>
                </a:cubicBezTo>
                <a:cubicBezTo>
                  <a:pt x="16331" y="25683"/>
                  <a:pt x="16285" y="25729"/>
                  <a:pt x="16228" y="25729"/>
                </a:cubicBezTo>
                <a:lnTo>
                  <a:pt x="16063" y="25729"/>
                </a:lnTo>
                <a:cubicBezTo>
                  <a:pt x="16006" y="25729"/>
                  <a:pt x="15960" y="25683"/>
                  <a:pt x="15960" y="25625"/>
                </a:cubicBezTo>
                <a:cubicBezTo>
                  <a:pt x="15960" y="25567"/>
                  <a:pt x="16006" y="25521"/>
                  <a:pt x="16063" y="25521"/>
                </a:cubicBezTo>
                <a:close/>
                <a:moveTo>
                  <a:pt x="804" y="25955"/>
                </a:moveTo>
                <a:cubicBezTo>
                  <a:pt x="863" y="25955"/>
                  <a:pt x="909" y="26001"/>
                  <a:pt x="909" y="26059"/>
                </a:cubicBezTo>
                <a:lnTo>
                  <a:pt x="909" y="26223"/>
                </a:lnTo>
                <a:cubicBezTo>
                  <a:pt x="909" y="26282"/>
                  <a:pt x="863" y="26328"/>
                  <a:pt x="804" y="26328"/>
                </a:cubicBezTo>
                <a:cubicBezTo>
                  <a:pt x="747" y="26328"/>
                  <a:pt x="701" y="26282"/>
                  <a:pt x="701" y="26223"/>
                </a:cubicBezTo>
                <a:lnTo>
                  <a:pt x="701" y="26059"/>
                </a:lnTo>
                <a:cubicBezTo>
                  <a:pt x="701" y="26001"/>
                  <a:pt x="747" y="25955"/>
                  <a:pt x="804" y="25955"/>
                </a:cubicBezTo>
                <a:close/>
                <a:moveTo>
                  <a:pt x="804" y="26947"/>
                </a:moveTo>
                <a:cubicBezTo>
                  <a:pt x="863" y="26947"/>
                  <a:pt x="909" y="26993"/>
                  <a:pt x="909" y="27050"/>
                </a:cubicBezTo>
                <a:lnTo>
                  <a:pt x="909" y="27215"/>
                </a:lnTo>
                <a:cubicBezTo>
                  <a:pt x="909" y="27272"/>
                  <a:pt x="863" y="27318"/>
                  <a:pt x="804" y="27318"/>
                </a:cubicBezTo>
                <a:cubicBezTo>
                  <a:pt x="747" y="27318"/>
                  <a:pt x="701" y="27272"/>
                  <a:pt x="701" y="27215"/>
                </a:cubicBezTo>
                <a:lnTo>
                  <a:pt x="701" y="27050"/>
                </a:lnTo>
                <a:cubicBezTo>
                  <a:pt x="701" y="26993"/>
                  <a:pt x="747" y="26947"/>
                  <a:pt x="804" y="26947"/>
                </a:cubicBezTo>
                <a:close/>
                <a:moveTo>
                  <a:pt x="804" y="27937"/>
                </a:moveTo>
                <a:cubicBezTo>
                  <a:pt x="863" y="27937"/>
                  <a:pt x="909" y="27983"/>
                  <a:pt x="909" y="28041"/>
                </a:cubicBezTo>
                <a:lnTo>
                  <a:pt x="909" y="28206"/>
                </a:lnTo>
                <a:cubicBezTo>
                  <a:pt x="909" y="28264"/>
                  <a:pt x="863" y="28310"/>
                  <a:pt x="804" y="28310"/>
                </a:cubicBezTo>
                <a:cubicBezTo>
                  <a:pt x="747" y="28310"/>
                  <a:pt x="701" y="28264"/>
                  <a:pt x="701" y="28206"/>
                </a:cubicBezTo>
                <a:lnTo>
                  <a:pt x="701" y="28041"/>
                </a:lnTo>
                <a:cubicBezTo>
                  <a:pt x="701" y="27983"/>
                  <a:pt x="747" y="27937"/>
                  <a:pt x="804" y="27937"/>
                </a:cubicBezTo>
                <a:close/>
                <a:moveTo>
                  <a:pt x="804" y="28928"/>
                </a:moveTo>
                <a:cubicBezTo>
                  <a:pt x="863" y="28928"/>
                  <a:pt x="909" y="28974"/>
                  <a:pt x="909" y="29031"/>
                </a:cubicBezTo>
                <a:lnTo>
                  <a:pt x="909" y="29196"/>
                </a:lnTo>
                <a:cubicBezTo>
                  <a:pt x="909" y="29254"/>
                  <a:pt x="863" y="29300"/>
                  <a:pt x="804" y="29300"/>
                </a:cubicBezTo>
                <a:cubicBezTo>
                  <a:pt x="747" y="29300"/>
                  <a:pt x="701" y="29254"/>
                  <a:pt x="701" y="29196"/>
                </a:cubicBezTo>
                <a:lnTo>
                  <a:pt x="701" y="29031"/>
                </a:lnTo>
                <a:cubicBezTo>
                  <a:pt x="701" y="28974"/>
                  <a:pt x="747" y="28928"/>
                  <a:pt x="804" y="28928"/>
                </a:cubicBezTo>
                <a:close/>
                <a:moveTo>
                  <a:pt x="804" y="29919"/>
                </a:moveTo>
                <a:cubicBezTo>
                  <a:pt x="863" y="29919"/>
                  <a:pt x="909" y="29965"/>
                  <a:pt x="909" y="30022"/>
                </a:cubicBezTo>
                <a:lnTo>
                  <a:pt x="909" y="30187"/>
                </a:lnTo>
                <a:cubicBezTo>
                  <a:pt x="909" y="30244"/>
                  <a:pt x="863" y="30290"/>
                  <a:pt x="804" y="30290"/>
                </a:cubicBezTo>
                <a:cubicBezTo>
                  <a:pt x="747" y="30290"/>
                  <a:pt x="701" y="30244"/>
                  <a:pt x="701" y="30187"/>
                </a:cubicBezTo>
                <a:lnTo>
                  <a:pt x="701" y="30022"/>
                </a:lnTo>
                <a:cubicBezTo>
                  <a:pt x="701" y="29965"/>
                  <a:pt x="747" y="29919"/>
                  <a:pt x="804" y="29919"/>
                </a:cubicBezTo>
                <a:close/>
                <a:moveTo>
                  <a:pt x="804" y="30909"/>
                </a:moveTo>
                <a:cubicBezTo>
                  <a:pt x="863" y="30909"/>
                  <a:pt x="909" y="30956"/>
                  <a:pt x="909" y="31014"/>
                </a:cubicBezTo>
                <a:lnTo>
                  <a:pt x="909" y="31179"/>
                </a:lnTo>
                <a:cubicBezTo>
                  <a:pt x="909" y="31236"/>
                  <a:pt x="863" y="31282"/>
                  <a:pt x="804" y="31282"/>
                </a:cubicBezTo>
                <a:cubicBezTo>
                  <a:pt x="747" y="31282"/>
                  <a:pt x="701" y="31236"/>
                  <a:pt x="701" y="31179"/>
                </a:cubicBezTo>
                <a:lnTo>
                  <a:pt x="701" y="31014"/>
                </a:lnTo>
                <a:cubicBezTo>
                  <a:pt x="701" y="30956"/>
                  <a:pt x="747" y="30909"/>
                  <a:pt x="804" y="30909"/>
                </a:cubicBezTo>
                <a:close/>
                <a:moveTo>
                  <a:pt x="804" y="31901"/>
                </a:moveTo>
                <a:cubicBezTo>
                  <a:pt x="863" y="31901"/>
                  <a:pt x="909" y="31947"/>
                  <a:pt x="909" y="32004"/>
                </a:cubicBezTo>
                <a:lnTo>
                  <a:pt x="909" y="32170"/>
                </a:lnTo>
                <a:cubicBezTo>
                  <a:pt x="909" y="32227"/>
                  <a:pt x="863" y="32273"/>
                  <a:pt x="804" y="32273"/>
                </a:cubicBezTo>
                <a:cubicBezTo>
                  <a:pt x="747" y="32273"/>
                  <a:pt x="701" y="32227"/>
                  <a:pt x="701" y="32170"/>
                </a:cubicBezTo>
                <a:lnTo>
                  <a:pt x="701" y="32004"/>
                </a:lnTo>
                <a:cubicBezTo>
                  <a:pt x="701" y="31947"/>
                  <a:pt x="747" y="31901"/>
                  <a:pt x="804" y="31901"/>
                </a:cubicBezTo>
                <a:close/>
                <a:moveTo>
                  <a:pt x="1362" y="1"/>
                </a:moveTo>
                <a:lnTo>
                  <a:pt x="1362" y="6525"/>
                </a:lnTo>
                <a:cubicBezTo>
                  <a:pt x="1362" y="6981"/>
                  <a:pt x="1733" y="7353"/>
                  <a:pt x="2189" y="7353"/>
                </a:cubicBezTo>
                <a:lnTo>
                  <a:pt x="13379" y="7353"/>
                </a:lnTo>
                <a:lnTo>
                  <a:pt x="13379" y="11069"/>
                </a:lnTo>
                <a:lnTo>
                  <a:pt x="4337" y="11069"/>
                </a:lnTo>
                <a:cubicBezTo>
                  <a:pt x="3879" y="11069"/>
                  <a:pt x="3510" y="11438"/>
                  <a:pt x="3510" y="11896"/>
                </a:cubicBezTo>
                <a:lnTo>
                  <a:pt x="3510" y="19618"/>
                </a:lnTo>
                <a:cubicBezTo>
                  <a:pt x="3510" y="20074"/>
                  <a:pt x="3879" y="20444"/>
                  <a:pt x="4337" y="20444"/>
                </a:cubicBezTo>
                <a:lnTo>
                  <a:pt x="16229" y="20444"/>
                </a:lnTo>
                <a:lnTo>
                  <a:pt x="16229" y="24780"/>
                </a:lnTo>
                <a:lnTo>
                  <a:pt x="827" y="24780"/>
                </a:lnTo>
                <a:cubicBezTo>
                  <a:pt x="370" y="24780"/>
                  <a:pt x="0" y="25149"/>
                  <a:pt x="0" y="25606"/>
                </a:cubicBezTo>
                <a:lnTo>
                  <a:pt x="0" y="33040"/>
                </a:lnTo>
                <a:lnTo>
                  <a:pt x="702" y="33040"/>
                </a:lnTo>
                <a:lnTo>
                  <a:pt x="702" y="32999"/>
                </a:lnTo>
                <a:cubicBezTo>
                  <a:pt x="702" y="32941"/>
                  <a:pt x="748" y="32894"/>
                  <a:pt x="807" y="32894"/>
                </a:cubicBezTo>
                <a:cubicBezTo>
                  <a:pt x="864" y="32894"/>
                  <a:pt x="910" y="32941"/>
                  <a:pt x="910" y="32999"/>
                </a:cubicBezTo>
                <a:lnTo>
                  <a:pt x="910" y="33040"/>
                </a:lnTo>
                <a:lnTo>
                  <a:pt x="1653" y="33040"/>
                </a:lnTo>
                <a:lnTo>
                  <a:pt x="1653" y="26432"/>
                </a:lnTo>
                <a:lnTo>
                  <a:pt x="17055" y="26432"/>
                </a:lnTo>
                <a:cubicBezTo>
                  <a:pt x="17511" y="26432"/>
                  <a:pt x="17880" y="26063"/>
                  <a:pt x="17880" y="25606"/>
                </a:cubicBezTo>
                <a:lnTo>
                  <a:pt x="17880" y="19618"/>
                </a:lnTo>
                <a:cubicBezTo>
                  <a:pt x="17880" y="19161"/>
                  <a:pt x="17511" y="18792"/>
                  <a:pt x="17055" y="18792"/>
                </a:cubicBezTo>
                <a:lnTo>
                  <a:pt x="5161" y="18792"/>
                </a:lnTo>
                <a:lnTo>
                  <a:pt x="5161" y="12721"/>
                </a:lnTo>
                <a:lnTo>
                  <a:pt x="14205" y="12721"/>
                </a:lnTo>
                <a:cubicBezTo>
                  <a:pt x="14662" y="12721"/>
                  <a:pt x="15031" y="12352"/>
                  <a:pt x="15031" y="11895"/>
                </a:cubicBezTo>
                <a:lnTo>
                  <a:pt x="15031" y="6527"/>
                </a:lnTo>
                <a:cubicBezTo>
                  <a:pt x="15031" y="6071"/>
                  <a:pt x="14662" y="5701"/>
                  <a:pt x="14205" y="5701"/>
                </a:cubicBezTo>
                <a:lnTo>
                  <a:pt x="3014" y="5701"/>
                </a:lnTo>
                <a:lnTo>
                  <a:pt x="301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Forma&#10;&#10;Descrição gerada automaticamente"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991" y="74616"/>
            <a:ext cx="807060" cy="455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682" y="944703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0870" y="3069693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11521" y="3941721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31103" y="1695097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34849" y="1011375"/>
            <a:ext cx="5709151" cy="385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-271920" y="200136"/>
            <a:ext cx="496688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Protótipos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893618" y="-104064"/>
            <a:ext cx="159327" cy="1115446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7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/>
          <p:nvPr/>
        </p:nvSpPr>
        <p:spPr>
          <a:xfrm rot="5400000">
            <a:off x="1827396" y="13520"/>
            <a:ext cx="159327" cy="1867558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7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2698071" y="886036"/>
            <a:ext cx="159327" cy="949114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7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 rot="5400000">
            <a:off x="1944572" y="1048185"/>
            <a:ext cx="159327" cy="1506995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7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1223385" y="1744026"/>
            <a:ext cx="159327" cy="1342074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7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/>
          <p:nvPr/>
        </p:nvSpPr>
        <p:spPr>
          <a:xfrm rot="5400000">
            <a:off x="2237012" y="2058797"/>
            <a:ext cx="159327" cy="1932547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7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3123622" y="3076581"/>
            <a:ext cx="159327" cy="949114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7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 rot="5400000">
            <a:off x="1855698" y="2791882"/>
            <a:ext cx="159327" cy="2384824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7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678846" y="3999414"/>
            <a:ext cx="159327" cy="1258386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7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640756" y="-104064"/>
            <a:ext cx="2706962" cy="5286571"/>
          </a:xfrm>
          <a:custGeom>
            <a:rect b="b" l="l" r="r" t="t"/>
            <a:pathLst>
              <a:path extrusionOk="0" h="33040" w="17881">
                <a:moveTo>
                  <a:pt x="2168" y="475"/>
                </a:moveTo>
                <a:cubicBezTo>
                  <a:pt x="2226" y="475"/>
                  <a:pt x="2272" y="521"/>
                  <a:pt x="2272" y="579"/>
                </a:cubicBezTo>
                <a:lnTo>
                  <a:pt x="2272" y="744"/>
                </a:lnTo>
                <a:cubicBezTo>
                  <a:pt x="2272" y="801"/>
                  <a:pt x="2226" y="847"/>
                  <a:pt x="2168" y="847"/>
                </a:cubicBezTo>
                <a:cubicBezTo>
                  <a:pt x="2111" y="847"/>
                  <a:pt x="2065" y="801"/>
                  <a:pt x="2065" y="744"/>
                </a:cubicBezTo>
                <a:lnTo>
                  <a:pt x="2065" y="579"/>
                </a:lnTo>
                <a:cubicBezTo>
                  <a:pt x="2065" y="521"/>
                  <a:pt x="2111" y="475"/>
                  <a:pt x="2168" y="475"/>
                </a:cubicBezTo>
                <a:close/>
                <a:moveTo>
                  <a:pt x="2168" y="1466"/>
                </a:moveTo>
                <a:cubicBezTo>
                  <a:pt x="2226" y="1466"/>
                  <a:pt x="2272" y="1512"/>
                  <a:pt x="2272" y="1570"/>
                </a:cubicBezTo>
                <a:lnTo>
                  <a:pt x="2272" y="1735"/>
                </a:lnTo>
                <a:cubicBezTo>
                  <a:pt x="2272" y="1793"/>
                  <a:pt x="2226" y="1839"/>
                  <a:pt x="2168" y="1839"/>
                </a:cubicBezTo>
                <a:cubicBezTo>
                  <a:pt x="2111" y="1839"/>
                  <a:pt x="2065" y="1793"/>
                  <a:pt x="2065" y="1735"/>
                </a:cubicBezTo>
                <a:lnTo>
                  <a:pt x="2065" y="1570"/>
                </a:lnTo>
                <a:cubicBezTo>
                  <a:pt x="2065" y="1512"/>
                  <a:pt x="2111" y="1466"/>
                  <a:pt x="2168" y="1466"/>
                </a:cubicBezTo>
                <a:close/>
                <a:moveTo>
                  <a:pt x="2168" y="2458"/>
                </a:moveTo>
                <a:cubicBezTo>
                  <a:pt x="2226" y="2458"/>
                  <a:pt x="2272" y="2504"/>
                  <a:pt x="2272" y="2561"/>
                </a:cubicBezTo>
                <a:lnTo>
                  <a:pt x="2272" y="2726"/>
                </a:lnTo>
                <a:cubicBezTo>
                  <a:pt x="2272" y="2784"/>
                  <a:pt x="2226" y="2830"/>
                  <a:pt x="2168" y="2830"/>
                </a:cubicBezTo>
                <a:cubicBezTo>
                  <a:pt x="2111" y="2830"/>
                  <a:pt x="2065" y="2784"/>
                  <a:pt x="2065" y="2726"/>
                </a:cubicBezTo>
                <a:lnTo>
                  <a:pt x="2065" y="2561"/>
                </a:lnTo>
                <a:cubicBezTo>
                  <a:pt x="2065" y="2504"/>
                  <a:pt x="2111" y="2458"/>
                  <a:pt x="2168" y="2458"/>
                </a:cubicBezTo>
                <a:close/>
                <a:moveTo>
                  <a:pt x="2168" y="3449"/>
                </a:moveTo>
                <a:cubicBezTo>
                  <a:pt x="2226" y="3449"/>
                  <a:pt x="2272" y="3495"/>
                  <a:pt x="2272" y="3552"/>
                </a:cubicBezTo>
                <a:lnTo>
                  <a:pt x="2272" y="3717"/>
                </a:lnTo>
                <a:cubicBezTo>
                  <a:pt x="2272" y="3775"/>
                  <a:pt x="2226" y="3821"/>
                  <a:pt x="2168" y="3821"/>
                </a:cubicBezTo>
                <a:cubicBezTo>
                  <a:pt x="2111" y="3821"/>
                  <a:pt x="2065" y="3775"/>
                  <a:pt x="2065" y="3717"/>
                </a:cubicBezTo>
                <a:lnTo>
                  <a:pt x="2065" y="3552"/>
                </a:lnTo>
                <a:cubicBezTo>
                  <a:pt x="2065" y="3495"/>
                  <a:pt x="2111" y="3449"/>
                  <a:pt x="2168" y="3449"/>
                </a:cubicBezTo>
                <a:close/>
                <a:moveTo>
                  <a:pt x="2168" y="4440"/>
                </a:moveTo>
                <a:cubicBezTo>
                  <a:pt x="2226" y="4440"/>
                  <a:pt x="2272" y="4486"/>
                  <a:pt x="2272" y="4544"/>
                </a:cubicBezTo>
                <a:lnTo>
                  <a:pt x="2272" y="4709"/>
                </a:lnTo>
                <a:cubicBezTo>
                  <a:pt x="2272" y="4766"/>
                  <a:pt x="2226" y="4812"/>
                  <a:pt x="2168" y="4812"/>
                </a:cubicBezTo>
                <a:cubicBezTo>
                  <a:pt x="2111" y="4812"/>
                  <a:pt x="2065" y="4766"/>
                  <a:pt x="2065" y="4709"/>
                </a:cubicBezTo>
                <a:lnTo>
                  <a:pt x="2065" y="4544"/>
                </a:lnTo>
                <a:cubicBezTo>
                  <a:pt x="2065" y="4486"/>
                  <a:pt x="2111" y="4440"/>
                  <a:pt x="2168" y="4440"/>
                </a:cubicBezTo>
                <a:close/>
                <a:moveTo>
                  <a:pt x="2168" y="5431"/>
                </a:moveTo>
                <a:cubicBezTo>
                  <a:pt x="2226" y="5431"/>
                  <a:pt x="2272" y="5477"/>
                  <a:pt x="2272" y="5534"/>
                </a:cubicBezTo>
                <a:lnTo>
                  <a:pt x="2272" y="5700"/>
                </a:lnTo>
                <a:cubicBezTo>
                  <a:pt x="2272" y="5757"/>
                  <a:pt x="2226" y="5803"/>
                  <a:pt x="2168" y="5803"/>
                </a:cubicBezTo>
                <a:cubicBezTo>
                  <a:pt x="2111" y="5803"/>
                  <a:pt x="2065" y="5757"/>
                  <a:pt x="2065" y="5700"/>
                </a:cubicBezTo>
                <a:lnTo>
                  <a:pt x="2065" y="5534"/>
                </a:lnTo>
                <a:cubicBezTo>
                  <a:pt x="2065" y="5477"/>
                  <a:pt x="2111" y="5431"/>
                  <a:pt x="2168" y="5431"/>
                </a:cubicBezTo>
                <a:close/>
                <a:moveTo>
                  <a:pt x="2168" y="6423"/>
                </a:moveTo>
                <a:cubicBezTo>
                  <a:pt x="2191" y="6423"/>
                  <a:pt x="2213" y="6430"/>
                  <a:pt x="2230" y="6443"/>
                </a:cubicBezTo>
                <a:lnTo>
                  <a:pt x="2313" y="6443"/>
                </a:lnTo>
                <a:cubicBezTo>
                  <a:pt x="2370" y="6443"/>
                  <a:pt x="2416" y="6489"/>
                  <a:pt x="2416" y="6546"/>
                </a:cubicBezTo>
                <a:cubicBezTo>
                  <a:pt x="2416" y="6604"/>
                  <a:pt x="2370" y="6650"/>
                  <a:pt x="2313" y="6650"/>
                </a:cubicBezTo>
                <a:lnTo>
                  <a:pt x="2168" y="6650"/>
                </a:lnTo>
                <a:cubicBezTo>
                  <a:pt x="2111" y="6650"/>
                  <a:pt x="2065" y="6604"/>
                  <a:pt x="2065" y="6546"/>
                </a:cubicBezTo>
                <a:lnTo>
                  <a:pt x="2065" y="6526"/>
                </a:lnTo>
                <a:cubicBezTo>
                  <a:pt x="2065" y="6469"/>
                  <a:pt x="2111" y="6423"/>
                  <a:pt x="2168" y="6423"/>
                </a:cubicBezTo>
                <a:close/>
                <a:moveTo>
                  <a:pt x="3304" y="6443"/>
                </a:moveTo>
                <a:cubicBezTo>
                  <a:pt x="3361" y="6443"/>
                  <a:pt x="3407" y="6489"/>
                  <a:pt x="3407" y="6546"/>
                </a:cubicBezTo>
                <a:cubicBezTo>
                  <a:pt x="3407" y="6604"/>
                  <a:pt x="3361" y="6650"/>
                  <a:pt x="3304" y="6650"/>
                </a:cubicBezTo>
                <a:lnTo>
                  <a:pt x="3139" y="6650"/>
                </a:lnTo>
                <a:cubicBezTo>
                  <a:pt x="3081" y="6650"/>
                  <a:pt x="3035" y="6604"/>
                  <a:pt x="3035" y="6546"/>
                </a:cubicBezTo>
                <a:cubicBezTo>
                  <a:pt x="3035" y="6489"/>
                  <a:pt x="3081" y="6443"/>
                  <a:pt x="3139" y="6443"/>
                </a:cubicBezTo>
                <a:close/>
                <a:moveTo>
                  <a:pt x="4294" y="6443"/>
                </a:moveTo>
                <a:cubicBezTo>
                  <a:pt x="4352" y="6443"/>
                  <a:pt x="4398" y="6489"/>
                  <a:pt x="4398" y="6546"/>
                </a:cubicBezTo>
                <a:cubicBezTo>
                  <a:pt x="4398" y="6604"/>
                  <a:pt x="4352" y="6650"/>
                  <a:pt x="4294" y="6650"/>
                </a:cubicBezTo>
                <a:lnTo>
                  <a:pt x="4129" y="6650"/>
                </a:lnTo>
                <a:cubicBezTo>
                  <a:pt x="4072" y="6650"/>
                  <a:pt x="4025" y="6604"/>
                  <a:pt x="4025" y="6546"/>
                </a:cubicBezTo>
                <a:cubicBezTo>
                  <a:pt x="4026" y="6489"/>
                  <a:pt x="4073" y="6443"/>
                  <a:pt x="4129" y="6443"/>
                </a:cubicBezTo>
                <a:close/>
                <a:moveTo>
                  <a:pt x="5285" y="6443"/>
                </a:moveTo>
                <a:cubicBezTo>
                  <a:pt x="5342" y="6443"/>
                  <a:pt x="5388" y="6489"/>
                  <a:pt x="5388" y="6546"/>
                </a:cubicBezTo>
                <a:cubicBezTo>
                  <a:pt x="5388" y="6604"/>
                  <a:pt x="5342" y="6650"/>
                  <a:pt x="5285" y="6650"/>
                </a:cubicBezTo>
                <a:lnTo>
                  <a:pt x="5120" y="6650"/>
                </a:lnTo>
                <a:cubicBezTo>
                  <a:pt x="5063" y="6650"/>
                  <a:pt x="5017" y="6604"/>
                  <a:pt x="5017" y="6546"/>
                </a:cubicBezTo>
                <a:cubicBezTo>
                  <a:pt x="5018" y="6489"/>
                  <a:pt x="5064" y="6443"/>
                  <a:pt x="5120" y="6443"/>
                </a:cubicBezTo>
                <a:close/>
                <a:moveTo>
                  <a:pt x="6276" y="6443"/>
                </a:moveTo>
                <a:cubicBezTo>
                  <a:pt x="6334" y="6443"/>
                  <a:pt x="6380" y="6489"/>
                  <a:pt x="6380" y="6546"/>
                </a:cubicBezTo>
                <a:cubicBezTo>
                  <a:pt x="6380" y="6604"/>
                  <a:pt x="6334" y="6650"/>
                  <a:pt x="6276" y="6650"/>
                </a:cubicBezTo>
                <a:lnTo>
                  <a:pt x="6112" y="6650"/>
                </a:lnTo>
                <a:cubicBezTo>
                  <a:pt x="6053" y="6650"/>
                  <a:pt x="6007" y="6604"/>
                  <a:pt x="6007" y="6546"/>
                </a:cubicBezTo>
                <a:cubicBezTo>
                  <a:pt x="6007" y="6489"/>
                  <a:pt x="6055" y="6443"/>
                  <a:pt x="6112" y="6443"/>
                </a:cubicBezTo>
                <a:close/>
                <a:moveTo>
                  <a:pt x="7268" y="6443"/>
                </a:moveTo>
                <a:cubicBezTo>
                  <a:pt x="7325" y="6443"/>
                  <a:pt x="7371" y="6489"/>
                  <a:pt x="7371" y="6546"/>
                </a:cubicBezTo>
                <a:cubicBezTo>
                  <a:pt x="7371" y="6604"/>
                  <a:pt x="7325" y="6650"/>
                  <a:pt x="7268" y="6650"/>
                </a:cubicBezTo>
                <a:lnTo>
                  <a:pt x="7102" y="6650"/>
                </a:lnTo>
                <a:cubicBezTo>
                  <a:pt x="7045" y="6650"/>
                  <a:pt x="6999" y="6604"/>
                  <a:pt x="6999" y="6546"/>
                </a:cubicBezTo>
                <a:cubicBezTo>
                  <a:pt x="6999" y="6489"/>
                  <a:pt x="7046" y="6443"/>
                  <a:pt x="7102" y="6443"/>
                </a:cubicBezTo>
                <a:close/>
                <a:moveTo>
                  <a:pt x="8258" y="6443"/>
                </a:moveTo>
                <a:cubicBezTo>
                  <a:pt x="8317" y="6443"/>
                  <a:pt x="8363" y="6489"/>
                  <a:pt x="8363" y="6546"/>
                </a:cubicBezTo>
                <a:cubicBezTo>
                  <a:pt x="8363" y="6604"/>
                  <a:pt x="8317" y="6650"/>
                  <a:pt x="8258" y="6650"/>
                </a:cubicBezTo>
                <a:lnTo>
                  <a:pt x="8094" y="6650"/>
                </a:lnTo>
                <a:cubicBezTo>
                  <a:pt x="8036" y="6650"/>
                  <a:pt x="7990" y="6604"/>
                  <a:pt x="7990" y="6546"/>
                </a:cubicBezTo>
                <a:cubicBezTo>
                  <a:pt x="7990" y="6489"/>
                  <a:pt x="8036" y="6443"/>
                  <a:pt x="8094" y="6443"/>
                </a:cubicBezTo>
                <a:close/>
                <a:moveTo>
                  <a:pt x="9250" y="6443"/>
                </a:moveTo>
                <a:cubicBezTo>
                  <a:pt x="9307" y="6443"/>
                  <a:pt x="9353" y="6489"/>
                  <a:pt x="9353" y="6546"/>
                </a:cubicBezTo>
                <a:cubicBezTo>
                  <a:pt x="9353" y="6604"/>
                  <a:pt x="9307" y="6650"/>
                  <a:pt x="9250" y="6650"/>
                </a:cubicBezTo>
                <a:lnTo>
                  <a:pt x="9085" y="6650"/>
                </a:lnTo>
                <a:cubicBezTo>
                  <a:pt x="9028" y="6650"/>
                  <a:pt x="8982" y="6604"/>
                  <a:pt x="8982" y="6546"/>
                </a:cubicBezTo>
                <a:cubicBezTo>
                  <a:pt x="8982" y="6489"/>
                  <a:pt x="9028" y="6443"/>
                  <a:pt x="9085" y="6443"/>
                </a:cubicBezTo>
                <a:close/>
                <a:moveTo>
                  <a:pt x="10241" y="6443"/>
                </a:moveTo>
                <a:cubicBezTo>
                  <a:pt x="10299" y="6443"/>
                  <a:pt x="10345" y="6489"/>
                  <a:pt x="10345" y="6546"/>
                </a:cubicBezTo>
                <a:cubicBezTo>
                  <a:pt x="10345" y="6604"/>
                  <a:pt x="10299" y="6650"/>
                  <a:pt x="10241" y="6650"/>
                </a:cubicBezTo>
                <a:lnTo>
                  <a:pt x="10077" y="6650"/>
                </a:lnTo>
                <a:cubicBezTo>
                  <a:pt x="10018" y="6650"/>
                  <a:pt x="9972" y="6604"/>
                  <a:pt x="9972" y="6546"/>
                </a:cubicBezTo>
                <a:cubicBezTo>
                  <a:pt x="9972" y="6489"/>
                  <a:pt x="10018" y="6443"/>
                  <a:pt x="10077" y="6443"/>
                </a:cubicBezTo>
                <a:close/>
                <a:moveTo>
                  <a:pt x="11233" y="6443"/>
                </a:moveTo>
                <a:cubicBezTo>
                  <a:pt x="11290" y="6443"/>
                  <a:pt x="11336" y="6489"/>
                  <a:pt x="11336" y="6546"/>
                </a:cubicBezTo>
                <a:cubicBezTo>
                  <a:pt x="11336" y="6604"/>
                  <a:pt x="11290" y="6650"/>
                  <a:pt x="11233" y="6650"/>
                </a:cubicBezTo>
                <a:lnTo>
                  <a:pt x="11067" y="6650"/>
                </a:lnTo>
                <a:cubicBezTo>
                  <a:pt x="11010" y="6650"/>
                  <a:pt x="10964" y="6604"/>
                  <a:pt x="10964" y="6546"/>
                </a:cubicBezTo>
                <a:cubicBezTo>
                  <a:pt x="10964" y="6489"/>
                  <a:pt x="11010" y="6443"/>
                  <a:pt x="11067" y="6443"/>
                </a:cubicBezTo>
                <a:close/>
                <a:moveTo>
                  <a:pt x="12223" y="6443"/>
                </a:moveTo>
                <a:cubicBezTo>
                  <a:pt x="12282" y="6443"/>
                  <a:pt x="12328" y="6489"/>
                  <a:pt x="12328" y="6546"/>
                </a:cubicBezTo>
                <a:cubicBezTo>
                  <a:pt x="12328" y="6604"/>
                  <a:pt x="12282" y="6650"/>
                  <a:pt x="12223" y="6650"/>
                </a:cubicBezTo>
                <a:lnTo>
                  <a:pt x="12059" y="6650"/>
                </a:lnTo>
                <a:cubicBezTo>
                  <a:pt x="12001" y="6650"/>
                  <a:pt x="11955" y="6604"/>
                  <a:pt x="11955" y="6546"/>
                </a:cubicBezTo>
                <a:cubicBezTo>
                  <a:pt x="11955" y="6489"/>
                  <a:pt x="12001" y="6443"/>
                  <a:pt x="12059" y="6443"/>
                </a:cubicBezTo>
                <a:close/>
                <a:moveTo>
                  <a:pt x="13214" y="6443"/>
                </a:moveTo>
                <a:cubicBezTo>
                  <a:pt x="13271" y="6443"/>
                  <a:pt x="13317" y="6489"/>
                  <a:pt x="13317" y="6546"/>
                </a:cubicBezTo>
                <a:cubicBezTo>
                  <a:pt x="13317" y="6604"/>
                  <a:pt x="13271" y="6650"/>
                  <a:pt x="13214" y="6650"/>
                </a:cubicBezTo>
                <a:lnTo>
                  <a:pt x="13049" y="6650"/>
                </a:lnTo>
                <a:cubicBezTo>
                  <a:pt x="12991" y="6650"/>
                  <a:pt x="12945" y="6604"/>
                  <a:pt x="12945" y="6546"/>
                </a:cubicBezTo>
                <a:cubicBezTo>
                  <a:pt x="12947" y="6489"/>
                  <a:pt x="12993" y="6443"/>
                  <a:pt x="13049" y="6443"/>
                </a:cubicBezTo>
                <a:close/>
                <a:moveTo>
                  <a:pt x="14184" y="6443"/>
                </a:moveTo>
                <a:cubicBezTo>
                  <a:pt x="14242" y="6443"/>
                  <a:pt x="14288" y="6489"/>
                  <a:pt x="14288" y="6546"/>
                </a:cubicBezTo>
                <a:lnTo>
                  <a:pt x="14288" y="6567"/>
                </a:lnTo>
                <a:cubicBezTo>
                  <a:pt x="14288" y="6624"/>
                  <a:pt x="14242" y="6670"/>
                  <a:pt x="14184" y="6670"/>
                </a:cubicBezTo>
                <a:cubicBezTo>
                  <a:pt x="14161" y="6670"/>
                  <a:pt x="14140" y="6663"/>
                  <a:pt x="14123" y="6650"/>
                </a:cubicBezTo>
                <a:lnTo>
                  <a:pt x="14039" y="6650"/>
                </a:lnTo>
                <a:cubicBezTo>
                  <a:pt x="13982" y="6650"/>
                  <a:pt x="13936" y="6604"/>
                  <a:pt x="13936" y="6546"/>
                </a:cubicBezTo>
                <a:cubicBezTo>
                  <a:pt x="13937" y="6489"/>
                  <a:pt x="13983" y="6443"/>
                  <a:pt x="14039" y="6443"/>
                </a:cubicBezTo>
                <a:close/>
                <a:moveTo>
                  <a:pt x="14185" y="7289"/>
                </a:moveTo>
                <a:cubicBezTo>
                  <a:pt x="14242" y="7289"/>
                  <a:pt x="14288" y="7335"/>
                  <a:pt x="14288" y="7394"/>
                </a:cubicBezTo>
                <a:lnTo>
                  <a:pt x="14288" y="7558"/>
                </a:lnTo>
                <a:cubicBezTo>
                  <a:pt x="14288" y="7616"/>
                  <a:pt x="14242" y="7662"/>
                  <a:pt x="14185" y="7662"/>
                </a:cubicBezTo>
                <a:cubicBezTo>
                  <a:pt x="14126" y="7662"/>
                  <a:pt x="14080" y="7616"/>
                  <a:pt x="14080" y="7558"/>
                </a:cubicBezTo>
                <a:lnTo>
                  <a:pt x="14080" y="7394"/>
                </a:lnTo>
                <a:cubicBezTo>
                  <a:pt x="14080" y="7335"/>
                  <a:pt x="14126" y="7289"/>
                  <a:pt x="14185" y="7289"/>
                </a:cubicBezTo>
                <a:close/>
                <a:moveTo>
                  <a:pt x="14185" y="8281"/>
                </a:moveTo>
                <a:cubicBezTo>
                  <a:pt x="14242" y="8281"/>
                  <a:pt x="14288" y="8327"/>
                  <a:pt x="14288" y="8384"/>
                </a:cubicBezTo>
                <a:lnTo>
                  <a:pt x="14288" y="8550"/>
                </a:lnTo>
                <a:cubicBezTo>
                  <a:pt x="14288" y="8607"/>
                  <a:pt x="14242" y="8653"/>
                  <a:pt x="14185" y="8653"/>
                </a:cubicBezTo>
                <a:cubicBezTo>
                  <a:pt x="14126" y="8653"/>
                  <a:pt x="14080" y="8607"/>
                  <a:pt x="14080" y="8550"/>
                </a:cubicBezTo>
                <a:lnTo>
                  <a:pt x="14080" y="8384"/>
                </a:lnTo>
                <a:cubicBezTo>
                  <a:pt x="14080" y="8327"/>
                  <a:pt x="14126" y="8281"/>
                  <a:pt x="14185" y="8281"/>
                </a:cubicBezTo>
                <a:close/>
                <a:moveTo>
                  <a:pt x="14185" y="9272"/>
                </a:moveTo>
                <a:cubicBezTo>
                  <a:pt x="14242" y="9272"/>
                  <a:pt x="14288" y="9318"/>
                  <a:pt x="14288" y="9375"/>
                </a:cubicBezTo>
                <a:lnTo>
                  <a:pt x="14288" y="9540"/>
                </a:lnTo>
                <a:cubicBezTo>
                  <a:pt x="14288" y="9599"/>
                  <a:pt x="14242" y="9645"/>
                  <a:pt x="14185" y="9645"/>
                </a:cubicBezTo>
                <a:cubicBezTo>
                  <a:pt x="14126" y="9645"/>
                  <a:pt x="14080" y="9599"/>
                  <a:pt x="14080" y="9540"/>
                </a:cubicBezTo>
                <a:lnTo>
                  <a:pt x="14080" y="9375"/>
                </a:lnTo>
                <a:cubicBezTo>
                  <a:pt x="14080" y="9318"/>
                  <a:pt x="14126" y="9272"/>
                  <a:pt x="14185" y="9272"/>
                </a:cubicBezTo>
                <a:close/>
                <a:moveTo>
                  <a:pt x="14185" y="10264"/>
                </a:moveTo>
                <a:cubicBezTo>
                  <a:pt x="14242" y="10264"/>
                  <a:pt x="14288" y="10310"/>
                  <a:pt x="14288" y="10367"/>
                </a:cubicBezTo>
                <a:lnTo>
                  <a:pt x="14288" y="10532"/>
                </a:lnTo>
                <a:cubicBezTo>
                  <a:pt x="14288" y="10589"/>
                  <a:pt x="14242" y="10635"/>
                  <a:pt x="14185" y="10635"/>
                </a:cubicBezTo>
                <a:cubicBezTo>
                  <a:pt x="14126" y="10635"/>
                  <a:pt x="14080" y="10589"/>
                  <a:pt x="14080" y="10532"/>
                </a:cubicBezTo>
                <a:lnTo>
                  <a:pt x="14080" y="10367"/>
                </a:lnTo>
                <a:cubicBezTo>
                  <a:pt x="14080" y="10310"/>
                  <a:pt x="14126" y="10264"/>
                  <a:pt x="14185" y="10264"/>
                </a:cubicBezTo>
                <a:close/>
                <a:moveTo>
                  <a:pt x="14185" y="11254"/>
                </a:moveTo>
                <a:cubicBezTo>
                  <a:pt x="14242" y="11254"/>
                  <a:pt x="14288" y="11300"/>
                  <a:pt x="14288" y="11358"/>
                </a:cubicBezTo>
                <a:lnTo>
                  <a:pt x="14288" y="11523"/>
                </a:lnTo>
                <a:cubicBezTo>
                  <a:pt x="14288" y="11580"/>
                  <a:pt x="14242" y="11626"/>
                  <a:pt x="14185" y="11626"/>
                </a:cubicBezTo>
                <a:cubicBezTo>
                  <a:pt x="14126" y="11626"/>
                  <a:pt x="14080" y="11580"/>
                  <a:pt x="14080" y="11523"/>
                </a:cubicBezTo>
                <a:lnTo>
                  <a:pt x="14080" y="11358"/>
                </a:lnTo>
                <a:cubicBezTo>
                  <a:pt x="14080" y="11300"/>
                  <a:pt x="14126" y="11254"/>
                  <a:pt x="14185" y="11254"/>
                </a:cubicBezTo>
                <a:close/>
                <a:moveTo>
                  <a:pt x="4831" y="11811"/>
                </a:moveTo>
                <a:cubicBezTo>
                  <a:pt x="4889" y="11811"/>
                  <a:pt x="4935" y="11857"/>
                  <a:pt x="4935" y="11914"/>
                </a:cubicBezTo>
                <a:cubicBezTo>
                  <a:pt x="4935" y="11972"/>
                  <a:pt x="4889" y="12018"/>
                  <a:pt x="4831" y="12018"/>
                </a:cubicBezTo>
                <a:lnTo>
                  <a:pt x="4666" y="12018"/>
                </a:lnTo>
                <a:cubicBezTo>
                  <a:pt x="4609" y="12018"/>
                  <a:pt x="4563" y="11972"/>
                  <a:pt x="4563" y="11914"/>
                </a:cubicBezTo>
                <a:cubicBezTo>
                  <a:pt x="4563" y="11857"/>
                  <a:pt x="4609" y="11811"/>
                  <a:pt x="4666" y="11811"/>
                </a:cubicBezTo>
                <a:close/>
                <a:moveTo>
                  <a:pt x="5822" y="11811"/>
                </a:moveTo>
                <a:cubicBezTo>
                  <a:pt x="5879" y="11811"/>
                  <a:pt x="5926" y="11857"/>
                  <a:pt x="5926" y="11914"/>
                </a:cubicBezTo>
                <a:cubicBezTo>
                  <a:pt x="5926" y="11972"/>
                  <a:pt x="5879" y="12018"/>
                  <a:pt x="5822" y="12018"/>
                </a:cubicBezTo>
                <a:lnTo>
                  <a:pt x="5657" y="12018"/>
                </a:lnTo>
                <a:cubicBezTo>
                  <a:pt x="5600" y="12018"/>
                  <a:pt x="5554" y="11972"/>
                  <a:pt x="5554" y="11914"/>
                </a:cubicBezTo>
                <a:cubicBezTo>
                  <a:pt x="5554" y="11857"/>
                  <a:pt x="5600" y="11811"/>
                  <a:pt x="5657" y="11811"/>
                </a:cubicBezTo>
                <a:close/>
                <a:moveTo>
                  <a:pt x="6814" y="11811"/>
                </a:moveTo>
                <a:cubicBezTo>
                  <a:pt x="6871" y="11811"/>
                  <a:pt x="6917" y="11857"/>
                  <a:pt x="6917" y="11914"/>
                </a:cubicBezTo>
                <a:cubicBezTo>
                  <a:pt x="6917" y="11972"/>
                  <a:pt x="6871" y="12018"/>
                  <a:pt x="6814" y="12018"/>
                </a:cubicBezTo>
                <a:lnTo>
                  <a:pt x="6649" y="12018"/>
                </a:lnTo>
                <a:cubicBezTo>
                  <a:pt x="6591" y="12018"/>
                  <a:pt x="6545" y="11972"/>
                  <a:pt x="6545" y="11914"/>
                </a:cubicBezTo>
                <a:cubicBezTo>
                  <a:pt x="6545" y="11857"/>
                  <a:pt x="6591" y="11811"/>
                  <a:pt x="6649" y="11811"/>
                </a:cubicBezTo>
                <a:close/>
                <a:moveTo>
                  <a:pt x="7805" y="11811"/>
                </a:moveTo>
                <a:cubicBezTo>
                  <a:pt x="7862" y="11811"/>
                  <a:pt x="7908" y="11857"/>
                  <a:pt x="7908" y="11914"/>
                </a:cubicBezTo>
                <a:cubicBezTo>
                  <a:pt x="7908" y="11972"/>
                  <a:pt x="7862" y="12018"/>
                  <a:pt x="7805" y="12018"/>
                </a:cubicBezTo>
                <a:lnTo>
                  <a:pt x="7639" y="12018"/>
                </a:lnTo>
                <a:cubicBezTo>
                  <a:pt x="7582" y="12018"/>
                  <a:pt x="7536" y="11972"/>
                  <a:pt x="7536" y="11914"/>
                </a:cubicBezTo>
                <a:cubicBezTo>
                  <a:pt x="7536" y="11857"/>
                  <a:pt x="7582" y="11811"/>
                  <a:pt x="7639" y="11811"/>
                </a:cubicBezTo>
                <a:close/>
                <a:moveTo>
                  <a:pt x="8796" y="11811"/>
                </a:moveTo>
                <a:cubicBezTo>
                  <a:pt x="8854" y="11811"/>
                  <a:pt x="8900" y="11857"/>
                  <a:pt x="8900" y="11914"/>
                </a:cubicBezTo>
                <a:cubicBezTo>
                  <a:pt x="8900" y="11972"/>
                  <a:pt x="8852" y="12018"/>
                  <a:pt x="8796" y="12018"/>
                </a:cubicBezTo>
                <a:lnTo>
                  <a:pt x="8631" y="12018"/>
                </a:lnTo>
                <a:cubicBezTo>
                  <a:pt x="8574" y="12018"/>
                  <a:pt x="8527" y="11972"/>
                  <a:pt x="8527" y="11914"/>
                </a:cubicBezTo>
                <a:cubicBezTo>
                  <a:pt x="8527" y="11857"/>
                  <a:pt x="8574" y="11811"/>
                  <a:pt x="8631" y="11811"/>
                </a:cubicBezTo>
                <a:close/>
                <a:moveTo>
                  <a:pt x="9787" y="11811"/>
                </a:moveTo>
                <a:cubicBezTo>
                  <a:pt x="9844" y="11811"/>
                  <a:pt x="9890" y="11857"/>
                  <a:pt x="9890" y="11914"/>
                </a:cubicBezTo>
                <a:cubicBezTo>
                  <a:pt x="9889" y="11972"/>
                  <a:pt x="9843" y="12018"/>
                  <a:pt x="9787" y="12018"/>
                </a:cubicBezTo>
                <a:lnTo>
                  <a:pt x="9622" y="12018"/>
                </a:lnTo>
                <a:cubicBezTo>
                  <a:pt x="9565" y="12018"/>
                  <a:pt x="9519" y="11972"/>
                  <a:pt x="9519" y="11914"/>
                </a:cubicBezTo>
                <a:cubicBezTo>
                  <a:pt x="9519" y="11857"/>
                  <a:pt x="9565" y="11811"/>
                  <a:pt x="9622" y="11811"/>
                </a:cubicBezTo>
                <a:close/>
                <a:moveTo>
                  <a:pt x="10779" y="11811"/>
                </a:moveTo>
                <a:cubicBezTo>
                  <a:pt x="10836" y="11811"/>
                  <a:pt x="10882" y="11857"/>
                  <a:pt x="10882" y="11914"/>
                </a:cubicBezTo>
                <a:cubicBezTo>
                  <a:pt x="10881" y="11972"/>
                  <a:pt x="10835" y="12018"/>
                  <a:pt x="10779" y="12018"/>
                </a:cubicBezTo>
                <a:lnTo>
                  <a:pt x="10614" y="12018"/>
                </a:lnTo>
                <a:cubicBezTo>
                  <a:pt x="10555" y="12018"/>
                  <a:pt x="10509" y="11972"/>
                  <a:pt x="10509" y="11914"/>
                </a:cubicBezTo>
                <a:cubicBezTo>
                  <a:pt x="10509" y="11857"/>
                  <a:pt x="10555" y="11811"/>
                  <a:pt x="10614" y="11811"/>
                </a:cubicBezTo>
                <a:close/>
                <a:moveTo>
                  <a:pt x="11770" y="11811"/>
                </a:moveTo>
                <a:cubicBezTo>
                  <a:pt x="11827" y="11811"/>
                  <a:pt x="11873" y="11857"/>
                  <a:pt x="11873" y="11914"/>
                </a:cubicBezTo>
                <a:cubicBezTo>
                  <a:pt x="11872" y="11972"/>
                  <a:pt x="11826" y="12018"/>
                  <a:pt x="11770" y="12018"/>
                </a:cubicBezTo>
                <a:lnTo>
                  <a:pt x="11604" y="12018"/>
                </a:lnTo>
                <a:cubicBezTo>
                  <a:pt x="11547" y="12018"/>
                  <a:pt x="11501" y="11972"/>
                  <a:pt x="11501" y="11914"/>
                </a:cubicBezTo>
                <a:cubicBezTo>
                  <a:pt x="11501" y="11857"/>
                  <a:pt x="11547" y="11811"/>
                  <a:pt x="11604" y="11811"/>
                </a:cubicBezTo>
                <a:close/>
                <a:moveTo>
                  <a:pt x="12759" y="11811"/>
                </a:moveTo>
                <a:cubicBezTo>
                  <a:pt x="12817" y="11811"/>
                  <a:pt x="12863" y="11857"/>
                  <a:pt x="12863" y="11914"/>
                </a:cubicBezTo>
                <a:cubicBezTo>
                  <a:pt x="12863" y="11972"/>
                  <a:pt x="12817" y="12018"/>
                  <a:pt x="12759" y="12018"/>
                </a:cubicBezTo>
                <a:lnTo>
                  <a:pt x="12595" y="12018"/>
                </a:lnTo>
                <a:cubicBezTo>
                  <a:pt x="12537" y="12018"/>
                  <a:pt x="12491" y="11972"/>
                  <a:pt x="12491" y="11914"/>
                </a:cubicBezTo>
                <a:cubicBezTo>
                  <a:pt x="12491" y="11857"/>
                  <a:pt x="12537" y="11811"/>
                  <a:pt x="12595" y="11811"/>
                </a:cubicBezTo>
                <a:close/>
                <a:moveTo>
                  <a:pt x="13751" y="11812"/>
                </a:moveTo>
                <a:cubicBezTo>
                  <a:pt x="13808" y="11812"/>
                  <a:pt x="13854" y="11858"/>
                  <a:pt x="13854" y="11916"/>
                </a:cubicBezTo>
                <a:cubicBezTo>
                  <a:pt x="13854" y="11973"/>
                  <a:pt x="13808" y="12019"/>
                  <a:pt x="13751" y="12019"/>
                </a:cubicBezTo>
                <a:lnTo>
                  <a:pt x="13586" y="12019"/>
                </a:lnTo>
                <a:cubicBezTo>
                  <a:pt x="13528" y="12019"/>
                  <a:pt x="13482" y="11973"/>
                  <a:pt x="13482" y="11916"/>
                </a:cubicBezTo>
                <a:cubicBezTo>
                  <a:pt x="13482" y="11858"/>
                  <a:pt x="13530" y="11812"/>
                  <a:pt x="13586" y="11812"/>
                </a:cubicBezTo>
                <a:close/>
                <a:moveTo>
                  <a:pt x="4314" y="12286"/>
                </a:moveTo>
                <a:cubicBezTo>
                  <a:pt x="4372" y="12286"/>
                  <a:pt x="4418" y="12332"/>
                  <a:pt x="4418" y="12390"/>
                </a:cubicBezTo>
                <a:lnTo>
                  <a:pt x="4418" y="12556"/>
                </a:lnTo>
                <a:cubicBezTo>
                  <a:pt x="4418" y="12613"/>
                  <a:pt x="4372" y="12659"/>
                  <a:pt x="4314" y="12659"/>
                </a:cubicBezTo>
                <a:cubicBezTo>
                  <a:pt x="4257" y="12659"/>
                  <a:pt x="4211" y="12613"/>
                  <a:pt x="4211" y="12556"/>
                </a:cubicBezTo>
                <a:lnTo>
                  <a:pt x="4211" y="12390"/>
                </a:lnTo>
                <a:cubicBezTo>
                  <a:pt x="4211" y="12332"/>
                  <a:pt x="4257" y="12286"/>
                  <a:pt x="4314" y="12286"/>
                </a:cubicBezTo>
                <a:close/>
                <a:moveTo>
                  <a:pt x="4314" y="13278"/>
                </a:moveTo>
                <a:cubicBezTo>
                  <a:pt x="4372" y="13278"/>
                  <a:pt x="4418" y="13324"/>
                  <a:pt x="4418" y="13381"/>
                </a:cubicBezTo>
                <a:lnTo>
                  <a:pt x="4418" y="13546"/>
                </a:lnTo>
                <a:cubicBezTo>
                  <a:pt x="4418" y="13604"/>
                  <a:pt x="4372" y="13650"/>
                  <a:pt x="4314" y="13650"/>
                </a:cubicBezTo>
                <a:cubicBezTo>
                  <a:pt x="4257" y="13650"/>
                  <a:pt x="4211" y="13604"/>
                  <a:pt x="4211" y="13546"/>
                </a:cubicBezTo>
                <a:lnTo>
                  <a:pt x="4211" y="13381"/>
                </a:lnTo>
                <a:cubicBezTo>
                  <a:pt x="4211" y="13324"/>
                  <a:pt x="4257" y="13278"/>
                  <a:pt x="4314" y="13278"/>
                </a:cubicBezTo>
                <a:close/>
                <a:moveTo>
                  <a:pt x="4314" y="14267"/>
                </a:moveTo>
                <a:cubicBezTo>
                  <a:pt x="4372" y="14267"/>
                  <a:pt x="4418" y="14313"/>
                  <a:pt x="4418" y="14372"/>
                </a:cubicBezTo>
                <a:lnTo>
                  <a:pt x="4418" y="14536"/>
                </a:lnTo>
                <a:cubicBezTo>
                  <a:pt x="4418" y="14594"/>
                  <a:pt x="4372" y="14640"/>
                  <a:pt x="4314" y="14640"/>
                </a:cubicBezTo>
                <a:cubicBezTo>
                  <a:pt x="4257" y="14640"/>
                  <a:pt x="4211" y="14594"/>
                  <a:pt x="4211" y="14536"/>
                </a:cubicBezTo>
                <a:lnTo>
                  <a:pt x="4211" y="14372"/>
                </a:lnTo>
                <a:cubicBezTo>
                  <a:pt x="4211" y="14313"/>
                  <a:pt x="4257" y="14267"/>
                  <a:pt x="4314" y="14267"/>
                </a:cubicBezTo>
                <a:close/>
                <a:moveTo>
                  <a:pt x="4314" y="15259"/>
                </a:moveTo>
                <a:cubicBezTo>
                  <a:pt x="4372" y="15259"/>
                  <a:pt x="4418" y="15305"/>
                  <a:pt x="4418" y="15362"/>
                </a:cubicBezTo>
                <a:lnTo>
                  <a:pt x="4418" y="15528"/>
                </a:lnTo>
                <a:cubicBezTo>
                  <a:pt x="4418" y="15585"/>
                  <a:pt x="4372" y="15631"/>
                  <a:pt x="4314" y="15631"/>
                </a:cubicBezTo>
                <a:cubicBezTo>
                  <a:pt x="4257" y="15631"/>
                  <a:pt x="4211" y="15585"/>
                  <a:pt x="4211" y="15528"/>
                </a:cubicBezTo>
                <a:lnTo>
                  <a:pt x="4211" y="15362"/>
                </a:lnTo>
                <a:cubicBezTo>
                  <a:pt x="4211" y="15305"/>
                  <a:pt x="4257" y="15259"/>
                  <a:pt x="4314" y="15259"/>
                </a:cubicBezTo>
                <a:close/>
                <a:moveTo>
                  <a:pt x="4314" y="16250"/>
                </a:moveTo>
                <a:cubicBezTo>
                  <a:pt x="4372" y="16250"/>
                  <a:pt x="4418" y="16296"/>
                  <a:pt x="4418" y="16354"/>
                </a:cubicBezTo>
                <a:lnTo>
                  <a:pt x="4418" y="16518"/>
                </a:lnTo>
                <a:cubicBezTo>
                  <a:pt x="4418" y="16577"/>
                  <a:pt x="4372" y="16623"/>
                  <a:pt x="4314" y="16623"/>
                </a:cubicBezTo>
                <a:cubicBezTo>
                  <a:pt x="4257" y="16623"/>
                  <a:pt x="4211" y="16577"/>
                  <a:pt x="4211" y="16518"/>
                </a:cubicBezTo>
                <a:lnTo>
                  <a:pt x="4211" y="16354"/>
                </a:lnTo>
                <a:cubicBezTo>
                  <a:pt x="4211" y="16296"/>
                  <a:pt x="4257" y="16250"/>
                  <a:pt x="4314" y="16250"/>
                </a:cubicBezTo>
                <a:close/>
                <a:moveTo>
                  <a:pt x="4314" y="17242"/>
                </a:moveTo>
                <a:cubicBezTo>
                  <a:pt x="4372" y="17242"/>
                  <a:pt x="4418" y="17288"/>
                  <a:pt x="4418" y="17345"/>
                </a:cubicBezTo>
                <a:lnTo>
                  <a:pt x="4418" y="17510"/>
                </a:lnTo>
                <a:cubicBezTo>
                  <a:pt x="4418" y="17567"/>
                  <a:pt x="4372" y="17613"/>
                  <a:pt x="4314" y="17613"/>
                </a:cubicBezTo>
                <a:cubicBezTo>
                  <a:pt x="4257" y="17613"/>
                  <a:pt x="4211" y="17567"/>
                  <a:pt x="4211" y="17510"/>
                </a:cubicBezTo>
                <a:lnTo>
                  <a:pt x="4211" y="17345"/>
                </a:lnTo>
                <a:cubicBezTo>
                  <a:pt x="4211" y="17288"/>
                  <a:pt x="4257" y="17242"/>
                  <a:pt x="4314" y="17242"/>
                </a:cubicBezTo>
                <a:close/>
                <a:moveTo>
                  <a:pt x="4314" y="18232"/>
                </a:moveTo>
                <a:cubicBezTo>
                  <a:pt x="4372" y="18232"/>
                  <a:pt x="4418" y="18278"/>
                  <a:pt x="4418" y="18337"/>
                </a:cubicBezTo>
                <a:lnTo>
                  <a:pt x="4418" y="18501"/>
                </a:lnTo>
                <a:cubicBezTo>
                  <a:pt x="4418" y="18559"/>
                  <a:pt x="4372" y="18605"/>
                  <a:pt x="4314" y="18605"/>
                </a:cubicBezTo>
                <a:cubicBezTo>
                  <a:pt x="4257" y="18605"/>
                  <a:pt x="4211" y="18559"/>
                  <a:pt x="4211" y="18501"/>
                </a:cubicBezTo>
                <a:lnTo>
                  <a:pt x="4211" y="18337"/>
                </a:lnTo>
                <a:cubicBezTo>
                  <a:pt x="4211" y="18278"/>
                  <a:pt x="4257" y="18232"/>
                  <a:pt x="4314" y="18232"/>
                </a:cubicBezTo>
                <a:close/>
                <a:moveTo>
                  <a:pt x="4314" y="19224"/>
                </a:moveTo>
                <a:cubicBezTo>
                  <a:pt x="4372" y="19224"/>
                  <a:pt x="4418" y="19270"/>
                  <a:pt x="4418" y="19327"/>
                </a:cubicBezTo>
                <a:lnTo>
                  <a:pt x="4418" y="19493"/>
                </a:lnTo>
                <a:cubicBezTo>
                  <a:pt x="4418" y="19550"/>
                  <a:pt x="4372" y="19596"/>
                  <a:pt x="4314" y="19596"/>
                </a:cubicBezTo>
                <a:cubicBezTo>
                  <a:pt x="4257" y="19596"/>
                  <a:pt x="4211" y="19550"/>
                  <a:pt x="4211" y="19493"/>
                </a:cubicBezTo>
                <a:lnTo>
                  <a:pt x="4211" y="19327"/>
                </a:lnTo>
                <a:cubicBezTo>
                  <a:pt x="4211" y="19270"/>
                  <a:pt x="4257" y="19224"/>
                  <a:pt x="4314" y="19224"/>
                </a:cubicBezTo>
                <a:close/>
                <a:moveTo>
                  <a:pt x="5161" y="19534"/>
                </a:moveTo>
                <a:cubicBezTo>
                  <a:pt x="5219" y="19534"/>
                  <a:pt x="5265" y="19580"/>
                  <a:pt x="5265" y="19637"/>
                </a:cubicBezTo>
                <a:cubicBezTo>
                  <a:pt x="5265" y="19694"/>
                  <a:pt x="5219" y="19740"/>
                  <a:pt x="5161" y="19740"/>
                </a:cubicBezTo>
                <a:lnTo>
                  <a:pt x="4996" y="19740"/>
                </a:lnTo>
                <a:cubicBezTo>
                  <a:pt x="4938" y="19740"/>
                  <a:pt x="4892" y="19694"/>
                  <a:pt x="4892" y="19637"/>
                </a:cubicBezTo>
                <a:cubicBezTo>
                  <a:pt x="4892" y="19580"/>
                  <a:pt x="4938" y="19534"/>
                  <a:pt x="4996" y="19534"/>
                </a:cubicBezTo>
                <a:close/>
                <a:moveTo>
                  <a:pt x="6153" y="19534"/>
                </a:moveTo>
                <a:cubicBezTo>
                  <a:pt x="6210" y="19534"/>
                  <a:pt x="6256" y="19580"/>
                  <a:pt x="6256" y="19637"/>
                </a:cubicBezTo>
                <a:cubicBezTo>
                  <a:pt x="6256" y="19694"/>
                  <a:pt x="6210" y="19740"/>
                  <a:pt x="6153" y="19740"/>
                </a:cubicBezTo>
                <a:lnTo>
                  <a:pt x="5987" y="19740"/>
                </a:lnTo>
                <a:cubicBezTo>
                  <a:pt x="5930" y="19740"/>
                  <a:pt x="5884" y="19694"/>
                  <a:pt x="5884" y="19637"/>
                </a:cubicBezTo>
                <a:cubicBezTo>
                  <a:pt x="5885" y="19580"/>
                  <a:pt x="5931" y="19534"/>
                  <a:pt x="5987" y="19534"/>
                </a:cubicBezTo>
                <a:close/>
                <a:moveTo>
                  <a:pt x="7143" y="19534"/>
                </a:moveTo>
                <a:cubicBezTo>
                  <a:pt x="7201" y="19534"/>
                  <a:pt x="7247" y="19580"/>
                  <a:pt x="7247" y="19637"/>
                </a:cubicBezTo>
                <a:cubicBezTo>
                  <a:pt x="7247" y="19694"/>
                  <a:pt x="7201" y="19740"/>
                  <a:pt x="7143" y="19740"/>
                </a:cubicBezTo>
                <a:lnTo>
                  <a:pt x="6978" y="19740"/>
                </a:lnTo>
                <a:cubicBezTo>
                  <a:pt x="6921" y="19740"/>
                  <a:pt x="6875" y="19694"/>
                  <a:pt x="6875" y="19637"/>
                </a:cubicBezTo>
                <a:cubicBezTo>
                  <a:pt x="6876" y="19580"/>
                  <a:pt x="6922" y="19534"/>
                  <a:pt x="6978" y="19534"/>
                </a:cubicBezTo>
                <a:close/>
                <a:moveTo>
                  <a:pt x="8135" y="19534"/>
                </a:moveTo>
                <a:cubicBezTo>
                  <a:pt x="8192" y="19534"/>
                  <a:pt x="8238" y="19580"/>
                  <a:pt x="8238" y="19637"/>
                </a:cubicBezTo>
                <a:cubicBezTo>
                  <a:pt x="8238" y="19694"/>
                  <a:pt x="8192" y="19740"/>
                  <a:pt x="8135" y="19740"/>
                </a:cubicBezTo>
                <a:lnTo>
                  <a:pt x="7970" y="19740"/>
                </a:lnTo>
                <a:cubicBezTo>
                  <a:pt x="7913" y="19740"/>
                  <a:pt x="7867" y="19694"/>
                  <a:pt x="7867" y="19637"/>
                </a:cubicBezTo>
                <a:cubicBezTo>
                  <a:pt x="7867" y="19580"/>
                  <a:pt x="7914" y="19534"/>
                  <a:pt x="7970" y="19534"/>
                </a:cubicBezTo>
                <a:close/>
                <a:moveTo>
                  <a:pt x="9126" y="19534"/>
                </a:moveTo>
                <a:cubicBezTo>
                  <a:pt x="9183" y="19534"/>
                  <a:pt x="9229" y="19580"/>
                  <a:pt x="9229" y="19637"/>
                </a:cubicBezTo>
                <a:cubicBezTo>
                  <a:pt x="9229" y="19694"/>
                  <a:pt x="9183" y="19740"/>
                  <a:pt x="9126" y="19740"/>
                </a:cubicBezTo>
                <a:lnTo>
                  <a:pt x="8961" y="19740"/>
                </a:lnTo>
                <a:cubicBezTo>
                  <a:pt x="8903" y="19740"/>
                  <a:pt x="8857" y="19694"/>
                  <a:pt x="8857" y="19637"/>
                </a:cubicBezTo>
                <a:cubicBezTo>
                  <a:pt x="8857" y="19580"/>
                  <a:pt x="8903" y="19534"/>
                  <a:pt x="8961" y="19534"/>
                </a:cubicBezTo>
                <a:close/>
                <a:moveTo>
                  <a:pt x="10118" y="19534"/>
                </a:moveTo>
                <a:cubicBezTo>
                  <a:pt x="10175" y="19534"/>
                  <a:pt x="10221" y="19580"/>
                  <a:pt x="10221" y="19637"/>
                </a:cubicBezTo>
                <a:cubicBezTo>
                  <a:pt x="10221" y="19694"/>
                  <a:pt x="10175" y="19740"/>
                  <a:pt x="10118" y="19740"/>
                </a:cubicBezTo>
                <a:lnTo>
                  <a:pt x="9952" y="19740"/>
                </a:lnTo>
                <a:cubicBezTo>
                  <a:pt x="9894" y="19740"/>
                  <a:pt x="9848" y="19694"/>
                  <a:pt x="9848" y="19637"/>
                </a:cubicBezTo>
                <a:cubicBezTo>
                  <a:pt x="9848" y="19580"/>
                  <a:pt x="9894" y="19534"/>
                  <a:pt x="9952" y="19534"/>
                </a:cubicBezTo>
                <a:close/>
                <a:moveTo>
                  <a:pt x="11108" y="19534"/>
                </a:moveTo>
                <a:cubicBezTo>
                  <a:pt x="11166" y="19534"/>
                  <a:pt x="11212" y="19580"/>
                  <a:pt x="11212" y="19637"/>
                </a:cubicBezTo>
                <a:cubicBezTo>
                  <a:pt x="11212" y="19694"/>
                  <a:pt x="11166" y="19740"/>
                  <a:pt x="11108" y="19740"/>
                </a:cubicBezTo>
                <a:lnTo>
                  <a:pt x="10943" y="19740"/>
                </a:lnTo>
                <a:cubicBezTo>
                  <a:pt x="10886" y="19740"/>
                  <a:pt x="10840" y="19694"/>
                  <a:pt x="10840" y="19637"/>
                </a:cubicBezTo>
                <a:cubicBezTo>
                  <a:pt x="10840" y="19580"/>
                  <a:pt x="10886" y="19534"/>
                  <a:pt x="10943" y="19534"/>
                </a:cubicBezTo>
                <a:close/>
                <a:moveTo>
                  <a:pt x="12099" y="19534"/>
                </a:moveTo>
                <a:cubicBezTo>
                  <a:pt x="12157" y="19534"/>
                  <a:pt x="12203" y="19580"/>
                  <a:pt x="12203" y="19637"/>
                </a:cubicBezTo>
                <a:cubicBezTo>
                  <a:pt x="12203" y="19694"/>
                  <a:pt x="12157" y="19740"/>
                  <a:pt x="12099" y="19740"/>
                </a:cubicBezTo>
                <a:lnTo>
                  <a:pt x="11935" y="19740"/>
                </a:lnTo>
                <a:cubicBezTo>
                  <a:pt x="11877" y="19740"/>
                  <a:pt x="11831" y="19694"/>
                  <a:pt x="11831" y="19637"/>
                </a:cubicBezTo>
                <a:cubicBezTo>
                  <a:pt x="11831" y="19580"/>
                  <a:pt x="11877" y="19534"/>
                  <a:pt x="11935" y="19534"/>
                </a:cubicBezTo>
                <a:close/>
                <a:moveTo>
                  <a:pt x="13091" y="19534"/>
                </a:moveTo>
                <a:cubicBezTo>
                  <a:pt x="13148" y="19534"/>
                  <a:pt x="13194" y="19580"/>
                  <a:pt x="13194" y="19637"/>
                </a:cubicBezTo>
                <a:cubicBezTo>
                  <a:pt x="13194" y="19694"/>
                  <a:pt x="13148" y="19740"/>
                  <a:pt x="13091" y="19740"/>
                </a:cubicBezTo>
                <a:lnTo>
                  <a:pt x="12926" y="19740"/>
                </a:lnTo>
                <a:cubicBezTo>
                  <a:pt x="12868" y="19740"/>
                  <a:pt x="12822" y="19694"/>
                  <a:pt x="12822" y="19637"/>
                </a:cubicBezTo>
                <a:cubicBezTo>
                  <a:pt x="12822" y="19580"/>
                  <a:pt x="12868" y="19534"/>
                  <a:pt x="12926" y="19534"/>
                </a:cubicBezTo>
                <a:close/>
                <a:moveTo>
                  <a:pt x="14080" y="19534"/>
                </a:moveTo>
                <a:cubicBezTo>
                  <a:pt x="14139" y="19534"/>
                  <a:pt x="14185" y="19580"/>
                  <a:pt x="14185" y="19637"/>
                </a:cubicBezTo>
                <a:cubicBezTo>
                  <a:pt x="14185" y="19694"/>
                  <a:pt x="14139" y="19740"/>
                  <a:pt x="14080" y="19740"/>
                </a:cubicBezTo>
                <a:lnTo>
                  <a:pt x="13916" y="19740"/>
                </a:lnTo>
                <a:cubicBezTo>
                  <a:pt x="13858" y="19740"/>
                  <a:pt x="13812" y="19694"/>
                  <a:pt x="13812" y="19637"/>
                </a:cubicBezTo>
                <a:cubicBezTo>
                  <a:pt x="13813" y="19580"/>
                  <a:pt x="13859" y="19534"/>
                  <a:pt x="13916" y="19534"/>
                </a:cubicBezTo>
                <a:close/>
                <a:moveTo>
                  <a:pt x="15072" y="19534"/>
                </a:moveTo>
                <a:cubicBezTo>
                  <a:pt x="15129" y="19534"/>
                  <a:pt x="15175" y="19580"/>
                  <a:pt x="15175" y="19637"/>
                </a:cubicBezTo>
                <a:cubicBezTo>
                  <a:pt x="15175" y="19694"/>
                  <a:pt x="15129" y="19740"/>
                  <a:pt x="15072" y="19740"/>
                </a:cubicBezTo>
                <a:lnTo>
                  <a:pt x="14907" y="19740"/>
                </a:lnTo>
                <a:cubicBezTo>
                  <a:pt x="14850" y="19740"/>
                  <a:pt x="14804" y="19694"/>
                  <a:pt x="14804" y="19637"/>
                </a:cubicBezTo>
                <a:cubicBezTo>
                  <a:pt x="14805" y="19580"/>
                  <a:pt x="14851" y="19534"/>
                  <a:pt x="14907" y="19534"/>
                </a:cubicBezTo>
                <a:close/>
                <a:moveTo>
                  <a:pt x="16063" y="19534"/>
                </a:moveTo>
                <a:cubicBezTo>
                  <a:pt x="16121" y="19534"/>
                  <a:pt x="16167" y="19580"/>
                  <a:pt x="16167" y="19637"/>
                </a:cubicBezTo>
                <a:cubicBezTo>
                  <a:pt x="16167" y="19694"/>
                  <a:pt x="16121" y="19740"/>
                  <a:pt x="16063" y="19740"/>
                </a:cubicBezTo>
                <a:lnTo>
                  <a:pt x="15899" y="19740"/>
                </a:lnTo>
                <a:cubicBezTo>
                  <a:pt x="15840" y="19740"/>
                  <a:pt x="15794" y="19694"/>
                  <a:pt x="15794" y="19637"/>
                </a:cubicBezTo>
                <a:cubicBezTo>
                  <a:pt x="15796" y="19580"/>
                  <a:pt x="15842" y="19534"/>
                  <a:pt x="15899" y="19534"/>
                </a:cubicBezTo>
                <a:close/>
                <a:moveTo>
                  <a:pt x="17034" y="19534"/>
                </a:moveTo>
                <a:cubicBezTo>
                  <a:pt x="17092" y="19534"/>
                  <a:pt x="17138" y="19580"/>
                  <a:pt x="17138" y="19637"/>
                </a:cubicBezTo>
                <a:lnTo>
                  <a:pt x="17138" y="19657"/>
                </a:lnTo>
                <a:cubicBezTo>
                  <a:pt x="17138" y="19715"/>
                  <a:pt x="17092" y="19761"/>
                  <a:pt x="17034" y="19761"/>
                </a:cubicBezTo>
                <a:cubicBezTo>
                  <a:pt x="17011" y="19761"/>
                  <a:pt x="16989" y="19754"/>
                  <a:pt x="16973" y="19740"/>
                </a:cubicBezTo>
                <a:lnTo>
                  <a:pt x="16889" y="19740"/>
                </a:lnTo>
                <a:cubicBezTo>
                  <a:pt x="16832" y="19740"/>
                  <a:pt x="16786" y="19694"/>
                  <a:pt x="16786" y="19637"/>
                </a:cubicBezTo>
                <a:cubicBezTo>
                  <a:pt x="16786" y="19580"/>
                  <a:pt x="16833" y="19534"/>
                  <a:pt x="16889" y="19534"/>
                </a:cubicBezTo>
                <a:close/>
                <a:moveTo>
                  <a:pt x="17034" y="20380"/>
                </a:moveTo>
                <a:cubicBezTo>
                  <a:pt x="17092" y="20380"/>
                  <a:pt x="17138" y="20426"/>
                  <a:pt x="17138" y="20483"/>
                </a:cubicBezTo>
                <a:lnTo>
                  <a:pt x="17138" y="20649"/>
                </a:lnTo>
                <a:cubicBezTo>
                  <a:pt x="17138" y="20706"/>
                  <a:pt x="17092" y="20752"/>
                  <a:pt x="17034" y="20752"/>
                </a:cubicBezTo>
                <a:cubicBezTo>
                  <a:pt x="16976" y="20752"/>
                  <a:pt x="16930" y="20706"/>
                  <a:pt x="16930" y="20649"/>
                </a:cubicBezTo>
                <a:lnTo>
                  <a:pt x="16930" y="20483"/>
                </a:lnTo>
                <a:cubicBezTo>
                  <a:pt x="16930" y="20426"/>
                  <a:pt x="16976" y="20380"/>
                  <a:pt x="17034" y="20380"/>
                </a:cubicBezTo>
                <a:close/>
                <a:moveTo>
                  <a:pt x="17034" y="21371"/>
                </a:moveTo>
                <a:cubicBezTo>
                  <a:pt x="17092" y="21371"/>
                  <a:pt x="17138" y="21417"/>
                  <a:pt x="17138" y="21475"/>
                </a:cubicBezTo>
                <a:lnTo>
                  <a:pt x="17138" y="21639"/>
                </a:lnTo>
                <a:cubicBezTo>
                  <a:pt x="17138" y="21698"/>
                  <a:pt x="17092" y="21744"/>
                  <a:pt x="17034" y="21744"/>
                </a:cubicBezTo>
                <a:cubicBezTo>
                  <a:pt x="16976" y="21744"/>
                  <a:pt x="16930" y="21698"/>
                  <a:pt x="16930" y="21639"/>
                </a:cubicBezTo>
                <a:lnTo>
                  <a:pt x="16930" y="21475"/>
                </a:lnTo>
                <a:cubicBezTo>
                  <a:pt x="16930" y="21417"/>
                  <a:pt x="16976" y="21371"/>
                  <a:pt x="17034" y="21371"/>
                </a:cubicBezTo>
                <a:close/>
                <a:moveTo>
                  <a:pt x="17034" y="22363"/>
                </a:moveTo>
                <a:cubicBezTo>
                  <a:pt x="17092" y="22363"/>
                  <a:pt x="17138" y="22409"/>
                  <a:pt x="17138" y="22466"/>
                </a:cubicBezTo>
                <a:lnTo>
                  <a:pt x="17138" y="22631"/>
                </a:lnTo>
                <a:cubicBezTo>
                  <a:pt x="17138" y="22688"/>
                  <a:pt x="17092" y="22734"/>
                  <a:pt x="17034" y="22734"/>
                </a:cubicBezTo>
                <a:cubicBezTo>
                  <a:pt x="16976" y="22734"/>
                  <a:pt x="16930" y="22688"/>
                  <a:pt x="16930" y="22631"/>
                </a:cubicBezTo>
                <a:lnTo>
                  <a:pt x="16930" y="22466"/>
                </a:lnTo>
                <a:cubicBezTo>
                  <a:pt x="16930" y="22409"/>
                  <a:pt x="16976" y="22363"/>
                  <a:pt x="17034" y="22363"/>
                </a:cubicBezTo>
                <a:close/>
                <a:moveTo>
                  <a:pt x="17034" y="23353"/>
                </a:moveTo>
                <a:cubicBezTo>
                  <a:pt x="17092" y="23353"/>
                  <a:pt x="17138" y="23399"/>
                  <a:pt x="17138" y="23458"/>
                </a:cubicBezTo>
                <a:lnTo>
                  <a:pt x="17138" y="23622"/>
                </a:lnTo>
                <a:cubicBezTo>
                  <a:pt x="17138" y="23680"/>
                  <a:pt x="17092" y="23726"/>
                  <a:pt x="17034" y="23726"/>
                </a:cubicBezTo>
                <a:cubicBezTo>
                  <a:pt x="16976" y="23726"/>
                  <a:pt x="16930" y="23680"/>
                  <a:pt x="16930" y="23622"/>
                </a:cubicBezTo>
                <a:lnTo>
                  <a:pt x="16930" y="23458"/>
                </a:lnTo>
                <a:cubicBezTo>
                  <a:pt x="16930" y="23399"/>
                  <a:pt x="16976" y="23353"/>
                  <a:pt x="17034" y="23353"/>
                </a:cubicBezTo>
                <a:close/>
                <a:moveTo>
                  <a:pt x="17034" y="24345"/>
                </a:moveTo>
                <a:cubicBezTo>
                  <a:pt x="17092" y="24345"/>
                  <a:pt x="17138" y="24391"/>
                  <a:pt x="17138" y="24448"/>
                </a:cubicBezTo>
                <a:lnTo>
                  <a:pt x="17138" y="24614"/>
                </a:lnTo>
                <a:cubicBezTo>
                  <a:pt x="17138" y="24671"/>
                  <a:pt x="17092" y="24717"/>
                  <a:pt x="17034" y="24717"/>
                </a:cubicBezTo>
                <a:cubicBezTo>
                  <a:pt x="16976" y="24717"/>
                  <a:pt x="16930" y="24671"/>
                  <a:pt x="16930" y="24614"/>
                </a:cubicBezTo>
                <a:lnTo>
                  <a:pt x="16930" y="24448"/>
                </a:lnTo>
                <a:cubicBezTo>
                  <a:pt x="16930" y="24391"/>
                  <a:pt x="16976" y="24345"/>
                  <a:pt x="17034" y="24345"/>
                </a:cubicBezTo>
                <a:close/>
                <a:moveTo>
                  <a:pt x="17034" y="25335"/>
                </a:moveTo>
                <a:cubicBezTo>
                  <a:pt x="17092" y="25335"/>
                  <a:pt x="17138" y="25381"/>
                  <a:pt x="17138" y="25438"/>
                </a:cubicBezTo>
                <a:lnTo>
                  <a:pt x="17138" y="25603"/>
                </a:lnTo>
                <a:cubicBezTo>
                  <a:pt x="17138" y="25661"/>
                  <a:pt x="17092" y="25707"/>
                  <a:pt x="17034" y="25707"/>
                </a:cubicBezTo>
                <a:cubicBezTo>
                  <a:pt x="16976" y="25707"/>
                  <a:pt x="16930" y="25661"/>
                  <a:pt x="16930" y="25603"/>
                </a:cubicBezTo>
                <a:lnTo>
                  <a:pt x="16930" y="25438"/>
                </a:lnTo>
                <a:cubicBezTo>
                  <a:pt x="16930" y="25381"/>
                  <a:pt x="16976" y="25335"/>
                  <a:pt x="17034" y="25335"/>
                </a:cubicBezTo>
                <a:close/>
                <a:moveTo>
                  <a:pt x="1362" y="25520"/>
                </a:moveTo>
                <a:cubicBezTo>
                  <a:pt x="1420" y="25520"/>
                  <a:pt x="1466" y="25566"/>
                  <a:pt x="1466" y="25624"/>
                </a:cubicBezTo>
                <a:cubicBezTo>
                  <a:pt x="1466" y="25681"/>
                  <a:pt x="1420" y="25727"/>
                  <a:pt x="1362" y="25727"/>
                </a:cubicBezTo>
                <a:lnTo>
                  <a:pt x="1197" y="25727"/>
                </a:lnTo>
                <a:cubicBezTo>
                  <a:pt x="1140" y="25727"/>
                  <a:pt x="1094" y="25681"/>
                  <a:pt x="1094" y="25624"/>
                </a:cubicBezTo>
                <a:cubicBezTo>
                  <a:pt x="1094" y="25566"/>
                  <a:pt x="1140" y="25520"/>
                  <a:pt x="1197" y="25520"/>
                </a:cubicBezTo>
                <a:close/>
                <a:moveTo>
                  <a:pt x="2354" y="25520"/>
                </a:moveTo>
                <a:cubicBezTo>
                  <a:pt x="2411" y="25520"/>
                  <a:pt x="2457" y="25566"/>
                  <a:pt x="2457" y="25624"/>
                </a:cubicBezTo>
                <a:cubicBezTo>
                  <a:pt x="2457" y="25681"/>
                  <a:pt x="2411" y="25727"/>
                  <a:pt x="2354" y="25727"/>
                </a:cubicBezTo>
                <a:lnTo>
                  <a:pt x="2189" y="25727"/>
                </a:lnTo>
                <a:cubicBezTo>
                  <a:pt x="2132" y="25727"/>
                  <a:pt x="2086" y="25681"/>
                  <a:pt x="2086" y="25624"/>
                </a:cubicBezTo>
                <a:cubicBezTo>
                  <a:pt x="2086" y="25566"/>
                  <a:pt x="2132" y="25520"/>
                  <a:pt x="2189" y="25520"/>
                </a:cubicBezTo>
                <a:close/>
                <a:moveTo>
                  <a:pt x="3345" y="25520"/>
                </a:moveTo>
                <a:cubicBezTo>
                  <a:pt x="3402" y="25520"/>
                  <a:pt x="3448" y="25566"/>
                  <a:pt x="3448" y="25624"/>
                </a:cubicBezTo>
                <a:cubicBezTo>
                  <a:pt x="3448" y="25681"/>
                  <a:pt x="3402" y="25727"/>
                  <a:pt x="3345" y="25727"/>
                </a:cubicBezTo>
                <a:lnTo>
                  <a:pt x="3180" y="25727"/>
                </a:lnTo>
                <a:cubicBezTo>
                  <a:pt x="3122" y="25727"/>
                  <a:pt x="3076" y="25681"/>
                  <a:pt x="3076" y="25624"/>
                </a:cubicBezTo>
                <a:cubicBezTo>
                  <a:pt x="3076" y="25566"/>
                  <a:pt x="3122" y="25520"/>
                  <a:pt x="3180" y="25520"/>
                </a:cubicBezTo>
                <a:close/>
                <a:moveTo>
                  <a:pt x="4337" y="25520"/>
                </a:moveTo>
                <a:cubicBezTo>
                  <a:pt x="4394" y="25520"/>
                  <a:pt x="4440" y="25566"/>
                  <a:pt x="4440" y="25624"/>
                </a:cubicBezTo>
                <a:cubicBezTo>
                  <a:pt x="4440" y="25681"/>
                  <a:pt x="4393" y="25727"/>
                  <a:pt x="4337" y="25727"/>
                </a:cubicBezTo>
                <a:lnTo>
                  <a:pt x="4171" y="25727"/>
                </a:lnTo>
                <a:cubicBezTo>
                  <a:pt x="4113" y="25727"/>
                  <a:pt x="4067" y="25681"/>
                  <a:pt x="4067" y="25624"/>
                </a:cubicBezTo>
                <a:cubicBezTo>
                  <a:pt x="4067" y="25566"/>
                  <a:pt x="4113" y="25520"/>
                  <a:pt x="4171" y="25520"/>
                </a:cubicBezTo>
                <a:close/>
                <a:moveTo>
                  <a:pt x="5327" y="25520"/>
                </a:moveTo>
                <a:cubicBezTo>
                  <a:pt x="5385" y="25520"/>
                  <a:pt x="5431" y="25566"/>
                  <a:pt x="5431" y="25624"/>
                </a:cubicBezTo>
                <a:cubicBezTo>
                  <a:pt x="5429" y="25681"/>
                  <a:pt x="5383" y="25727"/>
                  <a:pt x="5327" y="25727"/>
                </a:cubicBezTo>
                <a:lnTo>
                  <a:pt x="5162" y="25727"/>
                </a:lnTo>
                <a:cubicBezTo>
                  <a:pt x="5105" y="25727"/>
                  <a:pt x="5059" y="25681"/>
                  <a:pt x="5059" y="25624"/>
                </a:cubicBezTo>
                <a:cubicBezTo>
                  <a:pt x="5059" y="25566"/>
                  <a:pt x="5105" y="25520"/>
                  <a:pt x="5162" y="25520"/>
                </a:cubicBezTo>
                <a:close/>
                <a:moveTo>
                  <a:pt x="6318" y="25520"/>
                </a:moveTo>
                <a:cubicBezTo>
                  <a:pt x="6376" y="25520"/>
                  <a:pt x="6422" y="25566"/>
                  <a:pt x="6422" y="25624"/>
                </a:cubicBezTo>
                <a:cubicBezTo>
                  <a:pt x="6421" y="25681"/>
                  <a:pt x="6375" y="25727"/>
                  <a:pt x="6318" y="25727"/>
                </a:cubicBezTo>
                <a:lnTo>
                  <a:pt x="6154" y="25727"/>
                </a:lnTo>
                <a:cubicBezTo>
                  <a:pt x="6096" y="25727"/>
                  <a:pt x="6050" y="25681"/>
                  <a:pt x="6050" y="25624"/>
                </a:cubicBezTo>
                <a:cubicBezTo>
                  <a:pt x="6050" y="25566"/>
                  <a:pt x="6096" y="25520"/>
                  <a:pt x="6154" y="25520"/>
                </a:cubicBezTo>
                <a:close/>
                <a:moveTo>
                  <a:pt x="7310" y="25520"/>
                </a:moveTo>
                <a:cubicBezTo>
                  <a:pt x="7367" y="25520"/>
                  <a:pt x="7413" y="25566"/>
                  <a:pt x="7413" y="25624"/>
                </a:cubicBezTo>
                <a:cubicBezTo>
                  <a:pt x="7412" y="25681"/>
                  <a:pt x="7366" y="25727"/>
                  <a:pt x="7310" y="25727"/>
                </a:cubicBezTo>
                <a:lnTo>
                  <a:pt x="7145" y="25727"/>
                </a:lnTo>
                <a:cubicBezTo>
                  <a:pt x="7087" y="25727"/>
                  <a:pt x="7041" y="25681"/>
                  <a:pt x="7041" y="25624"/>
                </a:cubicBezTo>
                <a:cubicBezTo>
                  <a:pt x="7041" y="25566"/>
                  <a:pt x="7087" y="25520"/>
                  <a:pt x="7145" y="25520"/>
                </a:cubicBezTo>
                <a:close/>
                <a:moveTo>
                  <a:pt x="8299" y="25520"/>
                </a:moveTo>
                <a:cubicBezTo>
                  <a:pt x="8358" y="25520"/>
                  <a:pt x="8404" y="25566"/>
                  <a:pt x="8404" y="25624"/>
                </a:cubicBezTo>
                <a:cubicBezTo>
                  <a:pt x="8404" y="25681"/>
                  <a:pt x="8358" y="25727"/>
                  <a:pt x="8299" y="25727"/>
                </a:cubicBezTo>
                <a:lnTo>
                  <a:pt x="8135" y="25727"/>
                </a:lnTo>
                <a:cubicBezTo>
                  <a:pt x="8077" y="25727"/>
                  <a:pt x="8031" y="25681"/>
                  <a:pt x="8031" y="25624"/>
                </a:cubicBezTo>
                <a:cubicBezTo>
                  <a:pt x="8031" y="25566"/>
                  <a:pt x="8077" y="25520"/>
                  <a:pt x="8135" y="25520"/>
                </a:cubicBezTo>
                <a:close/>
                <a:moveTo>
                  <a:pt x="9291" y="25520"/>
                </a:moveTo>
                <a:cubicBezTo>
                  <a:pt x="9348" y="25520"/>
                  <a:pt x="9394" y="25566"/>
                  <a:pt x="9394" y="25624"/>
                </a:cubicBezTo>
                <a:cubicBezTo>
                  <a:pt x="9394" y="25681"/>
                  <a:pt x="9348" y="25727"/>
                  <a:pt x="9291" y="25727"/>
                </a:cubicBezTo>
                <a:lnTo>
                  <a:pt x="9126" y="25727"/>
                </a:lnTo>
                <a:cubicBezTo>
                  <a:pt x="9069" y="25727"/>
                  <a:pt x="9023" y="25681"/>
                  <a:pt x="9023" y="25624"/>
                </a:cubicBezTo>
                <a:cubicBezTo>
                  <a:pt x="9023" y="25566"/>
                  <a:pt x="9069" y="25520"/>
                  <a:pt x="9126" y="25520"/>
                </a:cubicBezTo>
                <a:close/>
                <a:moveTo>
                  <a:pt x="10282" y="25520"/>
                </a:moveTo>
                <a:cubicBezTo>
                  <a:pt x="10340" y="25520"/>
                  <a:pt x="10386" y="25566"/>
                  <a:pt x="10386" y="25624"/>
                </a:cubicBezTo>
                <a:cubicBezTo>
                  <a:pt x="10386" y="25681"/>
                  <a:pt x="10340" y="25727"/>
                  <a:pt x="10282" y="25727"/>
                </a:cubicBezTo>
                <a:lnTo>
                  <a:pt x="10118" y="25727"/>
                </a:lnTo>
                <a:cubicBezTo>
                  <a:pt x="10059" y="25727"/>
                  <a:pt x="10013" y="25681"/>
                  <a:pt x="10013" y="25624"/>
                </a:cubicBezTo>
                <a:cubicBezTo>
                  <a:pt x="10013" y="25566"/>
                  <a:pt x="10059" y="25520"/>
                  <a:pt x="10118" y="25520"/>
                </a:cubicBezTo>
                <a:close/>
                <a:moveTo>
                  <a:pt x="11274" y="25520"/>
                </a:moveTo>
                <a:cubicBezTo>
                  <a:pt x="11331" y="25520"/>
                  <a:pt x="11377" y="25566"/>
                  <a:pt x="11377" y="25624"/>
                </a:cubicBezTo>
                <a:cubicBezTo>
                  <a:pt x="11377" y="25681"/>
                  <a:pt x="11331" y="25727"/>
                  <a:pt x="11274" y="25727"/>
                </a:cubicBezTo>
                <a:lnTo>
                  <a:pt x="11108" y="25727"/>
                </a:lnTo>
                <a:cubicBezTo>
                  <a:pt x="11051" y="25727"/>
                  <a:pt x="11005" y="25681"/>
                  <a:pt x="11005" y="25624"/>
                </a:cubicBezTo>
                <a:cubicBezTo>
                  <a:pt x="11005" y="25566"/>
                  <a:pt x="11051" y="25520"/>
                  <a:pt x="11108" y="25520"/>
                </a:cubicBezTo>
                <a:close/>
                <a:moveTo>
                  <a:pt x="12264" y="25520"/>
                </a:moveTo>
                <a:cubicBezTo>
                  <a:pt x="12322" y="25520"/>
                  <a:pt x="12369" y="25566"/>
                  <a:pt x="12369" y="25624"/>
                </a:cubicBezTo>
                <a:cubicBezTo>
                  <a:pt x="12369" y="25681"/>
                  <a:pt x="12322" y="25727"/>
                  <a:pt x="12264" y="25727"/>
                </a:cubicBezTo>
                <a:lnTo>
                  <a:pt x="12099" y="25727"/>
                </a:lnTo>
                <a:cubicBezTo>
                  <a:pt x="12042" y="25727"/>
                  <a:pt x="11996" y="25681"/>
                  <a:pt x="11996" y="25624"/>
                </a:cubicBezTo>
                <a:cubicBezTo>
                  <a:pt x="11996" y="25566"/>
                  <a:pt x="12042" y="25520"/>
                  <a:pt x="12099" y="25520"/>
                </a:cubicBezTo>
                <a:close/>
                <a:moveTo>
                  <a:pt x="13256" y="25520"/>
                </a:moveTo>
                <a:cubicBezTo>
                  <a:pt x="13313" y="25520"/>
                  <a:pt x="13359" y="25566"/>
                  <a:pt x="13359" y="25624"/>
                </a:cubicBezTo>
                <a:cubicBezTo>
                  <a:pt x="13359" y="25681"/>
                  <a:pt x="13312" y="25727"/>
                  <a:pt x="13256" y="25727"/>
                </a:cubicBezTo>
                <a:lnTo>
                  <a:pt x="13091" y="25727"/>
                </a:lnTo>
                <a:cubicBezTo>
                  <a:pt x="13034" y="25727"/>
                  <a:pt x="12988" y="25681"/>
                  <a:pt x="12988" y="25624"/>
                </a:cubicBezTo>
                <a:cubicBezTo>
                  <a:pt x="12988" y="25566"/>
                  <a:pt x="13034" y="25520"/>
                  <a:pt x="13091" y="25520"/>
                </a:cubicBezTo>
                <a:close/>
                <a:moveTo>
                  <a:pt x="14247" y="25520"/>
                </a:moveTo>
                <a:cubicBezTo>
                  <a:pt x="14304" y="25520"/>
                  <a:pt x="14350" y="25566"/>
                  <a:pt x="14350" y="25624"/>
                </a:cubicBezTo>
                <a:cubicBezTo>
                  <a:pt x="14350" y="25681"/>
                  <a:pt x="14303" y="25727"/>
                  <a:pt x="14247" y="25727"/>
                </a:cubicBezTo>
                <a:lnTo>
                  <a:pt x="14082" y="25727"/>
                </a:lnTo>
                <a:cubicBezTo>
                  <a:pt x="14024" y="25727"/>
                  <a:pt x="13978" y="25681"/>
                  <a:pt x="13978" y="25624"/>
                </a:cubicBezTo>
                <a:cubicBezTo>
                  <a:pt x="13978" y="25566"/>
                  <a:pt x="14024" y="25520"/>
                  <a:pt x="14082" y="25520"/>
                </a:cubicBezTo>
                <a:close/>
                <a:moveTo>
                  <a:pt x="15239" y="25520"/>
                </a:moveTo>
                <a:cubicBezTo>
                  <a:pt x="15296" y="25520"/>
                  <a:pt x="15342" y="25566"/>
                  <a:pt x="15342" y="25624"/>
                </a:cubicBezTo>
                <a:cubicBezTo>
                  <a:pt x="15341" y="25681"/>
                  <a:pt x="15295" y="25727"/>
                  <a:pt x="15239" y="25727"/>
                </a:cubicBezTo>
                <a:lnTo>
                  <a:pt x="15073" y="25727"/>
                </a:lnTo>
                <a:cubicBezTo>
                  <a:pt x="15016" y="25727"/>
                  <a:pt x="14969" y="25681"/>
                  <a:pt x="14969" y="25624"/>
                </a:cubicBezTo>
                <a:cubicBezTo>
                  <a:pt x="14969" y="25566"/>
                  <a:pt x="15016" y="25520"/>
                  <a:pt x="15073" y="25520"/>
                </a:cubicBezTo>
                <a:close/>
                <a:moveTo>
                  <a:pt x="16228" y="25521"/>
                </a:moveTo>
                <a:cubicBezTo>
                  <a:pt x="16285" y="25521"/>
                  <a:pt x="16331" y="25567"/>
                  <a:pt x="16331" y="25625"/>
                </a:cubicBezTo>
                <a:cubicBezTo>
                  <a:pt x="16331" y="25683"/>
                  <a:pt x="16285" y="25729"/>
                  <a:pt x="16228" y="25729"/>
                </a:cubicBezTo>
                <a:lnTo>
                  <a:pt x="16063" y="25729"/>
                </a:lnTo>
                <a:cubicBezTo>
                  <a:pt x="16006" y="25729"/>
                  <a:pt x="15960" y="25683"/>
                  <a:pt x="15960" y="25625"/>
                </a:cubicBezTo>
                <a:cubicBezTo>
                  <a:pt x="15960" y="25567"/>
                  <a:pt x="16006" y="25521"/>
                  <a:pt x="16063" y="25521"/>
                </a:cubicBezTo>
                <a:close/>
                <a:moveTo>
                  <a:pt x="804" y="25955"/>
                </a:moveTo>
                <a:cubicBezTo>
                  <a:pt x="863" y="25955"/>
                  <a:pt x="909" y="26001"/>
                  <a:pt x="909" y="26059"/>
                </a:cubicBezTo>
                <a:lnTo>
                  <a:pt x="909" y="26223"/>
                </a:lnTo>
                <a:cubicBezTo>
                  <a:pt x="909" y="26282"/>
                  <a:pt x="863" y="26328"/>
                  <a:pt x="804" y="26328"/>
                </a:cubicBezTo>
                <a:cubicBezTo>
                  <a:pt x="747" y="26328"/>
                  <a:pt x="701" y="26282"/>
                  <a:pt x="701" y="26223"/>
                </a:cubicBezTo>
                <a:lnTo>
                  <a:pt x="701" y="26059"/>
                </a:lnTo>
                <a:cubicBezTo>
                  <a:pt x="701" y="26001"/>
                  <a:pt x="747" y="25955"/>
                  <a:pt x="804" y="25955"/>
                </a:cubicBezTo>
                <a:close/>
                <a:moveTo>
                  <a:pt x="804" y="26947"/>
                </a:moveTo>
                <a:cubicBezTo>
                  <a:pt x="863" y="26947"/>
                  <a:pt x="909" y="26993"/>
                  <a:pt x="909" y="27050"/>
                </a:cubicBezTo>
                <a:lnTo>
                  <a:pt x="909" y="27215"/>
                </a:lnTo>
                <a:cubicBezTo>
                  <a:pt x="909" y="27272"/>
                  <a:pt x="863" y="27318"/>
                  <a:pt x="804" y="27318"/>
                </a:cubicBezTo>
                <a:cubicBezTo>
                  <a:pt x="747" y="27318"/>
                  <a:pt x="701" y="27272"/>
                  <a:pt x="701" y="27215"/>
                </a:cubicBezTo>
                <a:lnTo>
                  <a:pt x="701" y="27050"/>
                </a:lnTo>
                <a:cubicBezTo>
                  <a:pt x="701" y="26993"/>
                  <a:pt x="747" y="26947"/>
                  <a:pt x="804" y="26947"/>
                </a:cubicBezTo>
                <a:close/>
                <a:moveTo>
                  <a:pt x="804" y="27937"/>
                </a:moveTo>
                <a:cubicBezTo>
                  <a:pt x="863" y="27937"/>
                  <a:pt x="909" y="27983"/>
                  <a:pt x="909" y="28041"/>
                </a:cubicBezTo>
                <a:lnTo>
                  <a:pt x="909" y="28206"/>
                </a:lnTo>
                <a:cubicBezTo>
                  <a:pt x="909" y="28264"/>
                  <a:pt x="863" y="28310"/>
                  <a:pt x="804" y="28310"/>
                </a:cubicBezTo>
                <a:cubicBezTo>
                  <a:pt x="747" y="28310"/>
                  <a:pt x="701" y="28264"/>
                  <a:pt x="701" y="28206"/>
                </a:cubicBezTo>
                <a:lnTo>
                  <a:pt x="701" y="28041"/>
                </a:lnTo>
                <a:cubicBezTo>
                  <a:pt x="701" y="27983"/>
                  <a:pt x="747" y="27937"/>
                  <a:pt x="804" y="27937"/>
                </a:cubicBezTo>
                <a:close/>
                <a:moveTo>
                  <a:pt x="804" y="28928"/>
                </a:moveTo>
                <a:cubicBezTo>
                  <a:pt x="863" y="28928"/>
                  <a:pt x="909" y="28974"/>
                  <a:pt x="909" y="29031"/>
                </a:cubicBezTo>
                <a:lnTo>
                  <a:pt x="909" y="29196"/>
                </a:lnTo>
                <a:cubicBezTo>
                  <a:pt x="909" y="29254"/>
                  <a:pt x="863" y="29300"/>
                  <a:pt x="804" y="29300"/>
                </a:cubicBezTo>
                <a:cubicBezTo>
                  <a:pt x="747" y="29300"/>
                  <a:pt x="701" y="29254"/>
                  <a:pt x="701" y="29196"/>
                </a:cubicBezTo>
                <a:lnTo>
                  <a:pt x="701" y="29031"/>
                </a:lnTo>
                <a:cubicBezTo>
                  <a:pt x="701" y="28974"/>
                  <a:pt x="747" y="28928"/>
                  <a:pt x="804" y="28928"/>
                </a:cubicBezTo>
                <a:close/>
                <a:moveTo>
                  <a:pt x="804" y="29919"/>
                </a:moveTo>
                <a:cubicBezTo>
                  <a:pt x="863" y="29919"/>
                  <a:pt x="909" y="29965"/>
                  <a:pt x="909" y="30022"/>
                </a:cubicBezTo>
                <a:lnTo>
                  <a:pt x="909" y="30187"/>
                </a:lnTo>
                <a:cubicBezTo>
                  <a:pt x="909" y="30244"/>
                  <a:pt x="863" y="30290"/>
                  <a:pt x="804" y="30290"/>
                </a:cubicBezTo>
                <a:cubicBezTo>
                  <a:pt x="747" y="30290"/>
                  <a:pt x="701" y="30244"/>
                  <a:pt x="701" y="30187"/>
                </a:cubicBezTo>
                <a:lnTo>
                  <a:pt x="701" y="30022"/>
                </a:lnTo>
                <a:cubicBezTo>
                  <a:pt x="701" y="29965"/>
                  <a:pt x="747" y="29919"/>
                  <a:pt x="804" y="29919"/>
                </a:cubicBezTo>
                <a:close/>
                <a:moveTo>
                  <a:pt x="804" y="30909"/>
                </a:moveTo>
                <a:cubicBezTo>
                  <a:pt x="863" y="30909"/>
                  <a:pt x="909" y="30956"/>
                  <a:pt x="909" y="31014"/>
                </a:cubicBezTo>
                <a:lnTo>
                  <a:pt x="909" y="31179"/>
                </a:lnTo>
                <a:cubicBezTo>
                  <a:pt x="909" y="31236"/>
                  <a:pt x="863" y="31282"/>
                  <a:pt x="804" y="31282"/>
                </a:cubicBezTo>
                <a:cubicBezTo>
                  <a:pt x="747" y="31282"/>
                  <a:pt x="701" y="31236"/>
                  <a:pt x="701" y="31179"/>
                </a:cubicBezTo>
                <a:lnTo>
                  <a:pt x="701" y="31014"/>
                </a:lnTo>
                <a:cubicBezTo>
                  <a:pt x="701" y="30956"/>
                  <a:pt x="747" y="30909"/>
                  <a:pt x="804" y="30909"/>
                </a:cubicBezTo>
                <a:close/>
                <a:moveTo>
                  <a:pt x="804" y="31901"/>
                </a:moveTo>
                <a:cubicBezTo>
                  <a:pt x="863" y="31901"/>
                  <a:pt x="909" y="31947"/>
                  <a:pt x="909" y="32004"/>
                </a:cubicBezTo>
                <a:lnTo>
                  <a:pt x="909" y="32170"/>
                </a:lnTo>
                <a:cubicBezTo>
                  <a:pt x="909" y="32227"/>
                  <a:pt x="863" y="32273"/>
                  <a:pt x="804" y="32273"/>
                </a:cubicBezTo>
                <a:cubicBezTo>
                  <a:pt x="747" y="32273"/>
                  <a:pt x="701" y="32227"/>
                  <a:pt x="701" y="32170"/>
                </a:cubicBezTo>
                <a:lnTo>
                  <a:pt x="701" y="32004"/>
                </a:lnTo>
                <a:cubicBezTo>
                  <a:pt x="701" y="31947"/>
                  <a:pt x="747" y="31901"/>
                  <a:pt x="804" y="31901"/>
                </a:cubicBezTo>
                <a:close/>
                <a:moveTo>
                  <a:pt x="1362" y="1"/>
                </a:moveTo>
                <a:lnTo>
                  <a:pt x="1362" y="6525"/>
                </a:lnTo>
                <a:cubicBezTo>
                  <a:pt x="1362" y="6981"/>
                  <a:pt x="1733" y="7353"/>
                  <a:pt x="2189" y="7353"/>
                </a:cubicBezTo>
                <a:lnTo>
                  <a:pt x="13379" y="7353"/>
                </a:lnTo>
                <a:lnTo>
                  <a:pt x="13379" y="11069"/>
                </a:lnTo>
                <a:lnTo>
                  <a:pt x="4337" y="11069"/>
                </a:lnTo>
                <a:cubicBezTo>
                  <a:pt x="3879" y="11069"/>
                  <a:pt x="3510" y="11438"/>
                  <a:pt x="3510" y="11896"/>
                </a:cubicBezTo>
                <a:lnTo>
                  <a:pt x="3510" y="19618"/>
                </a:lnTo>
                <a:cubicBezTo>
                  <a:pt x="3510" y="20074"/>
                  <a:pt x="3879" y="20444"/>
                  <a:pt x="4337" y="20444"/>
                </a:cubicBezTo>
                <a:lnTo>
                  <a:pt x="16229" y="20444"/>
                </a:lnTo>
                <a:lnTo>
                  <a:pt x="16229" y="24780"/>
                </a:lnTo>
                <a:lnTo>
                  <a:pt x="827" y="24780"/>
                </a:lnTo>
                <a:cubicBezTo>
                  <a:pt x="370" y="24780"/>
                  <a:pt x="0" y="25149"/>
                  <a:pt x="0" y="25606"/>
                </a:cubicBezTo>
                <a:lnTo>
                  <a:pt x="0" y="33040"/>
                </a:lnTo>
                <a:lnTo>
                  <a:pt x="702" y="33040"/>
                </a:lnTo>
                <a:lnTo>
                  <a:pt x="702" y="32999"/>
                </a:lnTo>
                <a:cubicBezTo>
                  <a:pt x="702" y="32941"/>
                  <a:pt x="748" y="32894"/>
                  <a:pt x="807" y="32894"/>
                </a:cubicBezTo>
                <a:cubicBezTo>
                  <a:pt x="864" y="32894"/>
                  <a:pt x="910" y="32941"/>
                  <a:pt x="910" y="32999"/>
                </a:cubicBezTo>
                <a:lnTo>
                  <a:pt x="910" y="33040"/>
                </a:lnTo>
                <a:lnTo>
                  <a:pt x="1653" y="33040"/>
                </a:lnTo>
                <a:lnTo>
                  <a:pt x="1653" y="26432"/>
                </a:lnTo>
                <a:lnTo>
                  <a:pt x="17055" y="26432"/>
                </a:lnTo>
                <a:cubicBezTo>
                  <a:pt x="17511" y="26432"/>
                  <a:pt x="17880" y="26063"/>
                  <a:pt x="17880" y="25606"/>
                </a:cubicBezTo>
                <a:lnTo>
                  <a:pt x="17880" y="19618"/>
                </a:lnTo>
                <a:cubicBezTo>
                  <a:pt x="17880" y="19161"/>
                  <a:pt x="17511" y="18792"/>
                  <a:pt x="17055" y="18792"/>
                </a:cubicBezTo>
                <a:lnTo>
                  <a:pt x="5161" y="18792"/>
                </a:lnTo>
                <a:lnTo>
                  <a:pt x="5161" y="12721"/>
                </a:lnTo>
                <a:lnTo>
                  <a:pt x="14205" y="12721"/>
                </a:lnTo>
                <a:cubicBezTo>
                  <a:pt x="14662" y="12721"/>
                  <a:pt x="15031" y="12352"/>
                  <a:pt x="15031" y="11895"/>
                </a:cubicBezTo>
                <a:lnTo>
                  <a:pt x="15031" y="6527"/>
                </a:lnTo>
                <a:cubicBezTo>
                  <a:pt x="15031" y="6071"/>
                  <a:pt x="14662" y="5701"/>
                  <a:pt x="14205" y="5701"/>
                </a:cubicBezTo>
                <a:lnTo>
                  <a:pt x="3014" y="5701"/>
                </a:lnTo>
                <a:lnTo>
                  <a:pt x="301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Forma&#10;&#10;Descrição gerada automaticamente" id="132" name="Google Shape;1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991" y="74616"/>
            <a:ext cx="807060" cy="455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682" y="944703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0870" y="3069693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11521" y="3941721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31103" y="1695097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00118" y="925236"/>
            <a:ext cx="5491483" cy="3781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Forma&#10;&#10;Descrição gerada automaticamente" id="142" name="Google Shape;1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991" y="74616"/>
            <a:ext cx="807060" cy="4559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5"/>
          <p:cNvGrpSpPr/>
          <p:nvPr/>
        </p:nvGrpSpPr>
        <p:grpSpPr>
          <a:xfrm rot="2979136">
            <a:off x="346972" y="-1196591"/>
            <a:ext cx="713673" cy="4244237"/>
            <a:chOff x="7199143" y="3"/>
            <a:chExt cx="713700" cy="4244400"/>
          </a:xfrm>
        </p:grpSpPr>
        <p:sp>
          <p:nvSpPr>
            <p:cNvPr id="144" name="Google Shape;144;p5"/>
            <p:cNvSpPr/>
            <p:nvPr/>
          </p:nvSpPr>
          <p:spPr>
            <a:xfrm rot="5400000">
              <a:off x="5433793" y="1765353"/>
              <a:ext cx="4244400" cy="71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 rot="5400000">
              <a:off x="7389597" y="2707600"/>
              <a:ext cx="333000" cy="12000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 rot="5400000">
              <a:off x="7389597" y="3129217"/>
              <a:ext cx="333000" cy="12000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 rot="5400000">
              <a:off x="7382199" y="2285983"/>
              <a:ext cx="333000" cy="12000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 rot="5400000">
              <a:off x="7382199" y="1859175"/>
              <a:ext cx="333000" cy="12000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 rot="5400000">
              <a:off x="7393774" y="3556025"/>
              <a:ext cx="333000" cy="12000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 rot="5400000">
              <a:off x="7385420" y="583942"/>
              <a:ext cx="333000" cy="12000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 rot="5400000">
              <a:off x="7385420" y="1005559"/>
              <a:ext cx="333000" cy="12000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 rot="5400000">
              <a:off x="7378022" y="162325"/>
              <a:ext cx="333000" cy="12000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 rot="5400000">
              <a:off x="7393774" y="3977642"/>
              <a:ext cx="333000" cy="12000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 rot="5400000">
              <a:off x="7389597" y="1432367"/>
              <a:ext cx="333000" cy="12000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5"/>
          <p:cNvGrpSpPr/>
          <p:nvPr/>
        </p:nvGrpSpPr>
        <p:grpSpPr>
          <a:xfrm rot="2979136">
            <a:off x="7814572" y="2728449"/>
            <a:ext cx="713673" cy="4244237"/>
            <a:chOff x="7199143" y="3"/>
            <a:chExt cx="713700" cy="4244400"/>
          </a:xfrm>
        </p:grpSpPr>
        <p:sp>
          <p:nvSpPr>
            <p:cNvPr id="156" name="Google Shape;156;p5"/>
            <p:cNvSpPr/>
            <p:nvPr/>
          </p:nvSpPr>
          <p:spPr>
            <a:xfrm rot="5400000">
              <a:off x="5433793" y="1765353"/>
              <a:ext cx="4244400" cy="71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 rot="5400000">
              <a:off x="7389597" y="2707600"/>
              <a:ext cx="333000" cy="12000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 rot="5400000">
              <a:off x="7389597" y="3129217"/>
              <a:ext cx="333000" cy="12000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 rot="5400000">
              <a:off x="7382199" y="2285983"/>
              <a:ext cx="333000" cy="12000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 rot="5400000">
              <a:off x="7382199" y="1859175"/>
              <a:ext cx="333000" cy="12000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 rot="5400000">
              <a:off x="7393774" y="3556025"/>
              <a:ext cx="333000" cy="12000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 rot="5400000">
              <a:off x="7385420" y="583942"/>
              <a:ext cx="333000" cy="12000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5400000">
              <a:off x="7385420" y="1005559"/>
              <a:ext cx="333000" cy="12000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5400000">
              <a:off x="7378022" y="162325"/>
              <a:ext cx="333000" cy="12000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 rot="5400000">
              <a:off x="7393774" y="3977642"/>
              <a:ext cx="333000" cy="12000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 rot="5400000">
              <a:off x="7389597" y="1432367"/>
              <a:ext cx="333000" cy="12000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5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Vídeo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2809" y="199948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77172" y="3765529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"/>
          <p:cNvSpPr txBox="1"/>
          <p:nvPr/>
        </p:nvSpPr>
        <p:spPr>
          <a:xfrm>
            <a:off x="1506611" y="2371695"/>
            <a:ext cx="61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https://youtu.be/beaOeAfC4K0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REFERÊNCIAS </a:t>
            </a:r>
            <a:endParaRPr b="1" i="0" sz="20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172153" y="1460187"/>
            <a:ext cx="8666522" cy="59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Autores, 2024.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Forma&#10;&#10;Descrição gerada automaticamente" id="177" name="Google Shape;17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991" y="74616"/>
            <a:ext cx="807060" cy="455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ty Infographics by Slidesgo">
  <a:themeElements>
    <a:clrScheme name="Simple Light">
      <a:dk1>
        <a:srgbClr val="000000"/>
      </a:dk1>
      <a:lt1>
        <a:srgbClr val="FFFFFF"/>
      </a:lt1>
      <a:dk2>
        <a:srgbClr val="DAA622"/>
      </a:dk2>
      <a:lt2>
        <a:srgbClr val="1E2F55"/>
      </a:lt2>
      <a:accent1>
        <a:srgbClr val="4E6BAC"/>
      </a:accent1>
      <a:accent2>
        <a:srgbClr val="8BBFFF"/>
      </a:accent2>
      <a:accent3>
        <a:srgbClr val="B2E0FF"/>
      </a:accent3>
      <a:accent4>
        <a:srgbClr val="DEF8FF"/>
      </a:accent4>
      <a:accent5>
        <a:srgbClr val="FFD25F"/>
      </a:accent5>
      <a:accent6>
        <a:srgbClr val="FFEFC7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