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95" r:id="rId2"/>
    <p:sldId id="294" r:id="rId3"/>
    <p:sldId id="292" r:id="rId4"/>
    <p:sldId id="303" r:id="rId5"/>
    <p:sldId id="260" r:id="rId6"/>
    <p:sldId id="300" r:id="rId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Fira Sans Bold" panose="020B0803050000020004" charset="0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3729B-26BA-0A38-B45A-0F931B1878A6}" v="375" dt="2024-06-10T19:31:32.046"/>
    <p1510:client id="{255C9106-5F70-496C-A601-831B052281BD}" v="2" dt="2024-06-09T18:35:18.777"/>
    <p1510:client id="{382B5C85-190C-409D-BF84-49D4646A4F5E}" v="305" dt="2024-06-09T17:52:14.450"/>
    <p1510:client id="{7D4BFEE5-F376-488F-8893-0FF9B6361269}" v="751" dt="2024-06-09T23:09:34.211"/>
    <p1510:client id="{A60B8B9F-7D31-4D21-8DA5-33A567676FD2}" v="1774" dt="2024-06-09T18:26:40.227"/>
    <p1510:client id="{A907CB6A-BF7A-C4B0-F452-E500BEE348D9}" v="254" dt="2024-06-10T19:46:43.859"/>
    <p1510:client id="{CF9362EA-CDBB-4EA4-B4ED-26A88A9ED335}" v="383" dt="2024-06-09T21:43:37.565"/>
    <p1510:client id="{E26386CA-9294-4647-82AE-1B1B1805D767}" v="9" dt="2024-06-09T17:22:2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431" autoAdjust="0"/>
  </p:normalViewPr>
  <p:slideViewPr>
    <p:cSldViewPr snapToGrid="0">
      <p:cViewPr varScale="1">
        <p:scale>
          <a:sx n="135" d="100"/>
          <a:sy n="135" d="100"/>
        </p:scale>
        <p:origin x="52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53a0f0b50_0_9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53a0f0b50_0_9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4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53a0f0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53a0f0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54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953a0f0b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953a0f0b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64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953a0f0b50_0_9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953a0f0b50_0_9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953a0f0b50_0_9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953a0f0b50_0_9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23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gefRuVBeyEU?si=4duJzrJ739ISRi8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3633467" y="1812450"/>
            <a:ext cx="5162643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APP de </a:t>
            </a:r>
            <a:r>
              <a:rPr lang="en" sz="3600" b="1" dirty="0">
                <a:latin typeface="Fira Sans"/>
                <a:ea typeface="Fira Sans"/>
                <a:cs typeface="Fira Sans"/>
                <a:sym typeface="Fira Sans"/>
              </a:rPr>
              <a:t>Denúncia nas Vias Públicas </a:t>
            </a:r>
            <a:endParaRPr sz="3600" b="1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5715000" y="3176375"/>
            <a:ext cx="2877357" cy="17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Felipe Ribeiro de Souza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João Lucas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Miclos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 de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Negreiros</a:t>
            </a:r>
            <a:endParaRPr lang="en-US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Lettícia</a:t>
            </a:r>
            <a:r>
              <a:rPr lang="en-US" sz="15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de Sousa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Tonon</a:t>
            </a:r>
            <a:endParaRPr lang="en-US" sz="15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Lucas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Kaue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500" dirty="0" err="1">
                <a:latin typeface="Fira Sans"/>
                <a:ea typeface="Fira Sans"/>
                <a:cs typeface="Fira Sans"/>
                <a:sym typeface="Fira Sans"/>
              </a:rPr>
              <a:t>Guimarães</a:t>
            </a:r>
            <a:r>
              <a:rPr lang="en-US" sz="1500" dirty="0">
                <a:latin typeface="Fira Sans"/>
                <a:ea typeface="Fira Sans"/>
                <a:cs typeface="Fira Sans"/>
                <a:sym typeface="Fira Sans"/>
              </a:rPr>
              <a:t> Mota </a:t>
            </a:r>
            <a:endParaRPr sz="15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8CF6F965-AA40-B3E3-F751-26725921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4" y="1125901"/>
            <a:ext cx="4140425" cy="233934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F37E320-4D66-9E90-B0C5-285FE3063FC6}"/>
              </a:ext>
            </a:extLst>
          </p:cNvPr>
          <p:cNvGrpSpPr/>
          <p:nvPr/>
        </p:nvGrpSpPr>
        <p:grpSpPr>
          <a:xfrm rot="18906872">
            <a:off x="8235551" y="-689435"/>
            <a:ext cx="713612" cy="2650197"/>
            <a:chOff x="8242949" y="-815669"/>
            <a:chExt cx="713612" cy="265019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E533E04-ABCC-F200-B957-450686D220B4}"/>
                </a:ext>
              </a:extLst>
            </p:cNvPr>
            <p:cNvSpPr/>
            <p:nvPr/>
          </p:nvSpPr>
          <p:spPr>
            <a:xfrm rot="5400000">
              <a:off x="7274656" y="152624"/>
              <a:ext cx="2650197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0D20504-9E62-ECE9-4C33-7E6B3E97058B}"/>
                </a:ext>
              </a:extLst>
            </p:cNvPr>
            <p:cNvSpPr/>
            <p:nvPr/>
          </p:nvSpPr>
          <p:spPr>
            <a:xfrm rot="5400000">
              <a:off x="8433292" y="493388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879AB7B-55F6-44C7-5855-3B2A98928FEF}"/>
                </a:ext>
              </a:extLst>
            </p:cNvPr>
            <p:cNvSpPr/>
            <p:nvPr/>
          </p:nvSpPr>
          <p:spPr>
            <a:xfrm rot="5400000">
              <a:off x="8433292" y="91500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6E06942-34D2-3C36-5E47-2BDA968324F3}"/>
                </a:ext>
              </a:extLst>
            </p:cNvPr>
            <p:cNvSpPr/>
            <p:nvPr/>
          </p:nvSpPr>
          <p:spPr>
            <a:xfrm rot="5400000">
              <a:off x="8425894" y="7177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038FA91-B90D-CA2C-23F4-262F82713E40}"/>
                </a:ext>
              </a:extLst>
            </p:cNvPr>
            <p:cNvSpPr/>
            <p:nvPr/>
          </p:nvSpPr>
          <p:spPr>
            <a:xfrm rot="5400000">
              <a:off x="8425894" y="-35503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0C64AD0-D173-CEAE-B6FD-FADB7BD38ADF}"/>
                </a:ext>
              </a:extLst>
            </p:cNvPr>
            <p:cNvSpPr/>
            <p:nvPr/>
          </p:nvSpPr>
          <p:spPr>
            <a:xfrm rot="5400000">
              <a:off x="8437469" y="1341813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51"/>
    </mc:Choice>
    <mc:Fallback xmlns="">
      <p:transition spd="slow" advTm="156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24"/>
          <p:cNvSpPr txBox="1"/>
          <p:nvPr/>
        </p:nvSpPr>
        <p:spPr>
          <a:xfrm>
            <a:off x="1747837" y="124151"/>
            <a:ext cx="4541666" cy="158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3200" b="1" dirty="0">
                <a:latin typeface="Fira Sans"/>
                <a:ea typeface="Fira Sans"/>
                <a:cs typeface="Fira Sans"/>
              </a:rPr>
              <a:t>Backlog</a:t>
            </a:r>
            <a:endParaRPr lang="pt-BR" sz="3200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88D5A-9AF6-29E1-280E-5EFFC7D1530B}"/>
              </a:ext>
            </a:extLst>
          </p:cNvPr>
          <p:cNvGrpSpPr/>
          <p:nvPr/>
        </p:nvGrpSpPr>
        <p:grpSpPr>
          <a:xfrm rot="19257897">
            <a:off x="7971243" y="-772626"/>
            <a:ext cx="713612" cy="4244439"/>
            <a:chOff x="7199231" y="2"/>
            <a:chExt cx="713612" cy="424443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299F045C-E81C-4D2F-2494-EAB0FC3629C1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185CCF4-F115-B4AE-BC34-D6E3A8872264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CFF7223-DBCD-0BA3-63FF-0214BC28100A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36F43B5-F332-9A9B-903D-19D602C9B3A7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05163A9-7DA0-3E05-258E-1B1D4C8DAC0D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3EC3F9-6B2B-65C9-80A1-FBE62ED3AD3C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55E07CD-BCD9-8EC6-64ED-55EA170BFC00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841A305-E2D0-6574-BAA9-2266DABB0517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CA0B87E-67D1-8643-84CE-206B6F8798E3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4A0420C-AF4D-AC83-CE35-F2F8E6AC5999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3DC1B43-75C7-F91A-14F8-3CAC4DCD3983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B3C59A8-D0FF-D2D0-2888-B1C2BD196214}"/>
              </a:ext>
            </a:extLst>
          </p:cNvPr>
          <p:cNvGrpSpPr/>
          <p:nvPr/>
        </p:nvGrpSpPr>
        <p:grpSpPr>
          <a:xfrm rot="2979123">
            <a:off x="7775580" y="2815130"/>
            <a:ext cx="713612" cy="4244439"/>
            <a:chOff x="7199231" y="2"/>
            <a:chExt cx="713612" cy="4244439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570B961-F492-C78D-B190-B08CB1D858DC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DCCD6DC-FDA9-4204-72D3-863F1F5104AB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6491728-EF74-0D87-5B72-CFA37FC4FA90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6375692-3AD1-A66F-C1F1-B24811860908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8FFA2A6-1DE8-6E14-302B-991CB9F1D909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69890B9-D1E0-5F19-D915-E1DECFE44BA3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52C8F87-C5E3-27BB-C59E-1AEC2439CA8A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D54DA86B-F92D-76FC-851A-2F859770ED48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8096D8C-FEA9-E793-A504-39C735494205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DC5E16FB-3984-CF91-0636-8C4F3567E1F4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AA877E96-E792-24CB-A124-BB0CBDF544FC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62" name="Imagem 61" descr="Uma imagem contendo Forma&#10;&#10;Descrição gerada automaticamente">
            <a:extLst>
              <a:ext uri="{FF2B5EF4-FFF2-40B4-BE49-F238E27FC236}">
                <a16:creationId xmlns:a16="http://schemas.microsoft.com/office/drawing/2014/main" id="{987D6A2A-B21B-5D30-0C0E-4D2D64A6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907F6D3-3522-9270-5A7A-1301A530A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628" y="688929"/>
            <a:ext cx="3691569" cy="44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2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1"/>
    </mc:Choice>
    <mc:Fallback xmlns="">
      <p:transition spd="slow" advTm="257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"/>
          <p:cNvSpPr txBox="1"/>
          <p:nvPr/>
        </p:nvSpPr>
        <p:spPr>
          <a:xfrm>
            <a:off x="-166766" y="94728"/>
            <a:ext cx="49668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800" b="1" dirty="0">
                <a:ea typeface="Fira Sans"/>
              </a:rPr>
              <a:t>Protótipos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rgbClr val="000000"/>
              </a:solidFill>
              <a:latin typeface="Fira Sans"/>
              <a:ea typeface="Fira Sans"/>
              <a:cs typeface="Fira San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BF92B1-9759-73BE-4C22-F042BA2A9000}"/>
              </a:ext>
            </a:extLst>
          </p:cNvPr>
          <p:cNvSpPr/>
          <p:nvPr/>
        </p:nvSpPr>
        <p:spPr>
          <a:xfrm>
            <a:off x="893618" y="-104064"/>
            <a:ext cx="159327" cy="111544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DF1078-0EDA-F020-679A-7EDE2979C0D0}"/>
              </a:ext>
            </a:extLst>
          </p:cNvPr>
          <p:cNvSpPr/>
          <p:nvPr/>
        </p:nvSpPr>
        <p:spPr>
          <a:xfrm rot="5400000">
            <a:off x="1827396" y="13520"/>
            <a:ext cx="159327" cy="1867558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BF58A4-A736-FF69-3193-53B1BA6CA403}"/>
              </a:ext>
            </a:extLst>
          </p:cNvPr>
          <p:cNvSpPr/>
          <p:nvPr/>
        </p:nvSpPr>
        <p:spPr>
          <a:xfrm>
            <a:off x="2698071" y="886036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E9DB28-7ACD-22AB-80AA-3D1727D234DE}"/>
              </a:ext>
            </a:extLst>
          </p:cNvPr>
          <p:cNvSpPr/>
          <p:nvPr/>
        </p:nvSpPr>
        <p:spPr>
          <a:xfrm rot="5400000">
            <a:off x="1944572" y="1048185"/>
            <a:ext cx="159327" cy="1506995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9F6CCC-AE2A-C29A-AB84-D3BAB099E1AB}"/>
              </a:ext>
            </a:extLst>
          </p:cNvPr>
          <p:cNvSpPr/>
          <p:nvPr/>
        </p:nvSpPr>
        <p:spPr>
          <a:xfrm>
            <a:off x="1223385" y="1744026"/>
            <a:ext cx="159327" cy="134207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EBB3A3-BE9E-1773-233C-1D5654345D6E}"/>
              </a:ext>
            </a:extLst>
          </p:cNvPr>
          <p:cNvSpPr/>
          <p:nvPr/>
        </p:nvSpPr>
        <p:spPr>
          <a:xfrm rot="5400000">
            <a:off x="2237012" y="2058797"/>
            <a:ext cx="159327" cy="1932547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FA5AEB-A3F1-857D-A939-A4455FC3FC23}"/>
              </a:ext>
            </a:extLst>
          </p:cNvPr>
          <p:cNvSpPr/>
          <p:nvPr/>
        </p:nvSpPr>
        <p:spPr>
          <a:xfrm>
            <a:off x="3123622" y="3076581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E6F6FA-CE06-21D4-53CE-EFE41C54B201}"/>
              </a:ext>
            </a:extLst>
          </p:cNvPr>
          <p:cNvSpPr/>
          <p:nvPr/>
        </p:nvSpPr>
        <p:spPr>
          <a:xfrm rot="5400000">
            <a:off x="1855698" y="2791882"/>
            <a:ext cx="159327" cy="238482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D086191-761E-2395-4DFA-5FA6E5299A2D}"/>
              </a:ext>
            </a:extLst>
          </p:cNvPr>
          <p:cNvSpPr/>
          <p:nvPr/>
        </p:nvSpPr>
        <p:spPr>
          <a:xfrm>
            <a:off x="678846" y="3999414"/>
            <a:ext cx="159327" cy="125838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2" name="Google Shape;969;p16">
            <a:extLst>
              <a:ext uri="{FF2B5EF4-FFF2-40B4-BE49-F238E27FC236}">
                <a16:creationId xmlns:a16="http://schemas.microsoft.com/office/drawing/2014/main" id="{04C7C58D-9C61-D66C-472A-FAE6B4BA5D2C}"/>
              </a:ext>
            </a:extLst>
          </p:cNvPr>
          <p:cNvSpPr/>
          <p:nvPr/>
        </p:nvSpPr>
        <p:spPr>
          <a:xfrm>
            <a:off x="640756" y="-104064"/>
            <a:ext cx="2706962" cy="5286571"/>
          </a:xfrm>
          <a:custGeom>
            <a:avLst/>
            <a:gdLst/>
            <a:ahLst/>
            <a:cxnLst/>
            <a:rect l="l" t="t" r="r" b="b"/>
            <a:pathLst>
              <a:path w="17881" h="33040" extrusionOk="0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D197CCAE-996B-B9A7-10A8-BB64DB6F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4F668BB-CB26-EC5E-FAF8-F2B91E51E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682" y="944703"/>
            <a:ext cx="540000" cy="540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B7C40F9-A5E4-3046-90AE-B077C125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870" y="3069693"/>
            <a:ext cx="540000" cy="54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83F0E18-2E3A-CCE8-72FA-2DD7EE938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1521" y="3941721"/>
            <a:ext cx="540000" cy="540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57D227F-1A88-FB31-565A-924583748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1103" y="1695097"/>
            <a:ext cx="540000" cy="5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A7AECBE-CA71-D0B1-3F85-285903E0BD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7377" y="532985"/>
            <a:ext cx="49356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5"/>
    </mc:Choice>
    <mc:Fallback xmlns="">
      <p:transition spd="slow" advTm="673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"/>
          <p:cNvSpPr txBox="1"/>
          <p:nvPr/>
        </p:nvSpPr>
        <p:spPr>
          <a:xfrm>
            <a:off x="-271920" y="200136"/>
            <a:ext cx="49668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800" b="1" dirty="0">
                <a:ea typeface="Fira Sans"/>
              </a:rPr>
              <a:t>Protótipos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rgbClr val="000000"/>
              </a:solidFill>
              <a:latin typeface="Fira Sans"/>
              <a:ea typeface="Fira Sans"/>
              <a:cs typeface="Fira San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6BF92B1-9759-73BE-4C22-F042BA2A9000}"/>
              </a:ext>
            </a:extLst>
          </p:cNvPr>
          <p:cNvSpPr/>
          <p:nvPr/>
        </p:nvSpPr>
        <p:spPr>
          <a:xfrm>
            <a:off x="893618" y="-104064"/>
            <a:ext cx="159327" cy="111544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DF1078-0EDA-F020-679A-7EDE2979C0D0}"/>
              </a:ext>
            </a:extLst>
          </p:cNvPr>
          <p:cNvSpPr/>
          <p:nvPr/>
        </p:nvSpPr>
        <p:spPr>
          <a:xfrm rot="5400000">
            <a:off x="1827396" y="13520"/>
            <a:ext cx="159327" cy="1867558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BF58A4-A736-FF69-3193-53B1BA6CA403}"/>
              </a:ext>
            </a:extLst>
          </p:cNvPr>
          <p:cNvSpPr/>
          <p:nvPr/>
        </p:nvSpPr>
        <p:spPr>
          <a:xfrm>
            <a:off x="2698071" y="886036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E9DB28-7ACD-22AB-80AA-3D1727D234DE}"/>
              </a:ext>
            </a:extLst>
          </p:cNvPr>
          <p:cNvSpPr/>
          <p:nvPr/>
        </p:nvSpPr>
        <p:spPr>
          <a:xfrm rot="5400000">
            <a:off x="1944572" y="1048185"/>
            <a:ext cx="159327" cy="1506995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E9F6CCC-AE2A-C29A-AB84-D3BAB099E1AB}"/>
              </a:ext>
            </a:extLst>
          </p:cNvPr>
          <p:cNvSpPr/>
          <p:nvPr/>
        </p:nvSpPr>
        <p:spPr>
          <a:xfrm>
            <a:off x="1223385" y="1744026"/>
            <a:ext cx="159327" cy="134207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EBB3A3-BE9E-1773-233C-1D5654345D6E}"/>
              </a:ext>
            </a:extLst>
          </p:cNvPr>
          <p:cNvSpPr/>
          <p:nvPr/>
        </p:nvSpPr>
        <p:spPr>
          <a:xfrm rot="5400000">
            <a:off x="2237012" y="2058797"/>
            <a:ext cx="159327" cy="1932547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FA5AEB-A3F1-857D-A939-A4455FC3FC23}"/>
              </a:ext>
            </a:extLst>
          </p:cNvPr>
          <p:cNvSpPr/>
          <p:nvPr/>
        </p:nvSpPr>
        <p:spPr>
          <a:xfrm>
            <a:off x="3123622" y="3076581"/>
            <a:ext cx="159327" cy="94911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E6F6FA-CE06-21D4-53CE-EFE41C54B201}"/>
              </a:ext>
            </a:extLst>
          </p:cNvPr>
          <p:cNvSpPr/>
          <p:nvPr/>
        </p:nvSpPr>
        <p:spPr>
          <a:xfrm rot="5400000">
            <a:off x="1855698" y="2791882"/>
            <a:ext cx="159327" cy="2384824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D086191-761E-2395-4DFA-5FA6E5299A2D}"/>
              </a:ext>
            </a:extLst>
          </p:cNvPr>
          <p:cNvSpPr/>
          <p:nvPr/>
        </p:nvSpPr>
        <p:spPr>
          <a:xfrm>
            <a:off x="678846" y="3999414"/>
            <a:ext cx="159327" cy="1258386"/>
          </a:xfrm>
          <a:prstGeom prst="rect">
            <a:avLst/>
          </a:prstGeom>
          <a:solidFill>
            <a:srgbClr val="FF7C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7C33"/>
                </a:solidFill>
              </a:ln>
              <a:solidFill>
                <a:srgbClr val="FF7C33"/>
              </a:solidFill>
            </a:endParaRPr>
          </a:p>
        </p:txBody>
      </p:sp>
      <p:sp>
        <p:nvSpPr>
          <p:cNvPr id="2" name="Google Shape;969;p16">
            <a:extLst>
              <a:ext uri="{FF2B5EF4-FFF2-40B4-BE49-F238E27FC236}">
                <a16:creationId xmlns:a16="http://schemas.microsoft.com/office/drawing/2014/main" id="{04C7C58D-9C61-D66C-472A-FAE6B4BA5D2C}"/>
              </a:ext>
            </a:extLst>
          </p:cNvPr>
          <p:cNvSpPr/>
          <p:nvPr/>
        </p:nvSpPr>
        <p:spPr>
          <a:xfrm>
            <a:off x="640756" y="-104064"/>
            <a:ext cx="2706962" cy="5286571"/>
          </a:xfrm>
          <a:custGeom>
            <a:avLst/>
            <a:gdLst/>
            <a:ahLst/>
            <a:cxnLst/>
            <a:rect l="l" t="t" r="r" b="b"/>
            <a:pathLst>
              <a:path w="17881" h="33040" extrusionOk="0">
                <a:moveTo>
                  <a:pt x="2168" y="475"/>
                </a:moveTo>
                <a:cubicBezTo>
                  <a:pt x="2226" y="475"/>
                  <a:pt x="2272" y="521"/>
                  <a:pt x="2272" y="579"/>
                </a:cubicBezTo>
                <a:lnTo>
                  <a:pt x="2272" y="744"/>
                </a:lnTo>
                <a:cubicBezTo>
                  <a:pt x="2272" y="801"/>
                  <a:pt x="2226" y="847"/>
                  <a:pt x="2168" y="847"/>
                </a:cubicBezTo>
                <a:cubicBezTo>
                  <a:pt x="2111" y="847"/>
                  <a:pt x="2065" y="801"/>
                  <a:pt x="2065" y="744"/>
                </a:cubicBezTo>
                <a:lnTo>
                  <a:pt x="2065" y="579"/>
                </a:lnTo>
                <a:cubicBezTo>
                  <a:pt x="2065" y="521"/>
                  <a:pt x="2111" y="475"/>
                  <a:pt x="2168" y="475"/>
                </a:cubicBezTo>
                <a:close/>
                <a:moveTo>
                  <a:pt x="2168" y="1466"/>
                </a:moveTo>
                <a:cubicBezTo>
                  <a:pt x="2226" y="1466"/>
                  <a:pt x="2272" y="1512"/>
                  <a:pt x="2272" y="1570"/>
                </a:cubicBezTo>
                <a:lnTo>
                  <a:pt x="2272" y="1735"/>
                </a:lnTo>
                <a:cubicBezTo>
                  <a:pt x="2272" y="1793"/>
                  <a:pt x="2226" y="1839"/>
                  <a:pt x="2168" y="1839"/>
                </a:cubicBezTo>
                <a:cubicBezTo>
                  <a:pt x="2111" y="1839"/>
                  <a:pt x="2065" y="1793"/>
                  <a:pt x="2065" y="1735"/>
                </a:cubicBezTo>
                <a:lnTo>
                  <a:pt x="2065" y="1570"/>
                </a:lnTo>
                <a:cubicBezTo>
                  <a:pt x="2065" y="1512"/>
                  <a:pt x="2111" y="1466"/>
                  <a:pt x="2168" y="1466"/>
                </a:cubicBezTo>
                <a:close/>
                <a:moveTo>
                  <a:pt x="2168" y="2458"/>
                </a:moveTo>
                <a:cubicBezTo>
                  <a:pt x="2226" y="2458"/>
                  <a:pt x="2272" y="2504"/>
                  <a:pt x="2272" y="2561"/>
                </a:cubicBezTo>
                <a:lnTo>
                  <a:pt x="2272" y="2726"/>
                </a:lnTo>
                <a:cubicBezTo>
                  <a:pt x="2272" y="2784"/>
                  <a:pt x="2226" y="2830"/>
                  <a:pt x="2168" y="2830"/>
                </a:cubicBezTo>
                <a:cubicBezTo>
                  <a:pt x="2111" y="2830"/>
                  <a:pt x="2065" y="2784"/>
                  <a:pt x="2065" y="2726"/>
                </a:cubicBezTo>
                <a:lnTo>
                  <a:pt x="2065" y="2561"/>
                </a:lnTo>
                <a:cubicBezTo>
                  <a:pt x="2065" y="2504"/>
                  <a:pt x="2111" y="2458"/>
                  <a:pt x="2168" y="2458"/>
                </a:cubicBezTo>
                <a:close/>
                <a:moveTo>
                  <a:pt x="2168" y="3449"/>
                </a:moveTo>
                <a:cubicBezTo>
                  <a:pt x="2226" y="3449"/>
                  <a:pt x="2272" y="3495"/>
                  <a:pt x="2272" y="3552"/>
                </a:cubicBezTo>
                <a:lnTo>
                  <a:pt x="2272" y="3717"/>
                </a:lnTo>
                <a:cubicBezTo>
                  <a:pt x="2272" y="3775"/>
                  <a:pt x="2226" y="3821"/>
                  <a:pt x="2168" y="3821"/>
                </a:cubicBezTo>
                <a:cubicBezTo>
                  <a:pt x="2111" y="3821"/>
                  <a:pt x="2065" y="3775"/>
                  <a:pt x="2065" y="3717"/>
                </a:cubicBezTo>
                <a:lnTo>
                  <a:pt x="2065" y="3552"/>
                </a:lnTo>
                <a:cubicBezTo>
                  <a:pt x="2065" y="3495"/>
                  <a:pt x="2111" y="3449"/>
                  <a:pt x="2168" y="3449"/>
                </a:cubicBezTo>
                <a:close/>
                <a:moveTo>
                  <a:pt x="2168" y="4440"/>
                </a:moveTo>
                <a:cubicBezTo>
                  <a:pt x="2226" y="4440"/>
                  <a:pt x="2272" y="4486"/>
                  <a:pt x="2272" y="4544"/>
                </a:cubicBezTo>
                <a:lnTo>
                  <a:pt x="2272" y="4709"/>
                </a:lnTo>
                <a:cubicBezTo>
                  <a:pt x="2272" y="4766"/>
                  <a:pt x="2226" y="4812"/>
                  <a:pt x="2168" y="4812"/>
                </a:cubicBezTo>
                <a:cubicBezTo>
                  <a:pt x="2111" y="4812"/>
                  <a:pt x="2065" y="4766"/>
                  <a:pt x="2065" y="4709"/>
                </a:cubicBezTo>
                <a:lnTo>
                  <a:pt x="2065" y="4544"/>
                </a:lnTo>
                <a:cubicBezTo>
                  <a:pt x="2065" y="4486"/>
                  <a:pt x="2111" y="4440"/>
                  <a:pt x="2168" y="4440"/>
                </a:cubicBezTo>
                <a:close/>
                <a:moveTo>
                  <a:pt x="2168" y="5431"/>
                </a:moveTo>
                <a:cubicBezTo>
                  <a:pt x="2226" y="5431"/>
                  <a:pt x="2272" y="5477"/>
                  <a:pt x="2272" y="5534"/>
                </a:cubicBezTo>
                <a:lnTo>
                  <a:pt x="2272" y="5700"/>
                </a:lnTo>
                <a:cubicBezTo>
                  <a:pt x="2272" y="5757"/>
                  <a:pt x="2226" y="5803"/>
                  <a:pt x="2168" y="5803"/>
                </a:cubicBezTo>
                <a:cubicBezTo>
                  <a:pt x="2111" y="5803"/>
                  <a:pt x="2065" y="5757"/>
                  <a:pt x="2065" y="5700"/>
                </a:cubicBezTo>
                <a:lnTo>
                  <a:pt x="2065" y="5534"/>
                </a:lnTo>
                <a:cubicBezTo>
                  <a:pt x="2065" y="5477"/>
                  <a:pt x="2111" y="5431"/>
                  <a:pt x="2168" y="5431"/>
                </a:cubicBezTo>
                <a:close/>
                <a:moveTo>
                  <a:pt x="2168" y="6423"/>
                </a:moveTo>
                <a:cubicBezTo>
                  <a:pt x="2191" y="6423"/>
                  <a:pt x="2213" y="6430"/>
                  <a:pt x="2230" y="6443"/>
                </a:cubicBezTo>
                <a:lnTo>
                  <a:pt x="2313" y="6443"/>
                </a:lnTo>
                <a:cubicBezTo>
                  <a:pt x="2370" y="6443"/>
                  <a:pt x="2416" y="6489"/>
                  <a:pt x="2416" y="6546"/>
                </a:cubicBezTo>
                <a:cubicBezTo>
                  <a:pt x="2416" y="6604"/>
                  <a:pt x="2370" y="6650"/>
                  <a:pt x="2313" y="6650"/>
                </a:cubicBezTo>
                <a:lnTo>
                  <a:pt x="2168" y="6650"/>
                </a:lnTo>
                <a:cubicBezTo>
                  <a:pt x="2111" y="6650"/>
                  <a:pt x="2065" y="6604"/>
                  <a:pt x="2065" y="6546"/>
                </a:cubicBezTo>
                <a:lnTo>
                  <a:pt x="2065" y="6526"/>
                </a:lnTo>
                <a:cubicBezTo>
                  <a:pt x="2065" y="6469"/>
                  <a:pt x="2111" y="6423"/>
                  <a:pt x="2168" y="6423"/>
                </a:cubicBezTo>
                <a:close/>
                <a:moveTo>
                  <a:pt x="3304" y="6443"/>
                </a:moveTo>
                <a:cubicBezTo>
                  <a:pt x="3361" y="6443"/>
                  <a:pt x="3407" y="6489"/>
                  <a:pt x="3407" y="6546"/>
                </a:cubicBezTo>
                <a:cubicBezTo>
                  <a:pt x="3407" y="6604"/>
                  <a:pt x="3361" y="6650"/>
                  <a:pt x="3304" y="6650"/>
                </a:cubicBezTo>
                <a:lnTo>
                  <a:pt x="3139" y="6650"/>
                </a:lnTo>
                <a:cubicBezTo>
                  <a:pt x="3081" y="6650"/>
                  <a:pt x="3035" y="6604"/>
                  <a:pt x="3035" y="6546"/>
                </a:cubicBezTo>
                <a:cubicBezTo>
                  <a:pt x="3035" y="6489"/>
                  <a:pt x="3081" y="6443"/>
                  <a:pt x="3139" y="6443"/>
                </a:cubicBezTo>
                <a:close/>
                <a:moveTo>
                  <a:pt x="4294" y="6443"/>
                </a:moveTo>
                <a:cubicBezTo>
                  <a:pt x="4352" y="6443"/>
                  <a:pt x="4398" y="6489"/>
                  <a:pt x="4398" y="6546"/>
                </a:cubicBezTo>
                <a:cubicBezTo>
                  <a:pt x="4398" y="6604"/>
                  <a:pt x="4352" y="6650"/>
                  <a:pt x="4294" y="6650"/>
                </a:cubicBezTo>
                <a:lnTo>
                  <a:pt x="4129" y="6650"/>
                </a:lnTo>
                <a:cubicBezTo>
                  <a:pt x="4072" y="6650"/>
                  <a:pt x="4025" y="6604"/>
                  <a:pt x="4025" y="6546"/>
                </a:cubicBezTo>
                <a:cubicBezTo>
                  <a:pt x="4026" y="6489"/>
                  <a:pt x="4073" y="6443"/>
                  <a:pt x="4129" y="6443"/>
                </a:cubicBezTo>
                <a:close/>
                <a:moveTo>
                  <a:pt x="5285" y="6443"/>
                </a:moveTo>
                <a:cubicBezTo>
                  <a:pt x="5342" y="6443"/>
                  <a:pt x="5388" y="6489"/>
                  <a:pt x="5388" y="6546"/>
                </a:cubicBezTo>
                <a:cubicBezTo>
                  <a:pt x="5388" y="6604"/>
                  <a:pt x="5342" y="6650"/>
                  <a:pt x="5285" y="6650"/>
                </a:cubicBezTo>
                <a:lnTo>
                  <a:pt x="5120" y="6650"/>
                </a:lnTo>
                <a:cubicBezTo>
                  <a:pt x="5063" y="6650"/>
                  <a:pt x="5017" y="6604"/>
                  <a:pt x="5017" y="6546"/>
                </a:cubicBezTo>
                <a:cubicBezTo>
                  <a:pt x="5018" y="6489"/>
                  <a:pt x="5064" y="6443"/>
                  <a:pt x="5120" y="6443"/>
                </a:cubicBezTo>
                <a:close/>
                <a:moveTo>
                  <a:pt x="6276" y="6443"/>
                </a:moveTo>
                <a:cubicBezTo>
                  <a:pt x="6334" y="6443"/>
                  <a:pt x="6380" y="6489"/>
                  <a:pt x="6380" y="6546"/>
                </a:cubicBezTo>
                <a:cubicBezTo>
                  <a:pt x="6380" y="6604"/>
                  <a:pt x="6334" y="6650"/>
                  <a:pt x="6276" y="6650"/>
                </a:cubicBezTo>
                <a:lnTo>
                  <a:pt x="6112" y="6650"/>
                </a:lnTo>
                <a:cubicBezTo>
                  <a:pt x="6053" y="6650"/>
                  <a:pt x="6007" y="6604"/>
                  <a:pt x="6007" y="6546"/>
                </a:cubicBezTo>
                <a:cubicBezTo>
                  <a:pt x="6007" y="6489"/>
                  <a:pt x="6055" y="6443"/>
                  <a:pt x="6112" y="6443"/>
                </a:cubicBezTo>
                <a:close/>
                <a:moveTo>
                  <a:pt x="7268" y="6443"/>
                </a:moveTo>
                <a:cubicBezTo>
                  <a:pt x="7325" y="6443"/>
                  <a:pt x="7371" y="6489"/>
                  <a:pt x="7371" y="6546"/>
                </a:cubicBezTo>
                <a:cubicBezTo>
                  <a:pt x="7371" y="6604"/>
                  <a:pt x="7325" y="6650"/>
                  <a:pt x="7268" y="6650"/>
                </a:cubicBezTo>
                <a:lnTo>
                  <a:pt x="7102" y="6650"/>
                </a:lnTo>
                <a:cubicBezTo>
                  <a:pt x="7045" y="6650"/>
                  <a:pt x="6999" y="6604"/>
                  <a:pt x="6999" y="6546"/>
                </a:cubicBezTo>
                <a:cubicBezTo>
                  <a:pt x="6999" y="6489"/>
                  <a:pt x="7046" y="6443"/>
                  <a:pt x="7102" y="6443"/>
                </a:cubicBezTo>
                <a:close/>
                <a:moveTo>
                  <a:pt x="8258" y="6443"/>
                </a:moveTo>
                <a:cubicBezTo>
                  <a:pt x="8317" y="6443"/>
                  <a:pt x="8363" y="6489"/>
                  <a:pt x="8363" y="6546"/>
                </a:cubicBezTo>
                <a:cubicBezTo>
                  <a:pt x="8363" y="6604"/>
                  <a:pt x="8317" y="6650"/>
                  <a:pt x="8258" y="6650"/>
                </a:cubicBezTo>
                <a:lnTo>
                  <a:pt x="8094" y="6650"/>
                </a:lnTo>
                <a:cubicBezTo>
                  <a:pt x="8036" y="6650"/>
                  <a:pt x="7990" y="6604"/>
                  <a:pt x="7990" y="6546"/>
                </a:cubicBezTo>
                <a:cubicBezTo>
                  <a:pt x="7990" y="6489"/>
                  <a:pt x="8036" y="6443"/>
                  <a:pt x="8094" y="6443"/>
                </a:cubicBezTo>
                <a:close/>
                <a:moveTo>
                  <a:pt x="9250" y="6443"/>
                </a:moveTo>
                <a:cubicBezTo>
                  <a:pt x="9307" y="6443"/>
                  <a:pt x="9353" y="6489"/>
                  <a:pt x="9353" y="6546"/>
                </a:cubicBezTo>
                <a:cubicBezTo>
                  <a:pt x="9353" y="6604"/>
                  <a:pt x="9307" y="6650"/>
                  <a:pt x="9250" y="6650"/>
                </a:cubicBezTo>
                <a:lnTo>
                  <a:pt x="9085" y="6650"/>
                </a:lnTo>
                <a:cubicBezTo>
                  <a:pt x="9028" y="6650"/>
                  <a:pt x="8982" y="6604"/>
                  <a:pt x="8982" y="6546"/>
                </a:cubicBezTo>
                <a:cubicBezTo>
                  <a:pt x="8982" y="6489"/>
                  <a:pt x="9028" y="6443"/>
                  <a:pt x="9085" y="6443"/>
                </a:cubicBezTo>
                <a:close/>
                <a:moveTo>
                  <a:pt x="10241" y="6443"/>
                </a:moveTo>
                <a:cubicBezTo>
                  <a:pt x="10299" y="6443"/>
                  <a:pt x="10345" y="6489"/>
                  <a:pt x="10345" y="6546"/>
                </a:cubicBezTo>
                <a:cubicBezTo>
                  <a:pt x="10345" y="6604"/>
                  <a:pt x="10299" y="6650"/>
                  <a:pt x="10241" y="6650"/>
                </a:cubicBezTo>
                <a:lnTo>
                  <a:pt x="10077" y="6650"/>
                </a:lnTo>
                <a:cubicBezTo>
                  <a:pt x="10018" y="6650"/>
                  <a:pt x="9972" y="6604"/>
                  <a:pt x="9972" y="6546"/>
                </a:cubicBezTo>
                <a:cubicBezTo>
                  <a:pt x="9972" y="6489"/>
                  <a:pt x="10018" y="6443"/>
                  <a:pt x="10077" y="6443"/>
                </a:cubicBezTo>
                <a:close/>
                <a:moveTo>
                  <a:pt x="11233" y="6443"/>
                </a:moveTo>
                <a:cubicBezTo>
                  <a:pt x="11290" y="6443"/>
                  <a:pt x="11336" y="6489"/>
                  <a:pt x="11336" y="6546"/>
                </a:cubicBezTo>
                <a:cubicBezTo>
                  <a:pt x="11336" y="6604"/>
                  <a:pt x="11290" y="6650"/>
                  <a:pt x="11233" y="6650"/>
                </a:cubicBezTo>
                <a:lnTo>
                  <a:pt x="11067" y="6650"/>
                </a:lnTo>
                <a:cubicBezTo>
                  <a:pt x="11010" y="6650"/>
                  <a:pt x="10964" y="6604"/>
                  <a:pt x="10964" y="6546"/>
                </a:cubicBezTo>
                <a:cubicBezTo>
                  <a:pt x="10964" y="6489"/>
                  <a:pt x="11010" y="6443"/>
                  <a:pt x="11067" y="6443"/>
                </a:cubicBezTo>
                <a:close/>
                <a:moveTo>
                  <a:pt x="12223" y="6443"/>
                </a:moveTo>
                <a:cubicBezTo>
                  <a:pt x="12282" y="6443"/>
                  <a:pt x="12328" y="6489"/>
                  <a:pt x="12328" y="6546"/>
                </a:cubicBezTo>
                <a:cubicBezTo>
                  <a:pt x="12328" y="6604"/>
                  <a:pt x="12282" y="6650"/>
                  <a:pt x="12223" y="6650"/>
                </a:cubicBezTo>
                <a:lnTo>
                  <a:pt x="12059" y="6650"/>
                </a:lnTo>
                <a:cubicBezTo>
                  <a:pt x="12001" y="6650"/>
                  <a:pt x="11955" y="6604"/>
                  <a:pt x="11955" y="6546"/>
                </a:cubicBezTo>
                <a:cubicBezTo>
                  <a:pt x="11955" y="6489"/>
                  <a:pt x="12001" y="6443"/>
                  <a:pt x="12059" y="6443"/>
                </a:cubicBezTo>
                <a:close/>
                <a:moveTo>
                  <a:pt x="13214" y="6443"/>
                </a:moveTo>
                <a:cubicBezTo>
                  <a:pt x="13271" y="6443"/>
                  <a:pt x="13317" y="6489"/>
                  <a:pt x="13317" y="6546"/>
                </a:cubicBezTo>
                <a:cubicBezTo>
                  <a:pt x="13317" y="6604"/>
                  <a:pt x="13271" y="6650"/>
                  <a:pt x="13214" y="6650"/>
                </a:cubicBezTo>
                <a:lnTo>
                  <a:pt x="13049" y="6650"/>
                </a:lnTo>
                <a:cubicBezTo>
                  <a:pt x="12991" y="6650"/>
                  <a:pt x="12945" y="6604"/>
                  <a:pt x="12945" y="6546"/>
                </a:cubicBezTo>
                <a:cubicBezTo>
                  <a:pt x="12947" y="6489"/>
                  <a:pt x="12993" y="6443"/>
                  <a:pt x="13049" y="6443"/>
                </a:cubicBezTo>
                <a:close/>
                <a:moveTo>
                  <a:pt x="14184" y="6443"/>
                </a:moveTo>
                <a:cubicBezTo>
                  <a:pt x="14242" y="6443"/>
                  <a:pt x="14288" y="6489"/>
                  <a:pt x="14288" y="6546"/>
                </a:cubicBezTo>
                <a:lnTo>
                  <a:pt x="14288" y="6567"/>
                </a:lnTo>
                <a:cubicBezTo>
                  <a:pt x="14288" y="6624"/>
                  <a:pt x="14242" y="6670"/>
                  <a:pt x="14184" y="6670"/>
                </a:cubicBezTo>
                <a:cubicBezTo>
                  <a:pt x="14161" y="6670"/>
                  <a:pt x="14140" y="6663"/>
                  <a:pt x="14123" y="6650"/>
                </a:cubicBezTo>
                <a:lnTo>
                  <a:pt x="14039" y="6650"/>
                </a:lnTo>
                <a:cubicBezTo>
                  <a:pt x="13982" y="6650"/>
                  <a:pt x="13936" y="6604"/>
                  <a:pt x="13936" y="6546"/>
                </a:cubicBezTo>
                <a:cubicBezTo>
                  <a:pt x="13937" y="6489"/>
                  <a:pt x="13983" y="6443"/>
                  <a:pt x="14039" y="6443"/>
                </a:cubicBezTo>
                <a:close/>
                <a:moveTo>
                  <a:pt x="14185" y="7289"/>
                </a:moveTo>
                <a:cubicBezTo>
                  <a:pt x="14242" y="7289"/>
                  <a:pt x="14288" y="7335"/>
                  <a:pt x="14288" y="7394"/>
                </a:cubicBezTo>
                <a:lnTo>
                  <a:pt x="14288" y="7558"/>
                </a:lnTo>
                <a:cubicBezTo>
                  <a:pt x="14288" y="7616"/>
                  <a:pt x="14242" y="7662"/>
                  <a:pt x="14185" y="7662"/>
                </a:cubicBezTo>
                <a:cubicBezTo>
                  <a:pt x="14126" y="7662"/>
                  <a:pt x="14080" y="7616"/>
                  <a:pt x="14080" y="7558"/>
                </a:cubicBezTo>
                <a:lnTo>
                  <a:pt x="14080" y="7394"/>
                </a:lnTo>
                <a:cubicBezTo>
                  <a:pt x="14080" y="7335"/>
                  <a:pt x="14126" y="7289"/>
                  <a:pt x="14185" y="7289"/>
                </a:cubicBezTo>
                <a:close/>
                <a:moveTo>
                  <a:pt x="14185" y="8281"/>
                </a:moveTo>
                <a:cubicBezTo>
                  <a:pt x="14242" y="8281"/>
                  <a:pt x="14288" y="8327"/>
                  <a:pt x="14288" y="8384"/>
                </a:cubicBezTo>
                <a:lnTo>
                  <a:pt x="14288" y="8550"/>
                </a:lnTo>
                <a:cubicBezTo>
                  <a:pt x="14288" y="8607"/>
                  <a:pt x="14242" y="8653"/>
                  <a:pt x="14185" y="8653"/>
                </a:cubicBezTo>
                <a:cubicBezTo>
                  <a:pt x="14126" y="8653"/>
                  <a:pt x="14080" y="8607"/>
                  <a:pt x="14080" y="8550"/>
                </a:cubicBezTo>
                <a:lnTo>
                  <a:pt x="14080" y="8384"/>
                </a:lnTo>
                <a:cubicBezTo>
                  <a:pt x="14080" y="8327"/>
                  <a:pt x="14126" y="8281"/>
                  <a:pt x="14185" y="8281"/>
                </a:cubicBezTo>
                <a:close/>
                <a:moveTo>
                  <a:pt x="14185" y="9272"/>
                </a:moveTo>
                <a:cubicBezTo>
                  <a:pt x="14242" y="9272"/>
                  <a:pt x="14288" y="9318"/>
                  <a:pt x="14288" y="9375"/>
                </a:cubicBezTo>
                <a:lnTo>
                  <a:pt x="14288" y="9540"/>
                </a:lnTo>
                <a:cubicBezTo>
                  <a:pt x="14288" y="9599"/>
                  <a:pt x="14242" y="9645"/>
                  <a:pt x="14185" y="9645"/>
                </a:cubicBezTo>
                <a:cubicBezTo>
                  <a:pt x="14126" y="9645"/>
                  <a:pt x="14080" y="9599"/>
                  <a:pt x="14080" y="9540"/>
                </a:cubicBezTo>
                <a:lnTo>
                  <a:pt x="14080" y="9375"/>
                </a:lnTo>
                <a:cubicBezTo>
                  <a:pt x="14080" y="9318"/>
                  <a:pt x="14126" y="9272"/>
                  <a:pt x="14185" y="9272"/>
                </a:cubicBezTo>
                <a:close/>
                <a:moveTo>
                  <a:pt x="14185" y="10264"/>
                </a:moveTo>
                <a:cubicBezTo>
                  <a:pt x="14242" y="10264"/>
                  <a:pt x="14288" y="10310"/>
                  <a:pt x="14288" y="10367"/>
                </a:cubicBezTo>
                <a:lnTo>
                  <a:pt x="14288" y="10532"/>
                </a:lnTo>
                <a:cubicBezTo>
                  <a:pt x="14288" y="10589"/>
                  <a:pt x="14242" y="10635"/>
                  <a:pt x="14185" y="10635"/>
                </a:cubicBezTo>
                <a:cubicBezTo>
                  <a:pt x="14126" y="10635"/>
                  <a:pt x="14080" y="10589"/>
                  <a:pt x="14080" y="10532"/>
                </a:cubicBezTo>
                <a:lnTo>
                  <a:pt x="14080" y="10367"/>
                </a:lnTo>
                <a:cubicBezTo>
                  <a:pt x="14080" y="10310"/>
                  <a:pt x="14126" y="10264"/>
                  <a:pt x="14185" y="10264"/>
                </a:cubicBezTo>
                <a:close/>
                <a:moveTo>
                  <a:pt x="14185" y="11254"/>
                </a:moveTo>
                <a:cubicBezTo>
                  <a:pt x="14242" y="11254"/>
                  <a:pt x="14288" y="11300"/>
                  <a:pt x="14288" y="11358"/>
                </a:cubicBezTo>
                <a:lnTo>
                  <a:pt x="14288" y="11523"/>
                </a:lnTo>
                <a:cubicBezTo>
                  <a:pt x="14288" y="11580"/>
                  <a:pt x="14242" y="11626"/>
                  <a:pt x="14185" y="11626"/>
                </a:cubicBezTo>
                <a:cubicBezTo>
                  <a:pt x="14126" y="11626"/>
                  <a:pt x="14080" y="11580"/>
                  <a:pt x="14080" y="11523"/>
                </a:cubicBezTo>
                <a:lnTo>
                  <a:pt x="14080" y="11358"/>
                </a:lnTo>
                <a:cubicBezTo>
                  <a:pt x="14080" y="11300"/>
                  <a:pt x="14126" y="11254"/>
                  <a:pt x="14185" y="11254"/>
                </a:cubicBezTo>
                <a:close/>
                <a:moveTo>
                  <a:pt x="4831" y="11811"/>
                </a:moveTo>
                <a:cubicBezTo>
                  <a:pt x="4889" y="11811"/>
                  <a:pt x="4935" y="11857"/>
                  <a:pt x="4935" y="11914"/>
                </a:cubicBezTo>
                <a:cubicBezTo>
                  <a:pt x="4935" y="11972"/>
                  <a:pt x="4889" y="12018"/>
                  <a:pt x="4831" y="12018"/>
                </a:cubicBezTo>
                <a:lnTo>
                  <a:pt x="4666" y="12018"/>
                </a:lnTo>
                <a:cubicBezTo>
                  <a:pt x="4609" y="12018"/>
                  <a:pt x="4563" y="11972"/>
                  <a:pt x="4563" y="11914"/>
                </a:cubicBezTo>
                <a:cubicBezTo>
                  <a:pt x="4563" y="11857"/>
                  <a:pt x="4609" y="11811"/>
                  <a:pt x="4666" y="11811"/>
                </a:cubicBezTo>
                <a:close/>
                <a:moveTo>
                  <a:pt x="5822" y="11811"/>
                </a:moveTo>
                <a:cubicBezTo>
                  <a:pt x="5879" y="11811"/>
                  <a:pt x="5926" y="11857"/>
                  <a:pt x="5926" y="11914"/>
                </a:cubicBezTo>
                <a:cubicBezTo>
                  <a:pt x="5926" y="11972"/>
                  <a:pt x="5879" y="12018"/>
                  <a:pt x="5822" y="12018"/>
                </a:cubicBezTo>
                <a:lnTo>
                  <a:pt x="5657" y="12018"/>
                </a:lnTo>
                <a:cubicBezTo>
                  <a:pt x="5600" y="12018"/>
                  <a:pt x="5554" y="11972"/>
                  <a:pt x="5554" y="11914"/>
                </a:cubicBezTo>
                <a:cubicBezTo>
                  <a:pt x="5554" y="11857"/>
                  <a:pt x="5600" y="11811"/>
                  <a:pt x="5657" y="11811"/>
                </a:cubicBezTo>
                <a:close/>
                <a:moveTo>
                  <a:pt x="6814" y="11811"/>
                </a:moveTo>
                <a:cubicBezTo>
                  <a:pt x="6871" y="11811"/>
                  <a:pt x="6917" y="11857"/>
                  <a:pt x="6917" y="11914"/>
                </a:cubicBezTo>
                <a:cubicBezTo>
                  <a:pt x="6917" y="11972"/>
                  <a:pt x="6871" y="12018"/>
                  <a:pt x="6814" y="12018"/>
                </a:cubicBezTo>
                <a:lnTo>
                  <a:pt x="6649" y="12018"/>
                </a:lnTo>
                <a:cubicBezTo>
                  <a:pt x="6591" y="12018"/>
                  <a:pt x="6545" y="11972"/>
                  <a:pt x="6545" y="11914"/>
                </a:cubicBezTo>
                <a:cubicBezTo>
                  <a:pt x="6545" y="11857"/>
                  <a:pt x="6591" y="11811"/>
                  <a:pt x="6649" y="11811"/>
                </a:cubicBezTo>
                <a:close/>
                <a:moveTo>
                  <a:pt x="7805" y="11811"/>
                </a:moveTo>
                <a:cubicBezTo>
                  <a:pt x="7862" y="11811"/>
                  <a:pt x="7908" y="11857"/>
                  <a:pt x="7908" y="11914"/>
                </a:cubicBezTo>
                <a:cubicBezTo>
                  <a:pt x="7908" y="11972"/>
                  <a:pt x="7862" y="12018"/>
                  <a:pt x="7805" y="12018"/>
                </a:cubicBezTo>
                <a:lnTo>
                  <a:pt x="7639" y="12018"/>
                </a:lnTo>
                <a:cubicBezTo>
                  <a:pt x="7582" y="12018"/>
                  <a:pt x="7536" y="11972"/>
                  <a:pt x="7536" y="11914"/>
                </a:cubicBezTo>
                <a:cubicBezTo>
                  <a:pt x="7536" y="11857"/>
                  <a:pt x="7582" y="11811"/>
                  <a:pt x="7639" y="11811"/>
                </a:cubicBezTo>
                <a:close/>
                <a:moveTo>
                  <a:pt x="8796" y="11811"/>
                </a:moveTo>
                <a:cubicBezTo>
                  <a:pt x="8854" y="11811"/>
                  <a:pt x="8900" y="11857"/>
                  <a:pt x="8900" y="11914"/>
                </a:cubicBezTo>
                <a:cubicBezTo>
                  <a:pt x="8900" y="11972"/>
                  <a:pt x="8852" y="12018"/>
                  <a:pt x="8796" y="12018"/>
                </a:cubicBezTo>
                <a:lnTo>
                  <a:pt x="8631" y="12018"/>
                </a:lnTo>
                <a:cubicBezTo>
                  <a:pt x="8574" y="12018"/>
                  <a:pt x="8527" y="11972"/>
                  <a:pt x="8527" y="11914"/>
                </a:cubicBezTo>
                <a:cubicBezTo>
                  <a:pt x="8527" y="11857"/>
                  <a:pt x="8574" y="11811"/>
                  <a:pt x="8631" y="11811"/>
                </a:cubicBezTo>
                <a:close/>
                <a:moveTo>
                  <a:pt x="9787" y="11811"/>
                </a:moveTo>
                <a:cubicBezTo>
                  <a:pt x="9844" y="11811"/>
                  <a:pt x="9890" y="11857"/>
                  <a:pt x="9890" y="11914"/>
                </a:cubicBezTo>
                <a:cubicBezTo>
                  <a:pt x="9889" y="11972"/>
                  <a:pt x="9843" y="12018"/>
                  <a:pt x="9787" y="12018"/>
                </a:cubicBezTo>
                <a:lnTo>
                  <a:pt x="9622" y="12018"/>
                </a:lnTo>
                <a:cubicBezTo>
                  <a:pt x="9565" y="12018"/>
                  <a:pt x="9519" y="11972"/>
                  <a:pt x="9519" y="11914"/>
                </a:cubicBezTo>
                <a:cubicBezTo>
                  <a:pt x="9519" y="11857"/>
                  <a:pt x="9565" y="11811"/>
                  <a:pt x="9622" y="11811"/>
                </a:cubicBezTo>
                <a:close/>
                <a:moveTo>
                  <a:pt x="10779" y="11811"/>
                </a:moveTo>
                <a:cubicBezTo>
                  <a:pt x="10836" y="11811"/>
                  <a:pt x="10882" y="11857"/>
                  <a:pt x="10882" y="11914"/>
                </a:cubicBezTo>
                <a:cubicBezTo>
                  <a:pt x="10881" y="11972"/>
                  <a:pt x="10835" y="12018"/>
                  <a:pt x="10779" y="12018"/>
                </a:cubicBezTo>
                <a:lnTo>
                  <a:pt x="10614" y="12018"/>
                </a:lnTo>
                <a:cubicBezTo>
                  <a:pt x="10555" y="12018"/>
                  <a:pt x="10509" y="11972"/>
                  <a:pt x="10509" y="11914"/>
                </a:cubicBezTo>
                <a:cubicBezTo>
                  <a:pt x="10509" y="11857"/>
                  <a:pt x="10555" y="11811"/>
                  <a:pt x="10614" y="11811"/>
                </a:cubicBezTo>
                <a:close/>
                <a:moveTo>
                  <a:pt x="11770" y="11811"/>
                </a:moveTo>
                <a:cubicBezTo>
                  <a:pt x="11827" y="11811"/>
                  <a:pt x="11873" y="11857"/>
                  <a:pt x="11873" y="11914"/>
                </a:cubicBezTo>
                <a:cubicBezTo>
                  <a:pt x="11872" y="11972"/>
                  <a:pt x="11826" y="12018"/>
                  <a:pt x="11770" y="12018"/>
                </a:cubicBezTo>
                <a:lnTo>
                  <a:pt x="11604" y="12018"/>
                </a:lnTo>
                <a:cubicBezTo>
                  <a:pt x="11547" y="12018"/>
                  <a:pt x="11501" y="11972"/>
                  <a:pt x="11501" y="11914"/>
                </a:cubicBezTo>
                <a:cubicBezTo>
                  <a:pt x="11501" y="11857"/>
                  <a:pt x="11547" y="11811"/>
                  <a:pt x="11604" y="11811"/>
                </a:cubicBezTo>
                <a:close/>
                <a:moveTo>
                  <a:pt x="12759" y="11811"/>
                </a:moveTo>
                <a:cubicBezTo>
                  <a:pt x="12817" y="11811"/>
                  <a:pt x="12863" y="11857"/>
                  <a:pt x="12863" y="11914"/>
                </a:cubicBezTo>
                <a:cubicBezTo>
                  <a:pt x="12863" y="11972"/>
                  <a:pt x="12817" y="12018"/>
                  <a:pt x="12759" y="12018"/>
                </a:cubicBezTo>
                <a:lnTo>
                  <a:pt x="12595" y="12018"/>
                </a:lnTo>
                <a:cubicBezTo>
                  <a:pt x="12537" y="12018"/>
                  <a:pt x="12491" y="11972"/>
                  <a:pt x="12491" y="11914"/>
                </a:cubicBezTo>
                <a:cubicBezTo>
                  <a:pt x="12491" y="11857"/>
                  <a:pt x="12537" y="11811"/>
                  <a:pt x="12595" y="11811"/>
                </a:cubicBezTo>
                <a:close/>
                <a:moveTo>
                  <a:pt x="13751" y="11812"/>
                </a:moveTo>
                <a:cubicBezTo>
                  <a:pt x="13808" y="11812"/>
                  <a:pt x="13854" y="11858"/>
                  <a:pt x="13854" y="11916"/>
                </a:cubicBezTo>
                <a:cubicBezTo>
                  <a:pt x="13854" y="11973"/>
                  <a:pt x="13808" y="12019"/>
                  <a:pt x="13751" y="12019"/>
                </a:cubicBezTo>
                <a:lnTo>
                  <a:pt x="13586" y="12019"/>
                </a:lnTo>
                <a:cubicBezTo>
                  <a:pt x="13528" y="12019"/>
                  <a:pt x="13482" y="11973"/>
                  <a:pt x="13482" y="11916"/>
                </a:cubicBezTo>
                <a:cubicBezTo>
                  <a:pt x="13482" y="11858"/>
                  <a:pt x="13530" y="11812"/>
                  <a:pt x="13586" y="11812"/>
                </a:cubicBezTo>
                <a:close/>
                <a:moveTo>
                  <a:pt x="4314" y="12286"/>
                </a:moveTo>
                <a:cubicBezTo>
                  <a:pt x="4372" y="12286"/>
                  <a:pt x="4418" y="12332"/>
                  <a:pt x="4418" y="12390"/>
                </a:cubicBezTo>
                <a:lnTo>
                  <a:pt x="4418" y="12556"/>
                </a:lnTo>
                <a:cubicBezTo>
                  <a:pt x="4418" y="12613"/>
                  <a:pt x="4372" y="12659"/>
                  <a:pt x="4314" y="12659"/>
                </a:cubicBezTo>
                <a:cubicBezTo>
                  <a:pt x="4257" y="12659"/>
                  <a:pt x="4211" y="12613"/>
                  <a:pt x="4211" y="12556"/>
                </a:cubicBezTo>
                <a:lnTo>
                  <a:pt x="4211" y="12390"/>
                </a:lnTo>
                <a:cubicBezTo>
                  <a:pt x="4211" y="12332"/>
                  <a:pt x="4257" y="12286"/>
                  <a:pt x="4314" y="12286"/>
                </a:cubicBezTo>
                <a:close/>
                <a:moveTo>
                  <a:pt x="4314" y="13278"/>
                </a:moveTo>
                <a:cubicBezTo>
                  <a:pt x="4372" y="13278"/>
                  <a:pt x="4418" y="13324"/>
                  <a:pt x="4418" y="13381"/>
                </a:cubicBezTo>
                <a:lnTo>
                  <a:pt x="4418" y="13546"/>
                </a:lnTo>
                <a:cubicBezTo>
                  <a:pt x="4418" y="13604"/>
                  <a:pt x="4372" y="13650"/>
                  <a:pt x="4314" y="13650"/>
                </a:cubicBezTo>
                <a:cubicBezTo>
                  <a:pt x="4257" y="13650"/>
                  <a:pt x="4211" y="13604"/>
                  <a:pt x="4211" y="13546"/>
                </a:cubicBezTo>
                <a:lnTo>
                  <a:pt x="4211" y="13381"/>
                </a:lnTo>
                <a:cubicBezTo>
                  <a:pt x="4211" y="13324"/>
                  <a:pt x="4257" y="13278"/>
                  <a:pt x="4314" y="13278"/>
                </a:cubicBezTo>
                <a:close/>
                <a:moveTo>
                  <a:pt x="4314" y="14267"/>
                </a:moveTo>
                <a:cubicBezTo>
                  <a:pt x="4372" y="14267"/>
                  <a:pt x="4418" y="14313"/>
                  <a:pt x="4418" y="14372"/>
                </a:cubicBezTo>
                <a:lnTo>
                  <a:pt x="4418" y="14536"/>
                </a:lnTo>
                <a:cubicBezTo>
                  <a:pt x="4418" y="14594"/>
                  <a:pt x="4372" y="14640"/>
                  <a:pt x="4314" y="14640"/>
                </a:cubicBezTo>
                <a:cubicBezTo>
                  <a:pt x="4257" y="14640"/>
                  <a:pt x="4211" y="14594"/>
                  <a:pt x="4211" y="14536"/>
                </a:cubicBezTo>
                <a:lnTo>
                  <a:pt x="4211" y="14372"/>
                </a:lnTo>
                <a:cubicBezTo>
                  <a:pt x="4211" y="14313"/>
                  <a:pt x="4257" y="14267"/>
                  <a:pt x="4314" y="14267"/>
                </a:cubicBezTo>
                <a:close/>
                <a:moveTo>
                  <a:pt x="4314" y="15259"/>
                </a:moveTo>
                <a:cubicBezTo>
                  <a:pt x="4372" y="15259"/>
                  <a:pt x="4418" y="15305"/>
                  <a:pt x="4418" y="15362"/>
                </a:cubicBezTo>
                <a:lnTo>
                  <a:pt x="4418" y="15528"/>
                </a:lnTo>
                <a:cubicBezTo>
                  <a:pt x="4418" y="15585"/>
                  <a:pt x="4372" y="15631"/>
                  <a:pt x="4314" y="15631"/>
                </a:cubicBezTo>
                <a:cubicBezTo>
                  <a:pt x="4257" y="15631"/>
                  <a:pt x="4211" y="15585"/>
                  <a:pt x="4211" y="15528"/>
                </a:cubicBezTo>
                <a:lnTo>
                  <a:pt x="4211" y="15362"/>
                </a:lnTo>
                <a:cubicBezTo>
                  <a:pt x="4211" y="15305"/>
                  <a:pt x="4257" y="15259"/>
                  <a:pt x="4314" y="15259"/>
                </a:cubicBezTo>
                <a:close/>
                <a:moveTo>
                  <a:pt x="4314" y="16250"/>
                </a:moveTo>
                <a:cubicBezTo>
                  <a:pt x="4372" y="16250"/>
                  <a:pt x="4418" y="16296"/>
                  <a:pt x="4418" y="16354"/>
                </a:cubicBezTo>
                <a:lnTo>
                  <a:pt x="4418" y="16518"/>
                </a:lnTo>
                <a:cubicBezTo>
                  <a:pt x="4418" y="16577"/>
                  <a:pt x="4372" y="16623"/>
                  <a:pt x="4314" y="16623"/>
                </a:cubicBezTo>
                <a:cubicBezTo>
                  <a:pt x="4257" y="16623"/>
                  <a:pt x="4211" y="16577"/>
                  <a:pt x="4211" y="16518"/>
                </a:cubicBezTo>
                <a:lnTo>
                  <a:pt x="4211" y="16354"/>
                </a:lnTo>
                <a:cubicBezTo>
                  <a:pt x="4211" y="16296"/>
                  <a:pt x="4257" y="16250"/>
                  <a:pt x="4314" y="16250"/>
                </a:cubicBezTo>
                <a:close/>
                <a:moveTo>
                  <a:pt x="4314" y="17242"/>
                </a:moveTo>
                <a:cubicBezTo>
                  <a:pt x="4372" y="17242"/>
                  <a:pt x="4418" y="17288"/>
                  <a:pt x="4418" y="17345"/>
                </a:cubicBezTo>
                <a:lnTo>
                  <a:pt x="4418" y="17510"/>
                </a:lnTo>
                <a:cubicBezTo>
                  <a:pt x="4418" y="17567"/>
                  <a:pt x="4372" y="17613"/>
                  <a:pt x="4314" y="17613"/>
                </a:cubicBezTo>
                <a:cubicBezTo>
                  <a:pt x="4257" y="17613"/>
                  <a:pt x="4211" y="17567"/>
                  <a:pt x="4211" y="17510"/>
                </a:cubicBezTo>
                <a:lnTo>
                  <a:pt x="4211" y="17345"/>
                </a:lnTo>
                <a:cubicBezTo>
                  <a:pt x="4211" y="17288"/>
                  <a:pt x="4257" y="17242"/>
                  <a:pt x="4314" y="17242"/>
                </a:cubicBezTo>
                <a:close/>
                <a:moveTo>
                  <a:pt x="4314" y="18232"/>
                </a:moveTo>
                <a:cubicBezTo>
                  <a:pt x="4372" y="18232"/>
                  <a:pt x="4418" y="18278"/>
                  <a:pt x="4418" y="18337"/>
                </a:cubicBezTo>
                <a:lnTo>
                  <a:pt x="4418" y="18501"/>
                </a:lnTo>
                <a:cubicBezTo>
                  <a:pt x="4418" y="18559"/>
                  <a:pt x="4372" y="18605"/>
                  <a:pt x="4314" y="18605"/>
                </a:cubicBezTo>
                <a:cubicBezTo>
                  <a:pt x="4257" y="18605"/>
                  <a:pt x="4211" y="18559"/>
                  <a:pt x="4211" y="18501"/>
                </a:cubicBezTo>
                <a:lnTo>
                  <a:pt x="4211" y="18337"/>
                </a:lnTo>
                <a:cubicBezTo>
                  <a:pt x="4211" y="18278"/>
                  <a:pt x="4257" y="18232"/>
                  <a:pt x="4314" y="18232"/>
                </a:cubicBezTo>
                <a:close/>
                <a:moveTo>
                  <a:pt x="4314" y="19224"/>
                </a:moveTo>
                <a:cubicBezTo>
                  <a:pt x="4372" y="19224"/>
                  <a:pt x="4418" y="19270"/>
                  <a:pt x="4418" y="19327"/>
                </a:cubicBezTo>
                <a:lnTo>
                  <a:pt x="4418" y="19493"/>
                </a:lnTo>
                <a:cubicBezTo>
                  <a:pt x="4418" y="19550"/>
                  <a:pt x="4372" y="19596"/>
                  <a:pt x="4314" y="19596"/>
                </a:cubicBezTo>
                <a:cubicBezTo>
                  <a:pt x="4257" y="19596"/>
                  <a:pt x="4211" y="19550"/>
                  <a:pt x="4211" y="19493"/>
                </a:cubicBezTo>
                <a:lnTo>
                  <a:pt x="4211" y="19327"/>
                </a:lnTo>
                <a:cubicBezTo>
                  <a:pt x="4211" y="19270"/>
                  <a:pt x="4257" y="19224"/>
                  <a:pt x="4314" y="19224"/>
                </a:cubicBezTo>
                <a:close/>
                <a:moveTo>
                  <a:pt x="5161" y="19534"/>
                </a:moveTo>
                <a:cubicBezTo>
                  <a:pt x="5219" y="19534"/>
                  <a:pt x="5265" y="19580"/>
                  <a:pt x="5265" y="19637"/>
                </a:cubicBezTo>
                <a:cubicBezTo>
                  <a:pt x="5265" y="19694"/>
                  <a:pt x="5219" y="19740"/>
                  <a:pt x="5161" y="19740"/>
                </a:cubicBezTo>
                <a:lnTo>
                  <a:pt x="4996" y="19740"/>
                </a:lnTo>
                <a:cubicBezTo>
                  <a:pt x="4938" y="19740"/>
                  <a:pt x="4892" y="19694"/>
                  <a:pt x="4892" y="19637"/>
                </a:cubicBezTo>
                <a:cubicBezTo>
                  <a:pt x="4892" y="19580"/>
                  <a:pt x="4938" y="19534"/>
                  <a:pt x="4996" y="19534"/>
                </a:cubicBezTo>
                <a:close/>
                <a:moveTo>
                  <a:pt x="6153" y="19534"/>
                </a:moveTo>
                <a:cubicBezTo>
                  <a:pt x="6210" y="19534"/>
                  <a:pt x="6256" y="19580"/>
                  <a:pt x="6256" y="19637"/>
                </a:cubicBezTo>
                <a:cubicBezTo>
                  <a:pt x="6256" y="19694"/>
                  <a:pt x="6210" y="19740"/>
                  <a:pt x="6153" y="19740"/>
                </a:cubicBezTo>
                <a:lnTo>
                  <a:pt x="5987" y="19740"/>
                </a:lnTo>
                <a:cubicBezTo>
                  <a:pt x="5930" y="19740"/>
                  <a:pt x="5884" y="19694"/>
                  <a:pt x="5884" y="19637"/>
                </a:cubicBezTo>
                <a:cubicBezTo>
                  <a:pt x="5885" y="19580"/>
                  <a:pt x="5931" y="19534"/>
                  <a:pt x="5987" y="19534"/>
                </a:cubicBezTo>
                <a:close/>
                <a:moveTo>
                  <a:pt x="7143" y="19534"/>
                </a:moveTo>
                <a:cubicBezTo>
                  <a:pt x="7201" y="19534"/>
                  <a:pt x="7247" y="19580"/>
                  <a:pt x="7247" y="19637"/>
                </a:cubicBezTo>
                <a:cubicBezTo>
                  <a:pt x="7247" y="19694"/>
                  <a:pt x="7201" y="19740"/>
                  <a:pt x="7143" y="19740"/>
                </a:cubicBezTo>
                <a:lnTo>
                  <a:pt x="6978" y="19740"/>
                </a:lnTo>
                <a:cubicBezTo>
                  <a:pt x="6921" y="19740"/>
                  <a:pt x="6875" y="19694"/>
                  <a:pt x="6875" y="19637"/>
                </a:cubicBezTo>
                <a:cubicBezTo>
                  <a:pt x="6876" y="19580"/>
                  <a:pt x="6922" y="19534"/>
                  <a:pt x="6978" y="19534"/>
                </a:cubicBezTo>
                <a:close/>
                <a:moveTo>
                  <a:pt x="8135" y="19534"/>
                </a:moveTo>
                <a:cubicBezTo>
                  <a:pt x="8192" y="19534"/>
                  <a:pt x="8238" y="19580"/>
                  <a:pt x="8238" y="19637"/>
                </a:cubicBezTo>
                <a:cubicBezTo>
                  <a:pt x="8238" y="19694"/>
                  <a:pt x="8192" y="19740"/>
                  <a:pt x="8135" y="19740"/>
                </a:cubicBezTo>
                <a:lnTo>
                  <a:pt x="7970" y="19740"/>
                </a:lnTo>
                <a:cubicBezTo>
                  <a:pt x="7913" y="19740"/>
                  <a:pt x="7867" y="19694"/>
                  <a:pt x="7867" y="19637"/>
                </a:cubicBezTo>
                <a:cubicBezTo>
                  <a:pt x="7867" y="19580"/>
                  <a:pt x="7914" y="19534"/>
                  <a:pt x="7970" y="19534"/>
                </a:cubicBezTo>
                <a:close/>
                <a:moveTo>
                  <a:pt x="9126" y="19534"/>
                </a:moveTo>
                <a:cubicBezTo>
                  <a:pt x="9183" y="19534"/>
                  <a:pt x="9229" y="19580"/>
                  <a:pt x="9229" y="19637"/>
                </a:cubicBezTo>
                <a:cubicBezTo>
                  <a:pt x="9229" y="19694"/>
                  <a:pt x="9183" y="19740"/>
                  <a:pt x="9126" y="19740"/>
                </a:cubicBezTo>
                <a:lnTo>
                  <a:pt x="8961" y="19740"/>
                </a:lnTo>
                <a:cubicBezTo>
                  <a:pt x="8903" y="19740"/>
                  <a:pt x="8857" y="19694"/>
                  <a:pt x="8857" y="19637"/>
                </a:cubicBezTo>
                <a:cubicBezTo>
                  <a:pt x="8857" y="19580"/>
                  <a:pt x="8903" y="19534"/>
                  <a:pt x="8961" y="19534"/>
                </a:cubicBezTo>
                <a:close/>
                <a:moveTo>
                  <a:pt x="10118" y="19534"/>
                </a:moveTo>
                <a:cubicBezTo>
                  <a:pt x="10175" y="19534"/>
                  <a:pt x="10221" y="19580"/>
                  <a:pt x="10221" y="19637"/>
                </a:cubicBezTo>
                <a:cubicBezTo>
                  <a:pt x="10221" y="19694"/>
                  <a:pt x="10175" y="19740"/>
                  <a:pt x="10118" y="19740"/>
                </a:cubicBezTo>
                <a:lnTo>
                  <a:pt x="9952" y="19740"/>
                </a:lnTo>
                <a:cubicBezTo>
                  <a:pt x="9894" y="19740"/>
                  <a:pt x="9848" y="19694"/>
                  <a:pt x="9848" y="19637"/>
                </a:cubicBezTo>
                <a:cubicBezTo>
                  <a:pt x="9848" y="19580"/>
                  <a:pt x="9894" y="19534"/>
                  <a:pt x="9952" y="19534"/>
                </a:cubicBezTo>
                <a:close/>
                <a:moveTo>
                  <a:pt x="11108" y="19534"/>
                </a:moveTo>
                <a:cubicBezTo>
                  <a:pt x="11166" y="19534"/>
                  <a:pt x="11212" y="19580"/>
                  <a:pt x="11212" y="19637"/>
                </a:cubicBezTo>
                <a:cubicBezTo>
                  <a:pt x="11212" y="19694"/>
                  <a:pt x="11166" y="19740"/>
                  <a:pt x="11108" y="19740"/>
                </a:cubicBezTo>
                <a:lnTo>
                  <a:pt x="10943" y="19740"/>
                </a:lnTo>
                <a:cubicBezTo>
                  <a:pt x="10886" y="19740"/>
                  <a:pt x="10840" y="19694"/>
                  <a:pt x="10840" y="19637"/>
                </a:cubicBezTo>
                <a:cubicBezTo>
                  <a:pt x="10840" y="19580"/>
                  <a:pt x="10886" y="19534"/>
                  <a:pt x="10943" y="19534"/>
                </a:cubicBezTo>
                <a:close/>
                <a:moveTo>
                  <a:pt x="12099" y="19534"/>
                </a:moveTo>
                <a:cubicBezTo>
                  <a:pt x="12157" y="19534"/>
                  <a:pt x="12203" y="19580"/>
                  <a:pt x="12203" y="19637"/>
                </a:cubicBezTo>
                <a:cubicBezTo>
                  <a:pt x="12203" y="19694"/>
                  <a:pt x="12157" y="19740"/>
                  <a:pt x="12099" y="19740"/>
                </a:cubicBezTo>
                <a:lnTo>
                  <a:pt x="11935" y="19740"/>
                </a:lnTo>
                <a:cubicBezTo>
                  <a:pt x="11877" y="19740"/>
                  <a:pt x="11831" y="19694"/>
                  <a:pt x="11831" y="19637"/>
                </a:cubicBezTo>
                <a:cubicBezTo>
                  <a:pt x="11831" y="19580"/>
                  <a:pt x="11877" y="19534"/>
                  <a:pt x="11935" y="19534"/>
                </a:cubicBezTo>
                <a:close/>
                <a:moveTo>
                  <a:pt x="13091" y="19534"/>
                </a:moveTo>
                <a:cubicBezTo>
                  <a:pt x="13148" y="19534"/>
                  <a:pt x="13194" y="19580"/>
                  <a:pt x="13194" y="19637"/>
                </a:cubicBezTo>
                <a:cubicBezTo>
                  <a:pt x="13194" y="19694"/>
                  <a:pt x="13148" y="19740"/>
                  <a:pt x="13091" y="19740"/>
                </a:cubicBezTo>
                <a:lnTo>
                  <a:pt x="12926" y="19740"/>
                </a:lnTo>
                <a:cubicBezTo>
                  <a:pt x="12868" y="19740"/>
                  <a:pt x="12822" y="19694"/>
                  <a:pt x="12822" y="19637"/>
                </a:cubicBezTo>
                <a:cubicBezTo>
                  <a:pt x="12822" y="19580"/>
                  <a:pt x="12868" y="19534"/>
                  <a:pt x="12926" y="19534"/>
                </a:cubicBezTo>
                <a:close/>
                <a:moveTo>
                  <a:pt x="14080" y="19534"/>
                </a:moveTo>
                <a:cubicBezTo>
                  <a:pt x="14139" y="19534"/>
                  <a:pt x="14185" y="19580"/>
                  <a:pt x="14185" y="19637"/>
                </a:cubicBezTo>
                <a:cubicBezTo>
                  <a:pt x="14185" y="19694"/>
                  <a:pt x="14139" y="19740"/>
                  <a:pt x="14080" y="19740"/>
                </a:cubicBezTo>
                <a:lnTo>
                  <a:pt x="13916" y="19740"/>
                </a:lnTo>
                <a:cubicBezTo>
                  <a:pt x="13858" y="19740"/>
                  <a:pt x="13812" y="19694"/>
                  <a:pt x="13812" y="19637"/>
                </a:cubicBezTo>
                <a:cubicBezTo>
                  <a:pt x="13813" y="19580"/>
                  <a:pt x="13859" y="19534"/>
                  <a:pt x="13916" y="19534"/>
                </a:cubicBezTo>
                <a:close/>
                <a:moveTo>
                  <a:pt x="15072" y="19534"/>
                </a:moveTo>
                <a:cubicBezTo>
                  <a:pt x="15129" y="19534"/>
                  <a:pt x="15175" y="19580"/>
                  <a:pt x="15175" y="19637"/>
                </a:cubicBezTo>
                <a:cubicBezTo>
                  <a:pt x="15175" y="19694"/>
                  <a:pt x="15129" y="19740"/>
                  <a:pt x="15072" y="19740"/>
                </a:cubicBezTo>
                <a:lnTo>
                  <a:pt x="14907" y="19740"/>
                </a:lnTo>
                <a:cubicBezTo>
                  <a:pt x="14850" y="19740"/>
                  <a:pt x="14804" y="19694"/>
                  <a:pt x="14804" y="19637"/>
                </a:cubicBezTo>
                <a:cubicBezTo>
                  <a:pt x="14805" y="19580"/>
                  <a:pt x="14851" y="19534"/>
                  <a:pt x="14907" y="19534"/>
                </a:cubicBezTo>
                <a:close/>
                <a:moveTo>
                  <a:pt x="16063" y="19534"/>
                </a:moveTo>
                <a:cubicBezTo>
                  <a:pt x="16121" y="19534"/>
                  <a:pt x="16167" y="19580"/>
                  <a:pt x="16167" y="19637"/>
                </a:cubicBezTo>
                <a:cubicBezTo>
                  <a:pt x="16167" y="19694"/>
                  <a:pt x="16121" y="19740"/>
                  <a:pt x="16063" y="19740"/>
                </a:cubicBezTo>
                <a:lnTo>
                  <a:pt x="15899" y="19740"/>
                </a:lnTo>
                <a:cubicBezTo>
                  <a:pt x="15840" y="19740"/>
                  <a:pt x="15794" y="19694"/>
                  <a:pt x="15794" y="19637"/>
                </a:cubicBezTo>
                <a:cubicBezTo>
                  <a:pt x="15796" y="19580"/>
                  <a:pt x="15842" y="19534"/>
                  <a:pt x="15899" y="19534"/>
                </a:cubicBezTo>
                <a:close/>
                <a:moveTo>
                  <a:pt x="17034" y="19534"/>
                </a:moveTo>
                <a:cubicBezTo>
                  <a:pt x="17092" y="19534"/>
                  <a:pt x="17138" y="19580"/>
                  <a:pt x="17138" y="19637"/>
                </a:cubicBezTo>
                <a:lnTo>
                  <a:pt x="17138" y="19657"/>
                </a:lnTo>
                <a:cubicBezTo>
                  <a:pt x="17138" y="19715"/>
                  <a:pt x="17092" y="19761"/>
                  <a:pt x="17034" y="19761"/>
                </a:cubicBezTo>
                <a:cubicBezTo>
                  <a:pt x="17011" y="19761"/>
                  <a:pt x="16989" y="19754"/>
                  <a:pt x="16973" y="19740"/>
                </a:cubicBezTo>
                <a:lnTo>
                  <a:pt x="16889" y="19740"/>
                </a:lnTo>
                <a:cubicBezTo>
                  <a:pt x="16832" y="19740"/>
                  <a:pt x="16786" y="19694"/>
                  <a:pt x="16786" y="19637"/>
                </a:cubicBezTo>
                <a:cubicBezTo>
                  <a:pt x="16786" y="19580"/>
                  <a:pt x="16833" y="19534"/>
                  <a:pt x="16889" y="19534"/>
                </a:cubicBezTo>
                <a:close/>
                <a:moveTo>
                  <a:pt x="17034" y="20380"/>
                </a:moveTo>
                <a:cubicBezTo>
                  <a:pt x="17092" y="20380"/>
                  <a:pt x="17138" y="20426"/>
                  <a:pt x="17138" y="20483"/>
                </a:cubicBezTo>
                <a:lnTo>
                  <a:pt x="17138" y="20649"/>
                </a:lnTo>
                <a:cubicBezTo>
                  <a:pt x="17138" y="20706"/>
                  <a:pt x="17092" y="20752"/>
                  <a:pt x="17034" y="20752"/>
                </a:cubicBezTo>
                <a:cubicBezTo>
                  <a:pt x="16976" y="20752"/>
                  <a:pt x="16930" y="20706"/>
                  <a:pt x="16930" y="20649"/>
                </a:cubicBezTo>
                <a:lnTo>
                  <a:pt x="16930" y="20483"/>
                </a:lnTo>
                <a:cubicBezTo>
                  <a:pt x="16930" y="20426"/>
                  <a:pt x="16976" y="20380"/>
                  <a:pt x="17034" y="20380"/>
                </a:cubicBezTo>
                <a:close/>
                <a:moveTo>
                  <a:pt x="17034" y="21371"/>
                </a:moveTo>
                <a:cubicBezTo>
                  <a:pt x="17092" y="21371"/>
                  <a:pt x="17138" y="21417"/>
                  <a:pt x="17138" y="21475"/>
                </a:cubicBezTo>
                <a:lnTo>
                  <a:pt x="17138" y="21639"/>
                </a:lnTo>
                <a:cubicBezTo>
                  <a:pt x="17138" y="21698"/>
                  <a:pt x="17092" y="21744"/>
                  <a:pt x="17034" y="21744"/>
                </a:cubicBezTo>
                <a:cubicBezTo>
                  <a:pt x="16976" y="21744"/>
                  <a:pt x="16930" y="21698"/>
                  <a:pt x="16930" y="21639"/>
                </a:cubicBezTo>
                <a:lnTo>
                  <a:pt x="16930" y="21475"/>
                </a:lnTo>
                <a:cubicBezTo>
                  <a:pt x="16930" y="21417"/>
                  <a:pt x="16976" y="21371"/>
                  <a:pt x="17034" y="21371"/>
                </a:cubicBezTo>
                <a:close/>
                <a:moveTo>
                  <a:pt x="17034" y="22363"/>
                </a:moveTo>
                <a:cubicBezTo>
                  <a:pt x="17092" y="22363"/>
                  <a:pt x="17138" y="22409"/>
                  <a:pt x="17138" y="22466"/>
                </a:cubicBezTo>
                <a:lnTo>
                  <a:pt x="17138" y="22631"/>
                </a:lnTo>
                <a:cubicBezTo>
                  <a:pt x="17138" y="22688"/>
                  <a:pt x="17092" y="22734"/>
                  <a:pt x="17034" y="22734"/>
                </a:cubicBezTo>
                <a:cubicBezTo>
                  <a:pt x="16976" y="22734"/>
                  <a:pt x="16930" y="22688"/>
                  <a:pt x="16930" y="22631"/>
                </a:cubicBezTo>
                <a:lnTo>
                  <a:pt x="16930" y="22466"/>
                </a:lnTo>
                <a:cubicBezTo>
                  <a:pt x="16930" y="22409"/>
                  <a:pt x="16976" y="22363"/>
                  <a:pt x="17034" y="22363"/>
                </a:cubicBezTo>
                <a:close/>
                <a:moveTo>
                  <a:pt x="17034" y="23353"/>
                </a:moveTo>
                <a:cubicBezTo>
                  <a:pt x="17092" y="23353"/>
                  <a:pt x="17138" y="23399"/>
                  <a:pt x="17138" y="23458"/>
                </a:cubicBezTo>
                <a:lnTo>
                  <a:pt x="17138" y="23622"/>
                </a:lnTo>
                <a:cubicBezTo>
                  <a:pt x="17138" y="23680"/>
                  <a:pt x="17092" y="23726"/>
                  <a:pt x="17034" y="23726"/>
                </a:cubicBezTo>
                <a:cubicBezTo>
                  <a:pt x="16976" y="23726"/>
                  <a:pt x="16930" y="23680"/>
                  <a:pt x="16930" y="23622"/>
                </a:cubicBezTo>
                <a:lnTo>
                  <a:pt x="16930" y="23458"/>
                </a:lnTo>
                <a:cubicBezTo>
                  <a:pt x="16930" y="23399"/>
                  <a:pt x="16976" y="23353"/>
                  <a:pt x="17034" y="23353"/>
                </a:cubicBezTo>
                <a:close/>
                <a:moveTo>
                  <a:pt x="17034" y="24345"/>
                </a:moveTo>
                <a:cubicBezTo>
                  <a:pt x="17092" y="24345"/>
                  <a:pt x="17138" y="24391"/>
                  <a:pt x="17138" y="24448"/>
                </a:cubicBezTo>
                <a:lnTo>
                  <a:pt x="17138" y="24614"/>
                </a:lnTo>
                <a:cubicBezTo>
                  <a:pt x="17138" y="24671"/>
                  <a:pt x="17092" y="24717"/>
                  <a:pt x="17034" y="24717"/>
                </a:cubicBezTo>
                <a:cubicBezTo>
                  <a:pt x="16976" y="24717"/>
                  <a:pt x="16930" y="24671"/>
                  <a:pt x="16930" y="24614"/>
                </a:cubicBezTo>
                <a:lnTo>
                  <a:pt x="16930" y="24448"/>
                </a:lnTo>
                <a:cubicBezTo>
                  <a:pt x="16930" y="24391"/>
                  <a:pt x="16976" y="24345"/>
                  <a:pt x="17034" y="24345"/>
                </a:cubicBezTo>
                <a:close/>
                <a:moveTo>
                  <a:pt x="17034" y="25335"/>
                </a:moveTo>
                <a:cubicBezTo>
                  <a:pt x="17092" y="25335"/>
                  <a:pt x="17138" y="25381"/>
                  <a:pt x="17138" y="25438"/>
                </a:cubicBezTo>
                <a:lnTo>
                  <a:pt x="17138" y="25603"/>
                </a:lnTo>
                <a:cubicBezTo>
                  <a:pt x="17138" y="25661"/>
                  <a:pt x="17092" y="25707"/>
                  <a:pt x="17034" y="25707"/>
                </a:cubicBezTo>
                <a:cubicBezTo>
                  <a:pt x="16976" y="25707"/>
                  <a:pt x="16930" y="25661"/>
                  <a:pt x="16930" y="25603"/>
                </a:cubicBezTo>
                <a:lnTo>
                  <a:pt x="16930" y="25438"/>
                </a:lnTo>
                <a:cubicBezTo>
                  <a:pt x="16930" y="25381"/>
                  <a:pt x="16976" y="25335"/>
                  <a:pt x="17034" y="25335"/>
                </a:cubicBezTo>
                <a:close/>
                <a:moveTo>
                  <a:pt x="1362" y="25520"/>
                </a:moveTo>
                <a:cubicBezTo>
                  <a:pt x="1420" y="25520"/>
                  <a:pt x="1466" y="25566"/>
                  <a:pt x="1466" y="25624"/>
                </a:cubicBezTo>
                <a:cubicBezTo>
                  <a:pt x="1466" y="25681"/>
                  <a:pt x="1420" y="25727"/>
                  <a:pt x="1362" y="25727"/>
                </a:cubicBezTo>
                <a:lnTo>
                  <a:pt x="1197" y="25727"/>
                </a:lnTo>
                <a:cubicBezTo>
                  <a:pt x="1140" y="25727"/>
                  <a:pt x="1094" y="25681"/>
                  <a:pt x="1094" y="25624"/>
                </a:cubicBezTo>
                <a:cubicBezTo>
                  <a:pt x="1094" y="25566"/>
                  <a:pt x="1140" y="25520"/>
                  <a:pt x="1197" y="25520"/>
                </a:cubicBezTo>
                <a:close/>
                <a:moveTo>
                  <a:pt x="2354" y="25520"/>
                </a:moveTo>
                <a:cubicBezTo>
                  <a:pt x="2411" y="25520"/>
                  <a:pt x="2457" y="25566"/>
                  <a:pt x="2457" y="25624"/>
                </a:cubicBezTo>
                <a:cubicBezTo>
                  <a:pt x="2457" y="25681"/>
                  <a:pt x="2411" y="25727"/>
                  <a:pt x="2354" y="25727"/>
                </a:cubicBezTo>
                <a:lnTo>
                  <a:pt x="2189" y="25727"/>
                </a:lnTo>
                <a:cubicBezTo>
                  <a:pt x="2132" y="25727"/>
                  <a:pt x="2086" y="25681"/>
                  <a:pt x="2086" y="25624"/>
                </a:cubicBezTo>
                <a:cubicBezTo>
                  <a:pt x="2086" y="25566"/>
                  <a:pt x="2132" y="25520"/>
                  <a:pt x="2189" y="25520"/>
                </a:cubicBezTo>
                <a:close/>
                <a:moveTo>
                  <a:pt x="3345" y="25520"/>
                </a:moveTo>
                <a:cubicBezTo>
                  <a:pt x="3402" y="25520"/>
                  <a:pt x="3448" y="25566"/>
                  <a:pt x="3448" y="25624"/>
                </a:cubicBezTo>
                <a:cubicBezTo>
                  <a:pt x="3448" y="25681"/>
                  <a:pt x="3402" y="25727"/>
                  <a:pt x="3345" y="25727"/>
                </a:cubicBezTo>
                <a:lnTo>
                  <a:pt x="3180" y="25727"/>
                </a:lnTo>
                <a:cubicBezTo>
                  <a:pt x="3122" y="25727"/>
                  <a:pt x="3076" y="25681"/>
                  <a:pt x="3076" y="25624"/>
                </a:cubicBezTo>
                <a:cubicBezTo>
                  <a:pt x="3076" y="25566"/>
                  <a:pt x="3122" y="25520"/>
                  <a:pt x="3180" y="25520"/>
                </a:cubicBezTo>
                <a:close/>
                <a:moveTo>
                  <a:pt x="4337" y="25520"/>
                </a:moveTo>
                <a:cubicBezTo>
                  <a:pt x="4394" y="25520"/>
                  <a:pt x="4440" y="25566"/>
                  <a:pt x="4440" y="25624"/>
                </a:cubicBezTo>
                <a:cubicBezTo>
                  <a:pt x="4440" y="25681"/>
                  <a:pt x="4393" y="25727"/>
                  <a:pt x="4337" y="25727"/>
                </a:cubicBezTo>
                <a:lnTo>
                  <a:pt x="4171" y="25727"/>
                </a:lnTo>
                <a:cubicBezTo>
                  <a:pt x="4113" y="25727"/>
                  <a:pt x="4067" y="25681"/>
                  <a:pt x="4067" y="25624"/>
                </a:cubicBezTo>
                <a:cubicBezTo>
                  <a:pt x="4067" y="25566"/>
                  <a:pt x="4113" y="25520"/>
                  <a:pt x="4171" y="25520"/>
                </a:cubicBezTo>
                <a:close/>
                <a:moveTo>
                  <a:pt x="5327" y="25520"/>
                </a:moveTo>
                <a:cubicBezTo>
                  <a:pt x="5385" y="25520"/>
                  <a:pt x="5431" y="25566"/>
                  <a:pt x="5431" y="25624"/>
                </a:cubicBezTo>
                <a:cubicBezTo>
                  <a:pt x="5429" y="25681"/>
                  <a:pt x="5383" y="25727"/>
                  <a:pt x="5327" y="25727"/>
                </a:cubicBezTo>
                <a:lnTo>
                  <a:pt x="5162" y="25727"/>
                </a:lnTo>
                <a:cubicBezTo>
                  <a:pt x="5105" y="25727"/>
                  <a:pt x="5059" y="25681"/>
                  <a:pt x="5059" y="25624"/>
                </a:cubicBezTo>
                <a:cubicBezTo>
                  <a:pt x="5059" y="25566"/>
                  <a:pt x="5105" y="25520"/>
                  <a:pt x="5162" y="25520"/>
                </a:cubicBezTo>
                <a:close/>
                <a:moveTo>
                  <a:pt x="6318" y="25520"/>
                </a:moveTo>
                <a:cubicBezTo>
                  <a:pt x="6376" y="25520"/>
                  <a:pt x="6422" y="25566"/>
                  <a:pt x="6422" y="25624"/>
                </a:cubicBezTo>
                <a:cubicBezTo>
                  <a:pt x="6421" y="25681"/>
                  <a:pt x="6375" y="25727"/>
                  <a:pt x="6318" y="25727"/>
                </a:cubicBezTo>
                <a:lnTo>
                  <a:pt x="6154" y="25727"/>
                </a:lnTo>
                <a:cubicBezTo>
                  <a:pt x="6096" y="25727"/>
                  <a:pt x="6050" y="25681"/>
                  <a:pt x="6050" y="25624"/>
                </a:cubicBezTo>
                <a:cubicBezTo>
                  <a:pt x="6050" y="25566"/>
                  <a:pt x="6096" y="25520"/>
                  <a:pt x="6154" y="25520"/>
                </a:cubicBezTo>
                <a:close/>
                <a:moveTo>
                  <a:pt x="7310" y="25520"/>
                </a:moveTo>
                <a:cubicBezTo>
                  <a:pt x="7367" y="25520"/>
                  <a:pt x="7413" y="25566"/>
                  <a:pt x="7413" y="25624"/>
                </a:cubicBezTo>
                <a:cubicBezTo>
                  <a:pt x="7412" y="25681"/>
                  <a:pt x="7366" y="25727"/>
                  <a:pt x="7310" y="25727"/>
                </a:cubicBezTo>
                <a:lnTo>
                  <a:pt x="7145" y="25727"/>
                </a:lnTo>
                <a:cubicBezTo>
                  <a:pt x="7087" y="25727"/>
                  <a:pt x="7041" y="25681"/>
                  <a:pt x="7041" y="25624"/>
                </a:cubicBezTo>
                <a:cubicBezTo>
                  <a:pt x="7041" y="25566"/>
                  <a:pt x="7087" y="25520"/>
                  <a:pt x="7145" y="25520"/>
                </a:cubicBezTo>
                <a:close/>
                <a:moveTo>
                  <a:pt x="8299" y="25520"/>
                </a:moveTo>
                <a:cubicBezTo>
                  <a:pt x="8358" y="25520"/>
                  <a:pt x="8404" y="25566"/>
                  <a:pt x="8404" y="25624"/>
                </a:cubicBezTo>
                <a:cubicBezTo>
                  <a:pt x="8404" y="25681"/>
                  <a:pt x="8358" y="25727"/>
                  <a:pt x="8299" y="25727"/>
                </a:cubicBezTo>
                <a:lnTo>
                  <a:pt x="8135" y="25727"/>
                </a:lnTo>
                <a:cubicBezTo>
                  <a:pt x="8077" y="25727"/>
                  <a:pt x="8031" y="25681"/>
                  <a:pt x="8031" y="25624"/>
                </a:cubicBezTo>
                <a:cubicBezTo>
                  <a:pt x="8031" y="25566"/>
                  <a:pt x="8077" y="25520"/>
                  <a:pt x="8135" y="25520"/>
                </a:cubicBezTo>
                <a:close/>
                <a:moveTo>
                  <a:pt x="9291" y="25520"/>
                </a:moveTo>
                <a:cubicBezTo>
                  <a:pt x="9348" y="25520"/>
                  <a:pt x="9394" y="25566"/>
                  <a:pt x="9394" y="25624"/>
                </a:cubicBezTo>
                <a:cubicBezTo>
                  <a:pt x="9394" y="25681"/>
                  <a:pt x="9348" y="25727"/>
                  <a:pt x="9291" y="25727"/>
                </a:cubicBezTo>
                <a:lnTo>
                  <a:pt x="9126" y="25727"/>
                </a:lnTo>
                <a:cubicBezTo>
                  <a:pt x="9069" y="25727"/>
                  <a:pt x="9023" y="25681"/>
                  <a:pt x="9023" y="25624"/>
                </a:cubicBezTo>
                <a:cubicBezTo>
                  <a:pt x="9023" y="25566"/>
                  <a:pt x="9069" y="25520"/>
                  <a:pt x="9126" y="25520"/>
                </a:cubicBezTo>
                <a:close/>
                <a:moveTo>
                  <a:pt x="10282" y="25520"/>
                </a:moveTo>
                <a:cubicBezTo>
                  <a:pt x="10340" y="25520"/>
                  <a:pt x="10386" y="25566"/>
                  <a:pt x="10386" y="25624"/>
                </a:cubicBezTo>
                <a:cubicBezTo>
                  <a:pt x="10386" y="25681"/>
                  <a:pt x="10340" y="25727"/>
                  <a:pt x="10282" y="25727"/>
                </a:cubicBezTo>
                <a:lnTo>
                  <a:pt x="10118" y="25727"/>
                </a:lnTo>
                <a:cubicBezTo>
                  <a:pt x="10059" y="25727"/>
                  <a:pt x="10013" y="25681"/>
                  <a:pt x="10013" y="25624"/>
                </a:cubicBezTo>
                <a:cubicBezTo>
                  <a:pt x="10013" y="25566"/>
                  <a:pt x="10059" y="25520"/>
                  <a:pt x="10118" y="25520"/>
                </a:cubicBezTo>
                <a:close/>
                <a:moveTo>
                  <a:pt x="11274" y="25520"/>
                </a:moveTo>
                <a:cubicBezTo>
                  <a:pt x="11331" y="25520"/>
                  <a:pt x="11377" y="25566"/>
                  <a:pt x="11377" y="25624"/>
                </a:cubicBezTo>
                <a:cubicBezTo>
                  <a:pt x="11377" y="25681"/>
                  <a:pt x="11331" y="25727"/>
                  <a:pt x="11274" y="25727"/>
                </a:cubicBezTo>
                <a:lnTo>
                  <a:pt x="11108" y="25727"/>
                </a:lnTo>
                <a:cubicBezTo>
                  <a:pt x="11051" y="25727"/>
                  <a:pt x="11005" y="25681"/>
                  <a:pt x="11005" y="25624"/>
                </a:cubicBezTo>
                <a:cubicBezTo>
                  <a:pt x="11005" y="25566"/>
                  <a:pt x="11051" y="25520"/>
                  <a:pt x="11108" y="25520"/>
                </a:cubicBezTo>
                <a:close/>
                <a:moveTo>
                  <a:pt x="12264" y="25520"/>
                </a:moveTo>
                <a:cubicBezTo>
                  <a:pt x="12322" y="25520"/>
                  <a:pt x="12369" y="25566"/>
                  <a:pt x="12369" y="25624"/>
                </a:cubicBezTo>
                <a:cubicBezTo>
                  <a:pt x="12369" y="25681"/>
                  <a:pt x="12322" y="25727"/>
                  <a:pt x="12264" y="25727"/>
                </a:cubicBezTo>
                <a:lnTo>
                  <a:pt x="12099" y="25727"/>
                </a:lnTo>
                <a:cubicBezTo>
                  <a:pt x="12042" y="25727"/>
                  <a:pt x="11996" y="25681"/>
                  <a:pt x="11996" y="25624"/>
                </a:cubicBezTo>
                <a:cubicBezTo>
                  <a:pt x="11996" y="25566"/>
                  <a:pt x="12042" y="25520"/>
                  <a:pt x="12099" y="25520"/>
                </a:cubicBezTo>
                <a:close/>
                <a:moveTo>
                  <a:pt x="13256" y="25520"/>
                </a:moveTo>
                <a:cubicBezTo>
                  <a:pt x="13313" y="25520"/>
                  <a:pt x="13359" y="25566"/>
                  <a:pt x="13359" y="25624"/>
                </a:cubicBezTo>
                <a:cubicBezTo>
                  <a:pt x="13359" y="25681"/>
                  <a:pt x="13312" y="25727"/>
                  <a:pt x="13256" y="25727"/>
                </a:cubicBezTo>
                <a:lnTo>
                  <a:pt x="13091" y="25727"/>
                </a:lnTo>
                <a:cubicBezTo>
                  <a:pt x="13034" y="25727"/>
                  <a:pt x="12988" y="25681"/>
                  <a:pt x="12988" y="25624"/>
                </a:cubicBezTo>
                <a:cubicBezTo>
                  <a:pt x="12988" y="25566"/>
                  <a:pt x="13034" y="25520"/>
                  <a:pt x="13091" y="25520"/>
                </a:cubicBezTo>
                <a:close/>
                <a:moveTo>
                  <a:pt x="14247" y="25520"/>
                </a:moveTo>
                <a:cubicBezTo>
                  <a:pt x="14304" y="25520"/>
                  <a:pt x="14350" y="25566"/>
                  <a:pt x="14350" y="25624"/>
                </a:cubicBezTo>
                <a:cubicBezTo>
                  <a:pt x="14350" y="25681"/>
                  <a:pt x="14303" y="25727"/>
                  <a:pt x="14247" y="25727"/>
                </a:cubicBezTo>
                <a:lnTo>
                  <a:pt x="14082" y="25727"/>
                </a:lnTo>
                <a:cubicBezTo>
                  <a:pt x="14024" y="25727"/>
                  <a:pt x="13978" y="25681"/>
                  <a:pt x="13978" y="25624"/>
                </a:cubicBezTo>
                <a:cubicBezTo>
                  <a:pt x="13978" y="25566"/>
                  <a:pt x="14024" y="25520"/>
                  <a:pt x="14082" y="25520"/>
                </a:cubicBezTo>
                <a:close/>
                <a:moveTo>
                  <a:pt x="15239" y="25520"/>
                </a:moveTo>
                <a:cubicBezTo>
                  <a:pt x="15296" y="25520"/>
                  <a:pt x="15342" y="25566"/>
                  <a:pt x="15342" y="25624"/>
                </a:cubicBezTo>
                <a:cubicBezTo>
                  <a:pt x="15341" y="25681"/>
                  <a:pt x="15295" y="25727"/>
                  <a:pt x="15239" y="25727"/>
                </a:cubicBezTo>
                <a:lnTo>
                  <a:pt x="15073" y="25727"/>
                </a:lnTo>
                <a:cubicBezTo>
                  <a:pt x="15016" y="25727"/>
                  <a:pt x="14969" y="25681"/>
                  <a:pt x="14969" y="25624"/>
                </a:cubicBezTo>
                <a:cubicBezTo>
                  <a:pt x="14969" y="25566"/>
                  <a:pt x="15016" y="25520"/>
                  <a:pt x="15073" y="25520"/>
                </a:cubicBezTo>
                <a:close/>
                <a:moveTo>
                  <a:pt x="16228" y="25521"/>
                </a:moveTo>
                <a:cubicBezTo>
                  <a:pt x="16285" y="25521"/>
                  <a:pt x="16331" y="25567"/>
                  <a:pt x="16331" y="25625"/>
                </a:cubicBezTo>
                <a:cubicBezTo>
                  <a:pt x="16331" y="25683"/>
                  <a:pt x="16285" y="25729"/>
                  <a:pt x="16228" y="25729"/>
                </a:cubicBezTo>
                <a:lnTo>
                  <a:pt x="16063" y="25729"/>
                </a:lnTo>
                <a:cubicBezTo>
                  <a:pt x="16006" y="25729"/>
                  <a:pt x="15960" y="25683"/>
                  <a:pt x="15960" y="25625"/>
                </a:cubicBezTo>
                <a:cubicBezTo>
                  <a:pt x="15960" y="25567"/>
                  <a:pt x="16006" y="25521"/>
                  <a:pt x="16063" y="25521"/>
                </a:cubicBezTo>
                <a:close/>
                <a:moveTo>
                  <a:pt x="804" y="25955"/>
                </a:moveTo>
                <a:cubicBezTo>
                  <a:pt x="863" y="25955"/>
                  <a:pt x="909" y="26001"/>
                  <a:pt x="909" y="26059"/>
                </a:cubicBezTo>
                <a:lnTo>
                  <a:pt x="909" y="26223"/>
                </a:lnTo>
                <a:cubicBezTo>
                  <a:pt x="909" y="26282"/>
                  <a:pt x="863" y="26328"/>
                  <a:pt x="804" y="26328"/>
                </a:cubicBezTo>
                <a:cubicBezTo>
                  <a:pt x="747" y="26328"/>
                  <a:pt x="701" y="26282"/>
                  <a:pt x="701" y="26223"/>
                </a:cubicBezTo>
                <a:lnTo>
                  <a:pt x="701" y="26059"/>
                </a:lnTo>
                <a:cubicBezTo>
                  <a:pt x="701" y="26001"/>
                  <a:pt x="747" y="25955"/>
                  <a:pt x="804" y="25955"/>
                </a:cubicBezTo>
                <a:close/>
                <a:moveTo>
                  <a:pt x="804" y="26947"/>
                </a:moveTo>
                <a:cubicBezTo>
                  <a:pt x="863" y="26947"/>
                  <a:pt x="909" y="26993"/>
                  <a:pt x="909" y="27050"/>
                </a:cubicBezTo>
                <a:lnTo>
                  <a:pt x="909" y="27215"/>
                </a:lnTo>
                <a:cubicBezTo>
                  <a:pt x="909" y="27272"/>
                  <a:pt x="863" y="27318"/>
                  <a:pt x="804" y="27318"/>
                </a:cubicBezTo>
                <a:cubicBezTo>
                  <a:pt x="747" y="27318"/>
                  <a:pt x="701" y="27272"/>
                  <a:pt x="701" y="27215"/>
                </a:cubicBezTo>
                <a:lnTo>
                  <a:pt x="701" y="27050"/>
                </a:lnTo>
                <a:cubicBezTo>
                  <a:pt x="701" y="26993"/>
                  <a:pt x="747" y="26947"/>
                  <a:pt x="804" y="26947"/>
                </a:cubicBezTo>
                <a:close/>
                <a:moveTo>
                  <a:pt x="804" y="27937"/>
                </a:moveTo>
                <a:cubicBezTo>
                  <a:pt x="863" y="27937"/>
                  <a:pt x="909" y="27983"/>
                  <a:pt x="909" y="28041"/>
                </a:cubicBezTo>
                <a:lnTo>
                  <a:pt x="909" y="28206"/>
                </a:lnTo>
                <a:cubicBezTo>
                  <a:pt x="909" y="28264"/>
                  <a:pt x="863" y="28310"/>
                  <a:pt x="804" y="28310"/>
                </a:cubicBezTo>
                <a:cubicBezTo>
                  <a:pt x="747" y="28310"/>
                  <a:pt x="701" y="28264"/>
                  <a:pt x="701" y="28206"/>
                </a:cubicBezTo>
                <a:lnTo>
                  <a:pt x="701" y="28041"/>
                </a:lnTo>
                <a:cubicBezTo>
                  <a:pt x="701" y="27983"/>
                  <a:pt x="747" y="27937"/>
                  <a:pt x="804" y="27937"/>
                </a:cubicBezTo>
                <a:close/>
                <a:moveTo>
                  <a:pt x="804" y="28928"/>
                </a:moveTo>
                <a:cubicBezTo>
                  <a:pt x="863" y="28928"/>
                  <a:pt x="909" y="28974"/>
                  <a:pt x="909" y="29031"/>
                </a:cubicBezTo>
                <a:lnTo>
                  <a:pt x="909" y="29196"/>
                </a:lnTo>
                <a:cubicBezTo>
                  <a:pt x="909" y="29254"/>
                  <a:pt x="863" y="29300"/>
                  <a:pt x="804" y="29300"/>
                </a:cubicBezTo>
                <a:cubicBezTo>
                  <a:pt x="747" y="29300"/>
                  <a:pt x="701" y="29254"/>
                  <a:pt x="701" y="29196"/>
                </a:cubicBezTo>
                <a:lnTo>
                  <a:pt x="701" y="29031"/>
                </a:lnTo>
                <a:cubicBezTo>
                  <a:pt x="701" y="28974"/>
                  <a:pt x="747" y="28928"/>
                  <a:pt x="804" y="28928"/>
                </a:cubicBezTo>
                <a:close/>
                <a:moveTo>
                  <a:pt x="804" y="29919"/>
                </a:moveTo>
                <a:cubicBezTo>
                  <a:pt x="863" y="29919"/>
                  <a:pt x="909" y="29965"/>
                  <a:pt x="909" y="30022"/>
                </a:cubicBezTo>
                <a:lnTo>
                  <a:pt x="909" y="30187"/>
                </a:lnTo>
                <a:cubicBezTo>
                  <a:pt x="909" y="30244"/>
                  <a:pt x="863" y="30290"/>
                  <a:pt x="804" y="30290"/>
                </a:cubicBezTo>
                <a:cubicBezTo>
                  <a:pt x="747" y="30290"/>
                  <a:pt x="701" y="30244"/>
                  <a:pt x="701" y="30187"/>
                </a:cubicBezTo>
                <a:lnTo>
                  <a:pt x="701" y="30022"/>
                </a:lnTo>
                <a:cubicBezTo>
                  <a:pt x="701" y="29965"/>
                  <a:pt x="747" y="29919"/>
                  <a:pt x="804" y="29919"/>
                </a:cubicBezTo>
                <a:close/>
                <a:moveTo>
                  <a:pt x="804" y="30909"/>
                </a:moveTo>
                <a:cubicBezTo>
                  <a:pt x="863" y="30909"/>
                  <a:pt x="909" y="30956"/>
                  <a:pt x="909" y="31014"/>
                </a:cubicBezTo>
                <a:lnTo>
                  <a:pt x="909" y="31179"/>
                </a:lnTo>
                <a:cubicBezTo>
                  <a:pt x="909" y="31236"/>
                  <a:pt x="863" y="31282"/>
                  <a:pt x="804" y="31282"/>
                </a:cubicBezTo>
                <a:cubicBezTo>
                  <a:pt x="747" y="31282"/>
                  <a:pt x="701" y="31236"/>
                  <a:pt x="701" y="31179"/>
                </a:cubicBezTo>
                <a:lnTo>
                  <a:pt x="701" y="31014"/>
                </a:lnTo>
                <a:cubicBezTo>
                  <a:pt x="701" y="30956"/>
                  <a:pt x="747" y="30909"/>
                  <a:pt x="804" y="30909"/>
                </a:cubicBezTo>
                <a:close/>
                <a:moveTo>
                  <a:pt x="804" y="31901"/>
                </a:moveTo>
                <a:cubicBezTo>
                  <a:pt x="863" y="31901"/>
                  <a:pt x="909" y="31947"/>
                  <a:pt x="909" y="32004"/>
                </a:cubicBezTo>
                <a:lnTo>
                  <a:pt x="909" y="32170"/>
                </a:lnTo>
                <a:cubicBezTo>
                  <a:pt x="909" y="32227"/>
                  <a:pt x="863" y="32273"/>
                  <a:pt x="804" y="32273"/>
                </a:cubicBezTo>
                <a:cubicBezTo>
                  <a:pt x="747" y="32273"/>
                  <a:pt x="701" y="32227"/>
                  <a:pt x="701" y="32170"/>
                </a:cubicBezTo>
                <a:lnTo>
                  <a:pt x="701" y="32004"/>
                </a:lnTo>
                <a:cubicBezTo>
                  <a:pt x="701" y="31947"/>
                  <a:pt x="747" y="31901"/>
                  <a:pt x="804" y="31901"/>
                </a:cubicBezTo>
                <a:close/>
                <a:moveTo>
                  <a:pt x="1362" y="1"/>
                </a:moveTo>
                <a:lnTo>
                  <a:pt x="1362" y="6525"/>
                </a:lnTo>
                <a:cubicBezTo>
                  <a:pt x="1362" y="6981"/>
                  <a:pt x="1733" y="7353"/>
                  <a:pt x="2189" y="7353"/>
                </a:cubicBezTo>
                <a:lnTo>
                  <a:pt x="13379" y="7353"/>
                </a:lnTo>
                <a:lnTo>
                  <a:pt x="13379" y="11069"/>
                </a:lnTo>
                <a:lnTo>
                  <a:pt x="4337" y="11069"/>
                </a:lnTo>
                <a:cubicBezTo>
                  <a:pt x="3879" y="11069"/>
                  <a:pt x="3510" y="11438"/>
                  <a:pt x="3510" y="11896"/>
                </a:cubicBezTo>
                <a:lnTo>
                  <a:pt x="3510" y="19618"/>
                </a:lnTo>
                <a:cubicBezTo>
                  <a:pt x="3510" y="20074"/>
                  <a:pt x="3879" y="20444"/>
                  <a:pt x="4337" y="20444"/>
                </a:cubicBezTo>
                <a:lnTo>
                  <a:pt x="16229" y="20444"/>
                </a:lnTo>
                <a:lnTo>
                  <a:pt x="16229" y="24780"/>
                </a:lnTo>
                <a:lnTo>
                  <a:pt x="827" y="24780"/>
                </a:lnTo>
                <a:cubicBezTo>
                  <a:pt x="370" y="24780"/>
                  <a:pt x="0" y="25149"/>
                  <a:pt x="0" y="25606"/>
                </a:cubicBezTo>
                <a:lnTo>
                  <a:pt x="0" y="33040"/>
                </a:lnTo>
                <a:lnTo>
                  <a:pt x="702" y="33040"/>
                </a:lnTo>
                <a:lnTo>
                  <a:pt x="702" y="32999"/>
                </a:lnTo>
                <a:cubicBezTo>
                  <a:pt x="702" y="32941"/>
                  <a:pt x="748" y="32894"/>
                  <a:pt x="807" y="32894"/>
                </a:cubicBezTo>
                <a:cubicBezTo>
                  <a:pt x="864" y="32894"/>
                  <a:pt x="910" y="32941"/>
                  <a:pt x="910" y="32999"/>
                </a:cubicBezTo>
                <a:lnTo>
                  <a:pt x="910" y="33040"/>
                </a:lnTo>
                <a:lnTo>
                  <a:pt x="1653" y="33040"/>
                </a:lnTo>
                <a:lnTo>
                  <a:pt x="1653" y="26432"/>
                </a:lnTo>
                <a:lnTo>
                  <a:pt x="17055" y="26432"/>
                </a:lnTo>
                <a:cubicBezTo>
                  <a:pt x="17511" y="26432"/>
                  <a:pt x="17880" y="26063"/>
                  <a:pt x="17880" y="25606"/>
                </a:cubicBezTo>
                <a:lnTo>
                  <a:pt x="17880" y="19618"/>
                </a:lnTo>
                <a:cubicBezTo>
                  <a:pt x="17880" y="19161"/>
                  <a:pt x="17511" y="18792"/>
                  <a:pt x="17055" y="18792"/>
                </a:cubicBezTo>
                <a:lnTo>
                  <a:pt x="5161" y="18792"/>
                </a:lnTo>
                <a:lnTo>
                  <a:pt x="5161" y="12721"/>
                </a:lnTo>
                <a:lnTo>
                  <a:pt x="14205" y="12721"/>
                </a:lnTo>
                <a:cubicBezTo>
                  <a:pt x="14662" y="12721"/>
                  <a:pt x="15031" y="12352"/>
                  <a:pt x="15031" y="11895"/>
                </a:cubicBezTo>
                <a:lnTo>
                  <a:pt x="15031" y="6527"/>
                </a:lnTo>
                <a:cubicBezTo>
                  <a:pt x="15031" y="6071"/>
                  <a:pt x="14662" y="5701"/>
                  <a:pt x="14205" y="5701"/>
                </a:cubicBezTo>
                <a:lnTo>
                  <a:pt x="3014" y="5701"/>
                </a:lnTo>
                <a:lnTo>
                  <a:pt x="3014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D197CCAE-996B-B9A7-10A8-BB64DB6F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4F668BB-CB26-EC5E-FAF8-F2B91E51E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682" y="944703"/>
            <a:ext cx="540000" cy="540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B7C40F9-A5E4-3046-90AE-B077C125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870" y="3069693"/>
            <a:ext cx="540000" cy="54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83F0E18-2E3A-CCE8-72FA-2DD7EE938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1521" y="3941721"/>
            <a:ext cx="540000" cy="5400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57D227F-1A88-FB31-565A-924583748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1103" y="1695097"/>
            <a:ext cx="540000" cy="54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676D02E-997E-4929-3E49-25BDB6E28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0463" y="155093"/>
            <a:ext cx="2284516" cy="50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5"/>
    </mc:Choice>
    <mc:Fallback xmlns="">
      <p:transition spd="slow" advTm="673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Uma imagem contendo Forma&#10;&#10;Descrição gerada automaticamente">
            <a:extLst>
              <a:ext uri="{FF2B5EF4-FFF2-40B4-BE49-F238E27FC236}">
                <a16:creationId xmlns:a16="http://schemas.microsoft.com/office/drawing/2014/main" id="{CFBFB71C-5CF4-3A60-66F2-2FDC2927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C6ADA3AF-2BF2-9BD2-B61B-481C0A60A001}"/>
              </a:ext>
            </a:extLst>
          </p:cNvPr>
          <p:cNvGrpSpPr/>
          <p:nvPr/>
        </p:nvGrpSpPr>
        <p:grpSpPr>
          <a:xfrm rot="2979123">
            <a:off x="347170" y="-1196384"/>
            <a:ext cx="713612" cy="4244439"/>
            <a:chOff x="7199231" y="2"/>
            <a:chExt cx="713612" cy="424443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1EA8331-3DA8-225D-669C-DF43E1AF7476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02D2EBF-7A16-DF91-20B9-4202E75C44A8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F32C6AB-9387-DB59-B4DF-2FD56381E1BB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9627275-7526-AA8F-53A9-73D0CD8C0660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CDF917F-C684-F4C9-D05E-E21767ADF2B2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ACEFD96-944B-106D-C440-6538001BB2A5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FCD44C2-6F8C-5A35-3BFF-6C8609B602AE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C91EB82-04A2-52D9-6600-D2FD124EFA12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3259566-1098-4883-B27F-909C17673C86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0FB5524-D3F1-C55B-1E00-E64AD49CA313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38CE275-B6A8-2B40-CA89-5625E66B0E35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CB195D9-8D4C-012E-EE98-179E2904B16A}"/>
              </a:ext>
            </a:extLst>
          </p:cNvPr>
          <p:cNvGrpSpPr/>
          <p:nvPr/>
        </p:nvGrpSpPr>
        <p:grpSpPr>
          <a:xfrm rot="2979123">
            <a:off x="7814770" y="2728656"/>
            <a:ext cx="713612" cy="4244439"/>
            <a:chOff x="7199231" y="2"/>
            <a:chExt cx="713612" cy="4244439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B2F4D4A-6A60-7868-A4FB-B918BC2635B2}"/>
                </a:ext>
              </a:extLst>
            </p:cNvPr>
            <p:cNvSpPr/>
            <p:nvPr/>
          </p:nvSpPr>
          <p:spPr>
            <a:xfrm rot="5400000">
              <a:off x="5433817" y="1765416"/>
              <a:ext cx="4244439" cy="7136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2D3199-3B42-6D65-7A87-D9D807108282}"/>
                </a:ext>
              </a:extLst>
            </p:cNvPr>
            <p:cNvSpPr/>
            <p:nvPr/>
          </p:nvSpPr>
          <p:spPr>
            <a:xfrm rot="5400000">
              <a:off x="7389574" y="2707502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4908FAF-B3F6-C53A-3B80-6A583D7140E1}"/>
                </a:ext>
              </a:extLst>
            </p:cNvPr>
            <p:cNvSpPr/>
            <p:nvPr/>
          </p:nvSpPr>
          <p:spPr>
            <a:xfrm rot="5400000">
              <a:off x="7389574" y="312911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E718D19-1963-EFC0-7405-D5E24B643A59}"/>
                </a:ext>
              </a:extLst>
            </p:cNvPr>
            <p:cNvSpPr/>
            <p:nvPr/>
          </p:nvSpPr>
          <p:spPr>
            <a:xfrm rot="5400000">
              <a:off x="7382176" y="2285885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BFB76218-E6AC-9FE0-E2DE-10D0791C1AAE}"/>
                </a:ext>
              </a:extLst>
            </p:cNvPr>
            <p:cNvSpPr/>
            <p:nvPr/>
          </p:nvSpPr>
          <p:spPr>
            <a:xfrm rot="5400000">
              <a:off x="7382176" y="185907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34C9A7F-A55C-B03D-84BD-A73F9328EBE2}"/>
                </a:ext>
              </a:extLst>
            </p:cNvPr>
            <p:cNvSpPr/>
            <p:nvPr/>
          </p:nvSpPr>
          <p:spPr>
            <a:xfrm rot="5400000">
              <a:off x="7393751" y="35559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78D9039-B989-BEA1-1CE5-3002752FA5A4}"/>
                </a:ext>
              </a:extLst>
            </p:cNvPr>
            <p:cNvSpPr/>
            <p:nvPr/>
          </p:nvSpPr>
          <p:spPr>
            <a:xfrm rot="5400000">
              <a:off x="7385397" y="5838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8814236-33C6-6314-FF38-DF33C23AB80E}"/>
                </a:ext>
              </a:extLst>
            </p:cNvPr>
            <p:cNvSpPr/>
            <p:nvPr/>
          </p:nvSpPr>
          <p:spPr>
            <a:xfrm rot="5400000">
              <a:off x="7385397" y="1005461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814EB71-235E-5555-0BE0-AC8126740693}"/>
                </a:ext>
              </a:extLst>
            </p:cNvPr>
            <p:cNvSpPr/>
            <p:nvPr/>
          </p:nvSpPr>
          <p:spPr>
            <a:xfrm rot="5400000">
              <a:off x="7377999" y="162227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86C493A-D9FE-1714-C487-BD9D51F2B46C}"/>
                </a:ext>
              </a:extLst>
            </p:cNvPr>
            <p:cNvSpPr/>
            <p:nvPr/>
          </p:nvSpPr>
          <p:spPr>
            <a:xfrm rot="5400000">
              <a:off x="7393751" y="3977544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25A0B71-6A5C-9889-3FE3-F4B695FD4234}"/>
                </a:ext>
              </a:extLst>
            </p:cNvPr>
            <p:cNvSpPr/>
            <p:nvPr/>
          </p:nvSpPr>
          <p:spPr>
            <a:xfrm rot="5400000">
              <a:off x="7389574" y="1432269"/>
              <a:ext cx="332925" cy="120120"/>
            </a:xfrm>
            <a:prstGeom prst="rect">
              <a:avLst/>
            </a:prstGeom>
            <a:solidFill>
              <a:srgbClr val="FF7C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600" name="Google Shape;1600;p19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800" b="1" dirty="0">
                <a:latin typeface="Fira Sans"/>
                <a:sym typeface="Fira Sans"/>
              </a:rPr>
              <a:t>Vídeo</a:t>
            </a:r>
            <a:endParaRPr lang="en-US" dirty="0"/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2ADE06B5-43D5-0251-23E4-D8FB5282B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2809" y="199948"/>
            <a:ext cx="540000" cy="540000"/>
          </a:xfrm>
          <a:prstGeom prst="rect">
            <a:avLst/>
          </a:prstGeom>
        </p:spPr>
      </p:pic>
      <p:pic>
        <p:nvPicPr>
          <p:cNvPr id="37" name="Gráfico 36">
            <a:extLst>
              <a:ext uri="{FF2B5EF4-FFF2-40B4-BE49-F238E27FC236}">
                <a16:creationId xmlns:a16="http://schemas.microsoft.com/office/drawing/2014/main" id="{A287C3C2-2714-0FCD-DDC0-9D1BE8E1F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7172" y="3765529"/>
            <a:ext cx="540000" cy="540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0479C75-4F75-EE03-E65A-9975303443BB}"/>
              </a:ext>
            </a:extLst>
          </p:cNvPr>
          <p:cNvSpPr txBox="1"/>
          <p:nvPr/>
        </p:nvSpPr>
        <p:spPr>
          <a:xfrm>
            <a:off x="1506611" y="2371695"/>
            <a:ext cx="6118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+mj-lt"/>
                <a:hlinkClick r:id="rId8" tooltip="https://youtu.be/gefRuVBeyEU?si=4duJzrJ739ISRi8t"/>
              </a:rPr>
              <a:t>https://youtu.be/gefRuVBeyEU?si=4duJzrJ739ISRi8t</a:t>
            </a:r>
            <a:endParaRPr lang="pt-BR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47"/>
    </mc:Choice>
    <mc:Fallback xmlns="">
      <p:transition spd="slow" advTm="565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22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x-none" sz="2000">
                <a:latin typeface="Fira Sans Bold"/>
              </a:rPr>
              <a:t>REFERÊNCIAS </a:t>
            </a:r>
            <a:endParaRPr lang="en-US" sz="2000">
              <a:latin typeface="Fira Sans Bold"/>
            </a:endParaRPr>
          </a:p>
        </p:txBody>
      </p:sp>
      <p:sp>
        <p:nvSpPr>
          <p:cNvPr id="3" name="Google Shape;6451;p45">
            <a:extLst>
              <a:ext uri="{FF2B5EF4-FFF2-40B4-BE49-F238E27FC236}">
                <a16:creationId xmlns:a16="http://schemas.microsoft.com/office/drawing/2014/main" id="{F5B71C52-59F3-EEE6-36F9-49C94F4BC81C}"/>
              </a:ext>
            </a:extLst>
          </p:cNvPr>
          <p:cNvSpPr txBox="1"/>
          <p:nvPr/>
        </p:nvSpPr>
        <p:spPr>
          <a:xfrm>
            <a:off x="172153" y="1460187"/>
            <a:ext cx="8666522" cy="59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ea typeface="Roboto"/>
                <a:sym typeface="Roboto"/>
              </a:rPr>
              <a:t>Autores, 2024.</a:t>
            </a:r>
            <a:endParaRPr lang="pt-BR" sz="1200" dirty="0">
              <a:ea typeface="Roboto"/>
            </a:endParaRPr>
          </a:p>
          <a:p>
            <a:endParaRPr lang="pt-BR" sz="1200" i="1" dirty="0">
              <a:ea typeface="Roboto"/>
            </a:endParaRPr>
          </a:p>
        </p:txBody>
      </p:sp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EBEC2369-7AA9-46BD-DB4D-2F4E58CAD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91" y="74616"/>
            <a:ext cx="807060" cy="4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67374"/>
      </p:ext>
    </p:extLst>
  </p:cSld>
  <p:clrMapOvr>
    <a:masterClrMapping/>
  </p:clrMapOvr>
</p:sld>
</file>

<file path=ppt/theme/theme1.xml><?xml version="1.0" encoding="utf-8"?>
<a:theme xmlns:a="http://schemas.openxmlformats.org/drawingml/2006/main" name="City Infographics by Slidesgo">
  <a:themeElements>
    <a:clrScheme name="Simple Light">
      <a:dk1>
        <a:srgbClr val="000000"/>
      </a:dk1>
      <a:lt1>
        <a:srgbClr val="FFFFFF"/>
      </a:lt1>
      <a:dk2>
        <a:srgbClr val="DAA622"/>
      </a:dk2>
      <a:lt2>
        <a:srgbClr val="1E2F55"/>
      </a:lt2>
      <a:accent1>
        <a:srgbClr val="4E6BAC"/>
      </a:accent1>
      <a:accent2>
        <a:srgbClr val="8BBFFF"/>
      </a:accent2>
      <a:accent3>
        <a:srgbClr val="B2E0FF"/>
      </a:accent3>
      <a:accent4>
        <a:srgbClr val="DEF8FF"/>
      </a:accent4>
      <a:accent5>
        <a:srgbClr val="FFD25F"/>
      </a:accent5>
      <a:accent6>
        <a:srgbClr val="FFEFC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43</Words>
  <Application>Microsoft Office PowerPoint</Application>
  <PresentationFormat>Apresentação na tela (16:9)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Fira Sans</vt:lpstr>
      <vt:lpstr>Fira Sans Bold</vt:lpstr>
      <vt:lpstr>Arial</vt:lpstr>
      <vt:lpstr>Roboto</vt:lpstr>
      <vt:lpstr>City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LETTICIA DE SOUSA TONON</cp:lastModifiedBy>
  <cp:revision>8</cp:revision>
  <dcterms:modified xsi:type="dcterms:W3CDTF">2024-10-10T01:26:29Z</dcterms:modified>
</cp:coreProperties>
</file>