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2754C-C721-4159-8545-572FBB201941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834DCA1B-EEE9-4E2E-8A4E-82FBD99E9BF8}">
      <dgm:prSet phldrT="[Texto]"/>
      <dgm:spPr>
        <a:solidFill>
          <a:srgbClr val="26B0BE"/>
        </a:solidFill>
      </dgm:spPr>
      <dgm:t>
        <a:bodyPr/>
        <a:lstStyle/>
        <a:p>
          <a:r>
            <a:rPr lang="es-419" b="1" dirty="0" smtClean="0"/>
            <a:t>Blanco: Datos, los hechos, lo factico, empírico; no interpretativo. </a:t>
          </a:r>
          <a:br>
            <a:rPr lang="es-419" b="1" dirty="0" smtClean="0"/>
          </a:br>
          <a:r>
            <a:rPr lang="es-419" b="1" dirty="0" smtClean="0"/>
            <a:t>Las cosas cómo son.</a:t>
          </a:r>
          <a:endParaRPr lang="es-419" b="1" dirty="0"/>
        </a:p>
      </dgm:t>
    </dgm:pt>
    <dgm:pt modelId="{EF95892C-76A7-43B0-8690-FEC7A3C9C39B}" type="parTrans" cxnId="{CE134CB6-FD0E-4554-8E6A-2E9D17D9C644}">
      <dgm:prSet/>
      <dgm:spPr/>
      <dgm:t>
        <a:bodyPr/>
        <a:lstStyle/>
        <a:p>
          <a:endParaRPr lang="es-419" b="1"/>
        </a:p>
      </dgm:t>
    </dgm:pt>
    <dgm:pt modelId="{4E18CF73-3666-4D75-A019-B731C2104117}" type="sibTrans" cxnId="{CE134CB6-FD0E-4554-8E6A-2E9D17D9C644}">
      <dgm:prSet/>
      <dgm:spPr/>
      <dgm:t>
        <a:bodyPr/>
        <a:lstStyle/>
        <a:p>
          <a:endParaRPr lang="es-419" b="1"/>
        </a:p>
      </dgm:t>
    </dgm:pt>
    <dgm:pt modelId="{A8CDD126-8432-4749-9EE1-BFCF326153FA}">
      <dgm:prSet phldrT="[Texto]"/>
      <dgm:spPr>
        <a:solidFill>
          <a:schemeClr val="accent2"/>
        </a:solidFill>
      </dgm:spPr>
      <dgm:t>
        <a:bodyPr/>
        <a:lstStyle/>
        <a:p>
          <a:r>
            <a:rPr lang="es-419" b="1" dirty="0" smtClean="0"/>
            <a:t>Rojo: Pasión, Toque humano, sentimientos (Ojo: no desmerecer)</a:t>
          </a:r>
          <a:endParaRPr lang="es-419" b="1" dirty="0"/>
        </a:p>
      </dgm:t>
    </dgm:pt>
    <dgm:pt modelId="{AB4B3F20-40CC-4917-BFC7-0FAD6E066B05}" type="parTrans" cxnId="{E7655B19-7720-4D45-84A2-1B6159E164C5}">
      <dgm:prSet/>
      <dgm:spPr/>
      <dgm:t>
        <a:bodyPr/>
        <a:lstStyle/>
        <a:p>
          <a:endParaRPr lang="es-419" b="1"/>
        </a:p>
      </dgm:t>
    </dgm:pt>
    <dgm:pt modelId="{25955D17-4B99-48D3-ABDB-401C1ABAC36F}" type="sibTrans" cxnId="{E7655B19-7720-4D45-84A2-1B6159E164C5}">
      <dgm:prSet/>
      <dgm:spPr/>
      <dgm:t>
        <a:bodyPr/>
        <a:lstStyle/>
        <a:p>
          <a:endParaRPr lang="es-419" b="1"/>
        </a:p>
      </dgm:t>
    </dgm:pt>
    <dgm:pt modelId="{0A4FC80F-5BCE-4726-B818-8BFA9A892C4C}">
      <dgm:prSet phldrT="[Texto]"/>
      <dgm:spPr>
        <a:solidFill>
          <a:schemeClr val="accent3"/>
        </a:solidFill>
      </dgm:spPr>
      <dgm:t>
        <a:bodyPr/>
        <a:lstStyle/>
        <a:p>
          <a:r>
            <a:rPr lang="es-419" b="1" dirty="0" smtClean="0"/>
            <a:t>Verde: Creatividad –</a:t>
          </a:r>
          <a:r>
            <a:rPr lang="es-419" b="1" dirty="0" err="1" smtClean="0"/>
            <a:t>Brainstorming</a:t>
          </a:r>
          <a:r>
            <a:rPr lang="es-419" b="1" dirty="0" smtClean="0"/>
            <a:t>- proposición, nuevas ideas. Pensando (</a:t>
          </a:r>
          <a:r>
            <a:rPr lang="es-419" b="1" dirty="0" err="1" smtClean="0"/>
            <a:t>ó</a:t>
          </a:r>
          <a:r>
            <a:rPr lang="es-419" b="1" dirty="0" smtClean="0"/>
            <a:t> no) en la factibilidad material/temporal.</a:t>
          </a:r>
          <a:endParaRPr lang="es-419" b="1" dirty="0"/>
        </a:p>
      </dgm:t>
    </dgm:pt>
    <dgm:pt modelId="{03AE7405-2823-4C2E-98AE-3ADC74EB7379}" type="parTrans" cxnId="{905A2E27-526F-4CEA-A183-1E11DEB3DB5E}">
      <dgm:prSet/>
      <dgm:spPr/>
      <dgm:t>
        <a:bodyPr/>
        <a:lstStyle/>
        <a:p>
          <a:endParaRPr lang="es-419" b="1"/>
        </a:p>
      </dgm:t>
    </dgm:pt>
    <dgm:pt modelId="{DE7C9A54-AC58-4D81-B6E8-3501ADDF70DF}" type="sibTrans" cxnId="{905A2E27-526F-4CEA-A183-1E11DEB3DB5E}">
      <dgm:prSet/>
      <dgm:spPr/>
      <dgm:t>
        <a:bodyPr/>
        <a:lstStyle/>
        <a:p>
          <a:endParaRPr lang="es-419" b="1"/>
        </a:p>
      </dgm:t>
    </dgm:pt>
    <dgm:pt modelId="{BE3AE401-7F87-47FA-B9A7-0BDC896E4FF5}" type="pres">
      <dgm:prSet presAssocID="{AFE2754C-C721-4159-8545-572FBB20194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28398A1-48B9-4881-BA83-FE32AE230EF2}" type="pres">
      <dgm:prSet presAssocID="{AFE2754C-C721-4159-8545-572FBB201941}" presName="dummyMaxCanvas" presStyleCnt="0">
        <dgm:presLayoutVars/>
      </dgm:prSet>
      <dgm:spPr/>
    </dgm:pt>
    <dgm:pt modelId="{971B2713-DF21-4BE8-8D5B-1338D6877FFF}" type="pres">
      <dgm:prSet presAssocID="{AFE2754C-C721-4159-8545-572FBB20194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13C66CE-6518-4956-8E97-03F4C5266F66}" type="pres">
      <dgm:prSet presAssocID="{AFE2754C-C721-4159-8545-572FBB201941}" presName="ThreeNodes_2" presStyleLbl="node1" presStyleIdx="1" presStyleCnt="3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5AFE450-A314-4C75-82ED-F5B5BB04F8F0}" type="pres">
      <dgm:prSet presAssocID="{AFE2754C-C721-4159-8545-572FBB20194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61FB3DB-8CD7-4F3E-8E32-41E3420CDAFB}" type="pres">
      <dgm:prSet presAssocID="{AFE2754C-C721-4159-8545-572FBB20194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8355BAB-634A-4A74-8E6D-559586BBBD19}" type="pres">
      <dgm:prSet presAssocID="{AFE2754C-C721-4159-8545-572FBB20194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58F2DD9-5F40-4EA1-8109-070E2E98390C}" type="pres">
      <dgm:prSet presAssocID="{AFE2754C-C721-4159-8545-572FBB20194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2A76828-FBCE-4556-99F7-D2768DDEEDA6}" type="pres">
      <dgm:prSet presAssocID="{AFE2754C-C721-4159-8545-572FBB20194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4DAB9E2-10A1-4B00-BECB-2254A626DB21}" type="pres">
      <dgm:prSet presAssocID="{AFE2754C-C721-4159-8545-572FBB20194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64B2C10-C2E0-4652-820E-E78A4450C3F9}" type="presOf" srcId="{0A4FC80F-5BCE-4726-B818-8BFA9A892C4C}" destId="{A5AFE450-A314-4C75-82ED-F5B5BB04F8F0}" srcOrd="0" destOrd="0" presId="urn:microsoft.com/office/officeart/2005/8/layout/vProcess5"/>
    <dgm:cxn modelId="{260B1C24-8DC0-4BF2-83A0-A047FFD9BD92}" type="presOf" srcId="{A8CDD126-8432-4749-9EE1-BFCF326153FA}" destId="{B13C66CE-6518-4956-8E97-03F4C5266F66}" srcOrd="0" destOrd="0" presId="urn:microsoft.com/office/officeart/2005/8/layout/vProcess5"/>
    <dgm:cxn modelId="{B5F8DCA1-2CB4-4E57-9D11-70118C17C437}" type="presOf" srcId="{A8CDD126-8432-4749-9EE1-BFCF326153FA}" destId="{62A76828-FBCE-4556-99F7-D2768DDEEDA6}" srcOrd="1" destOrd="0" presId="urn:microsoft.com/office/officeart/2005/8/layout/vProcess5"/>
    <dgm:cxn modelId="{905A2E27-526F-4CEA-A183-1E11DEB3DB5E}" srcId="{AFE2754C-C721-4159-8545-572FBB201941}" destId="{0A4FC80F-5BCE-4726-B818-8BFA9A892C4C}" srcOrd="2" destOrd="0" parTransId="{03AE7405-2823-4C2E-98AE-3ADC74EB7379}" sibTransId="{DE7C9A54-AC58-4D81-B6E8-3501ADDF70DF}"/>
    <dgm:cxn modelId="{3AB9F098-D9B6-41C3-8F2E-C34300032D70}" type="presOf" srcId="{834DCA1B-EEE9-4E2E-8A4E-82FBD99E9BF8}" destId="{258F2DD9-5F40-4EA1-8109-070E2E98390C}" srcOrd="1" destOrd="0" presId="urn:microsoft.com/office/officeart/2005/8/layout/vProcess5"/>
    <dgm:cxn modelId="{A9F466B1-643B-4BE0-82B3-5AC8D72D8370}" type="presOf" srcId="{25955D17-4B99-48D3-ABDB-401C1ABAC36F}" destId="{08355BAB-634A-4A74-8E6D-559586BBBD19}" srcOrd="0" destOrd="0" presId="urn:microsoft.com/office/officeart/2005/8/layout/vProcess5"/>
    <dgm:cxn modelId="{E7655B19-7720-4D45-84A2-1B6159E164C5}" srcId="{AFE2754C-C721-4159-8545-572FBB201941}" destId="{A8CDD126-8432-4749-9EE1-BFCF326153FA}" srcOrd="1" destOrd="0" parTransId="{AB4B3F20-40CC-4917-BFC7-0FAD6E066B05}" sibTransId="{25955D17-4B99-48D3-ABDB-401C1ABAC36F}"/>
    <dgm:cxn modelId="{CC7F63F6-4F3F-4564-809D-7AD1D4A0F5FE}" type="presOf" srcId="{834DCA1B-EEE9-4E2E-8A4E-82FBD99E9BF8}" destId="{971B2713-DF21-4BE8-8D5B-1338D6877FFF}" srcOrd="0" destOrd="0" presId="urn:microsoft.com/office/officeart/2005/8/layout/vProcess5"/>
    <dgm:cxn modelId="{CE134CB6-FD0E-4554-8E6A-2E9D17D9C644}" srcId="{AFE2754C-C721-4159-8545-572FBB201941}" destId="{834DCA1B-EEE9-4E2E-8A4E-82FBD99E9BF8}" srcOrd="0" destOrd="0" parTransId="{EF95892C-76A7-43B0-8690-FEC7A3C9C39B}" sibTransId="{4E18CF73-3666-4D75-A019-B731C2104117}"/>
    <dgm:cxn modelId="{6D110ED2-18D2-43C5-BDAD-CE4F99653FFD}" type="presOf" srcId="{0A4FC80F-5BCE-4726-B818-8BFA9A892C4C}" destId="{B4DAB9E2-10A1-4B00-BECB-2254A626DB21}" srcOrd="1" destOrd="0" presId="urn:microsoft.com/office/officeart/2005/8/layout/vProcess5"/>
    <dgm:cxn modelId="{C928BF85-BD37-4AF8-8C89-25179BDB763F}" type="presOf" srcId="{4E18CF73-3666-4D75-A019-B731C2104117}" destId="{461FB3DB-8CD7-4F3E-8E32-41E3420CDAFB}" srcOrd="0" destOrd="0" presId="urn:microsoft.com/office/officeart/2005/8/layout/vProcess5"/>
    <dgm:cxn modelId="{9F3C7173-D1B4-4EA5-A177-E027AA54028E}" type="presOf" srcId="{AFE2754C-C721-4159-8545-572FBB201941}" destId="{BE3AE401-7F87-47FA-B9A7-0BDC896E4FF5}" srcOrd="0" destOrd="0" presId="urn:microsoft.com/office/officeart/2005/8/layout/vProcess5"/>
    <dgm:cxn modelId="{2769555B-9FB7-43A8-ABAD-24D0E476B460}" type="presParOf" srcId="{BE3AE401-7F87-47FA-B9A7-0BDC896E4FF5}" destId="{F28398A1-48B9-4881-BA83-FE32AE230EF2}" srcOrd="0" destOrd="0" presId="urn:microsoft.com/office/officeart/2005/8/layout/vProcess5"/>
    <dgm:cxn modelId="{7B2A8BA1-A94B-4241-A0D1-474E70BE7988}" type="presParOf" srcId="{BE3AE401-7F87-47FA-B9A7-0BDC896E4FF5}" destId="{971B2713-DF21-4BE8-8D5B-1338D6877FFF}" srcOrd="1" destOrd="0" presId="urn:microsoft.com/office/officeart/2005/8/layout/vProcess5"/>
    <dgm:cxn modelId="{7F5A95CC-5695-4208-85A4-2570EF25A184}" type="presParOf" srcId="{BE3AE401-7F87-47FA-B9A7-0BDC896E4FF5}" destId="{B13C66CE-6518-4956-8E97-03F4C5266F66}" srcOrd="2" destOrd="0" presId="urn:microsoft.com/office/officeart/2005/8/layout/vProcess5"/>
    <dgm:cxn modelId="{696A8885-0D77-4A17-BE79-ED91FC0A9A19}" type="presParOf" srcId="{BE3AE401-7F87-47FA-B9A7-0BDC896E4FF5}" destId="{A5AFE450-A314-4C75-82ED-F5B5BB04F8F0}" srcOrd="3" destOrd="0" presId="urn:microsoft.com/office/officeart/2005/8/layout/vProcess5"/>
    <dgm:cxn modelId="{00E76A2C-8D49-4377-BD29-8456B317696A}" type="presParOf" srcId="{BE3AE401-7F87-47FA-B9A7-0BDC896E4FF5}" destId="{461FB3DB-8CD7-4F3E-8E32-41E3420CDAFB}" srcOrd="4" destOrd="0" presId="urn:microsoft.com/office/officeart/2005/8/layout/vProcess5"/>
    <dgm:cxn modelId="{81FC5F2B-E718-4F34-B18F-F65824B0766A}" type="presParOf" srcId="{BE3AE401-7F87-47FA-B9A7-0BDC896E4FF5}" destId="{08355BAB-634A-4A74-8E6D-559586BBBD19}" srcOrd="5" destOrd="0" presId="urn:microsoft.com/office/officeart/2005/8/layout/vProcess5"/>
    <dgm:cxn modelId="{698D0916-4FDE-4D77-93CA-2DEEF17D45AE}" type="presParOf" srcId="{BE3AE401-7F87-47FA-B9A7-0BDC896E4FF5}" destId="{258F2DD9-5F40-4EA1-8109-070E2E98390C}" srcOrd="6" destOrd="0" presId="urn:microsoft.com/office/officeart/2005/8/layout/vProcess5"/>
    <dgm:cxn modelId="{BC47F42A-465F-480F-88E3-6A0472C58412}" type="presParOf" srcId="{BE3AE401-7F87-47FA-B9A7-0BDC896E4FF5}" destId="{62A76828-FBCE-4556-99F7-D2768DDEEDA6}" srcOrd="7" destOrd="0" presId="urn:microsoft.com/office/officeart/2005/8/layout/vProcess5"/>
    <dgm:cxn modelId="{965E1FC2-208B-445E-8D3B-469F06544E67}" type="presParOf" srcId="{BE3AE401-7F87-47FA-B9A7-0BDC896E4FF5}" destId="{B4DAB9E2-10A1-4B00-BECB-2254A626DB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2754C-C721-4159-8545-572FBB201941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834DCA1B-EEE9-4E2E-8A4E-82FBD99E9BF8}">
      <dgm:prSet phldrT="[Texto]"/>
      <dgm:spPr>
        <a:solidFill>
          <a:srgbClr val="26B0BE"/>
        </a:solidFill>
      </dgm:spPr>
      <dgm:t>
        <a:bodyPr/>
        <a:lstStyle/>
        <a:p>
          <a:r>
            <a:rPr lang="es-419" b="1" dirty="0" smtClean="0"/>
            <a:t>Negro: Critica, objeciones, peligros, riesgos, puntos en contra. Sirve para prevenir.</a:t>
          </a:r>
          <a:endParaRPr lang="es-419" b="1" dirty="0"/>
        </a:p>
      </dgm:t>
    </dgm:pt>
    <dgm:pt modelId="{EF95892C-76A7-43B0-8690-FEC7A3C9C39B}" type="parTrans" cxnId="{CE134CB6-FD0E-4554-8E6A-2E9D17D9C644}">
      <dgm:prSet/>
      <dgm:spPr/>
      <dgm:t>
        <a:bodyPr/>
        <a:lstStyle/>
        <a:p>
          <a:endParaRPr lang="es-419" b="1"/>
        </a:p>
      </dgm:t>
    </dgm:pt>
    <dgm:pt modelId="{4E18CF73-3666-4D75-A019-B731C2104117}" type="sibTrans" cxnId="{CE134CB6-FD0E-4554-8E6A-2E9D17D9C644}">
      <dgm:prSet/>
      <dgm:spPr/>
      <dgm:t>
        <a:bodyPr/>
        <a:lstStyle/>
        <a:p>
          <a:endParaRPr lang="es-419" b="1"/>
        </a:p>
      </dgm:t>
    </dgm:pt>
    <dgm:pt modelId="{A8CDD126-8432-4749-9EE1-BFCF326153FA}">
      <dgm:prSet phldrT="[Texto]"/>
      <dgm:spPr>
        <a:solidFill>
          <a:schemeClr val="accent2"/>
        </a:solidFill>
      </dgm:spPr>
      <dgm:t>
        <a:bodyPr/>
        <a:lstStyle/>
        <a:p>
          <a:r>
            <a:rPr lang="es-419" b="1" dirty="0" smtClean="0"/>
            <a:t>Amarillo: apunta al optimismo y las ventajas de la idea en discusión. Encontrar nuevos recursos o valores donde antes no se habían visto.</a:t>
          </a:r>
          <a:endParaRPr lang="es-419" b="1" dirty="0"/>
        </a:p>
      </dgm:t>
    </dgm:pt>
    <dgm:pt modelId="{AB4B3F20-40CC-4917-BFC7-0FAD6E066B05}" type="parTrans" cxnId="{E7655B19-7720-4D45-84A2-1B6159E164C5}">
      <dgm:prSet/>
      <dgm:spPr/>
      <dgm:t>
        <a:bodyPr/>
        <a:lstStyle/>
        <a:p>
          <a:endParaRPr lang="es-419" b="1"/>
        </a:p>
      </dgm:t>
    </dgm:pt>
    <dgm:pt modelId="{25955D17-4B99-48D3-ABDB-401C1ABAC36F}" type="sibTrans" cxnId="{E7655B19-7720-4D45-84A2-1B6159E164C5}">
      <dgm:prSet/>
      <dgm:spPr/>
      <dgm:t>
        <a:bodyPr/>
        <a:lstStyle/>
        <a:p>
          <a:endParaRPr lang="es-419" b="1"/>
        </a:p>
      </dgm:t>
    </dgm:pt>
    <dgm:pt modelId="{0A4FC80F-5BCE-4726-B818-8BFA9A892C4C}">
      <dgm:prSet phldrT="[Texto]"/>
      <dgm:spPr>
        <a:solidFill>
          <a:schemeClr val="accent3"/>
        </a:solidFill>
      </dgm:spPr>
      <dgm:t>
        <a:bodyPr/>
        <a:lstStyle/>
        <a:p>
          <a:r>
            <a:rPr lang="es-419" b="1" dirty="0" smtClean="0"/>
            <a:t>Azul: usualmente el </a:t>
          </a:r>
          <a:r>
            <a:rPr lang="es-419" b="1" dirty="0" err="1" smtClean="0"/>
            <a:t>lider</a:t>
          </a:r>
          <a:r>
            <a:rPr lang="es-419" b="1" dirty="0" smtClean="0"/>
            <a:t>, ve la logística-operatividad. Cómo ejecutamos, controlamos y ordenamos las acciones tras las decisiones. </a:t>
          </a:r>
          <a:br>
            <a:rPr lang="es-419" b="1" dirty="0" smtClean="0"/>
          </a:br>
          <a:r>
            <a:rPr lang="es-419" b="1" dirty="0" err="1" smtClean="0"/>
            <a:t>Simil</a:t>
          </a:r>
          <a:r>
            <a:rPr lang="es-419" b="1" dirty="0" smtClean="0"/>
            <a:t> del </a:t>
          </a:r>
          <a:r>
            <a:rPr lang="es-419" b="1" dirty="0" err="1" smtClean="0"/>
            <a:t>ScrumMaster</a:t>
          </a:r>
          <a:r>
            <a:rPr lang="es-419" b="1" dirty="0" smtClean="0"/>
            <a:t>.</a:t>
          </a:r>
          <a:endParaRPr lang="es-419" b="1" dirty="0"/>
        </a:p>
      </dgm:t>
    </dgm:pt>
    <dgm:pt modelId="{03AE7405-2823-4C2E-98AE-3ADC74EB7379}" type="parTrans" cxnId="{905A2E27-526F-4CEA-A183-1E11DEB3DB5E}">
      <dgm:prSet/>
      <dgm:spPr/>
      <dgm:t>
        <a:bodyPr/>
        <a:lstStyle/>
        <a:p>
          <a:endParaRPr lang="es-419" b="1"/>
        </a:p>
      </dgm:t>
    </dgm:pt>
    <dgm:pt modelId="{DE7C9A54-AC58-4D81-B6E8-3501ADDF70DF}" type="sibTrans" cxnId="{905A2E27-526F-4CEA-A183-1E11DEB3DB5E}">
      <dgm:prSet/>
      <dgm:spPr/>
      <dgm:t>
        <a:bodyPr/>
        <a:lstStyle/>
        <a:p>
          <a:endParaRPr lang="es-419" b="1"/>
        </a:p>
      </dgm:t>
    </dgm:pt>
    <dgm:pt modelId="{BE3AE401-7F87-47FA-B9A7-0BDC896E4FF5}" type="pres">
      <dgm:prSet presAssocID="{AFE2754C-C721-4159-8545-572FBB20194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28398A1-48B9-4881-BA83-FE32AE230EF2}" type="pres">
      <dgm:prSet presAssocID="{AFE2754C-C721-4159-8545-572FBB201941}" presName="dummyMaxCanvas" presStyleCnt="0">
        <dgm:presLayoutVars/>
      </dgm:prSet>
      <dgm:spPr/>
    </dgm:pt>
    <dgm:pt modelId="{971B2713-DF21-4BE8-8D5B-1338D6877FFF}" type="pres">
      <dgm:prSet presAssocID="{AFE2754C-C721-4159-8545-572FBB20194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13C66CE-6518-4956-8E97-03F4C5266F66}" type="pres">
      <dgm:prSet presAssocID="{AFE2754C-C721-4159-8545-572FBB201941}" presName="ThreeNodes_2" presStyleLbl="node1" presStyleIdx="1" presStyleCnt="3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5AFE450-A314-4C75-82ED-F5B5BB04F8F0}" type="pres">
      <dgm:prSet presAssocID="{AFE2754C-C721-4159-8545-572FBB20194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61FB3DB-8CD7-4F3E-8E32-41E3420CDAFB}" type="pres">
      <dgm:prSet presAssocID="{AFE2754C-C721-4159-8545-572FBB20194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8355BAB-634A-4A74-8E6D-559586BBBD19}" type="pres">
      <dgm:prSet presAssocID="{AFE2754C-C721-4159-8545-572FBB20194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58F2DD9-5F40-4EA1-8109-070E2E98390C}" type="pres">
      <dgm:prSet presAssocID="{AFE2754C-C721-4159-8545-572FBB20194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2A76828-FBCE-4556-99F7-D2768DDEEDA6}" type="pres">
      <dgm:prSet presAssocID="{AFE2754C-C721-4159-8545-572FBB20194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4DAB9E2-10A1-4B00-BECB-2254A626DB21}" type="pres">
      <dgm:prSet presAssocID="{AFE2754C-C721-4159-8545-572FBB20194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CE134CB6-FD0E-4554-8E6A-2E9D17D9C644}" srcId="{AFE2754C-C721-4159-8545-572FBB201941}" destId="{834DCA1B-EEE9-4E2E-8A4E-82FBD99E9BF8}" srcOrd="0" destOrd="0" parTransId="{EF95892C-76A7-43B0-8690-FEC7A3C9C39B}" sibTransId="{4E18CF73-3666-4D75-A019-B731C2104117}"/>
    <dgm:cxn modelId="{D9CB569F-B0F2-4B67-B547-0815EAB1D91B}" type="presOf" srcId="{25955D17-4B99-48D3-ABDB-401C1ABAC36F}" destId="{08355BAB-634A-4A74-8E6D-559586BBBD19}" srcOrd="0" destOrd="0" presId="urn:microsoft.com/office/officeart/2005/8/layout/vProcess5"/>
    <dgm:cxn modelId="{D5C56610-4A2E-48C7-8239-33FE4F4BEF0E}" type="presOf" srcId="{A8CDD126-8432-4749-9EE1-BFCF326153FA}" destId="{B13C66CE-6518-4956-8E97-03F4C5266F66}" srcOrd="0" destOrd="0" presId="urn:microsoft.com/office/officeart/2005/8/layout/vProcess5"/>
    <dgm:cxn modelId="{905A2E27-526F-4CEA-A183-1E11DEB3DB5E}" srcId="{AFE2754C-C721-4159-8545-572FBB201941}" destId="{0A4FC80F-5BCE-4726-B818-8BFA9A892C4C}" srcOrd="2" destOrd="0" parTransId="{03AE7405-2823-4C2E-98AE-3ADC74EB7379}" sibTransId="{DE7C9A54-AC58-4D81-B6E8-3501ADDF70DF}"/>
    <dgm:cxn modelId="{D0E002BC-0BEC-4857-94FA-1E0C9DFCD6FB}" type="presOf" srcId="{AFE2754C-C721-4159-8545-572FBB201941}" destId="{BE3AE401-7F87-47FA-B9A7-0BDC896E4FF5}" srcOrd="0" destOrd="0" presId="urn:microsoft.com/office/officeart/2005/8/layout/vProcess5"/>
    <dgm:cxn modelId="{AE79D56C-EA3F-4B96-9B80-F81E4EF9E6C5}" type="presOf" srcId="{4E18CF73-3666-4D75-A019-B731C2104117}" destId="{461FB3DB-8CD7-4F3E-8E32-41E3420CDAFB}" srcOrd="0" destOrd="0" presId="urn:microsoft.com/office/officeart/2005/8/layout/vProcess5"/>
    <dgm:cxn modelId="{986CE4E6-1E94-4E46-A799-5D2D9370B3F9}" type="presOf" srcId="{834DCA1B-EEE9-4E2E-8A4E-82FBD99E9BF8}" destId="{258F2DD9-5F40-4EA1-8109-070E2E98390C}" srcOrd="1" destOrd="0" presId="urn:microsoft.com/office/officeart/2005/8/layout/vProcess5"/>
    <dgm:cxn modelId="{CE6A83B5-34EC-4F4A-86FF-63949C7C2683}" type="presOf" srcId="{834DCA1B-EEE9-4E2E-8A4E-82FBD99E9BF8}" destId="{971B2713-DF21-4BE8-8D5B-1338D6877FFF}" srcOrd="0" destOrd="0" presId="urn:microsoft.com/office/officeart/2005/8/layout/vProcess5"/>
    <dgm:cxn modelId="{E7655B19-7720-4D45-84A2-1B6159E164C5}" srcId="{AFE2754C-C721-4159-8545-572FBB201941}" destId="{A8CDD126-8432-4749-9EE1-BFCF326153FA}" srcOrd="1" destOrd="0" parTransId="{AB4B3F20-40CC-4917-BFC7-0FAD6E066B05}" sibTransId="{25955D17-4B99-48D3-ABDB-401C1ABAC36F}"/>
    <dgm:cxn modelId="{322D9BB3-5CD3-4CD3-8162-686825F1CD4A}" type="presOf" srcId="{0A4FC80F-5BCE-4726-B818-8BFA9A892C4C}" destId="{A5AFE450-A314-4C75-82ED-F5B5BB04F8F0}" srcOrd="0" destOrd="0" presId="urn:microsoft.com/office/officeart/2005/8/layout/vProcess5"/>
    <dgm:cxn modelId="{69E6C8E6-9451-4F28-9D2A-470713A8FE54}" type="presOf" srcId="{A8CDD126-8432-4749-9EE1-BFCF326153FA}" destId="{62A76828-FBCE-4556-99F7-D2768DDEEDA6}" srcOrd="1" destOrd="0" presId="urn:microsoft.com/office/officeart/2005/8/layout/vProcess5"/>
    <dgm:cxn modelId="{1A3F2398-016B-46A2-9968-F7B70BDE2D47}" type="presOf" srcId="{0A4FC80F-5BCE-4726-B818-8BFA9A892C4C}" destId="{B4DAB9E2-10A1-4B00-BECB-2254A626DB21}" srcOrd="1" destOrd="0" presId="urn:microsoft.com/office/officeart/2005/8/layout/vProcess5"/>
    <dgm:cxn modelId="{BA328D79-4D1A-45A7-A631-57B09A739661}" type="presParOf" srcId="{BE3AE401-7F87-47FA-B9A7-0BDC896E4FF5}" destId="{F28398A1-48B9-4881-BA83-FE32AE230EF2}" srcOrd="0" destOrd="0" presId="urn:microsoft.com/office/officeart/2005/8/layout/vProcess5"/>
    <dgm:cxn modelId="{02AB2B9D-25CE-4C95-B3AD-8B3A1D069491}" type="presParOf" srcId="{BE3AE401-7F87-47FA-B9A7-0BDC896E4FF5}" destId="{971B2713-DF21-4BE8-8D5B-1338D6877FFF}" srcOrd="1" destOrd="0" presId="urn:microsoft.com/office/officeart/2005/8/layout/vProcess5"/>
    <dgm:cxn modelId="{EB8E5FAE-C5D3-4E82-9989-7A7F3ACC2B89}" type="presParOf" srcId="{BE3AE401-7F87-47FA-B9A7-0BDC896E4FF5}" destId="{B13C66CE-6518-4956-8E97-03F4C5266F66}" srcOrd="2" destOrd="0" presId="urn:microsoft.com/office/officeart/2005/8/layout/vProcess5"/>
    <dgm:cxn modelId="{3464C4E8-85DF-46BE-B576-3624191E3F98}" type="presParOf" srcId="{BE3AE401-7F87-47FA-B9A7-0BDC896E4FF5}" destId="{A5AFE450-A314-4C75-82ED-F5B5BB04F8F0}" srcOrd="3" destOrd="0" presId="urn:microsoft.com/office/officeart/2005/8/layout/vProcess5"/>
    <dgm:cxn modelId="{EDCBD384-20D5-4C74-AC06-D9B2C99F05B9}" type="presParOf" srcId="{BE3AE401-7F87-47FA-B9A7-0BDC896E4FF5}" destId="{461FB3DB-8CD7-4F3E-8E32-41E3420CDAFB}" srcOrd="4" destOrd="0" presId="urn:microsoft.com/office/officeart/2005/8/layout/vProcess5"/>
    <dgm:cxn modelId="{33F754D2-696C-4209-808E-4C1729163A71}" type="presParOf" srcId="{BE3AE401-7F87-47FA-B9A7-0BDC896E4FF5}" destId="{08355BAB-634A-4A74-8E6D-559586BBBD19}" srcOrd="5" destOrd="0" presId="urn:microsoft.com/office/officeart/2005/8/layout/vProcess5"/>
    <dgm:cxn modelId="{D8BECD26-F0C7-4B50-B919-0E87C1695785}" type="presParOf" srcId="{BE3AE401-7F87-47FA-B9A7-0BDC896E4FF5}" destId="{258F2DD9-5F40-4EA1-8109-070E2E98390C}" srcOrd="6" destOrd="0" presId="urn:microsoft.com/office/officeart/2005/8/layout/vProcess5"/>
    <dgm:cxn modelId="{0919FD50-36CF-49D4-B6F3-5148BBEFC2D3}" type="presParOf" srcId="{BE3AE401-7F87-47FA-B9A7-0BDC896E4FF5}" destId="{62A76828-FBCE-4556-99F7-D2768DDEEDA6}" srcOrd="7" destOrd="0" presId="urn:microsoft.com/office/officeart/2005/8/layout/vProcess5"/>
    <dgm:cxn modelId="{0724AF39-4B9A-45F9-8C45-589E6F6210B7}" type="presParOf" srcId="{BE3AE401-7F87-47FA-B9A7-0BDC896E4FF5}" destId="{B4DAB9E2-10A1-4B00-BECB-2254A626DB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B2713-DF21-4BE8-8D5B-1338D6877FFF}">
      <dsp:nvSpPr>
        <dsp:cNvPr id="0" name=""/>
        <dsp:cNvSpPr/>
      </dsp:nvSpPr>
      <dsp:spPr>
        <a:xfrm>
          <a:off x="0" y="0"/>
          <a:ext cx="6768934" cy="1307768"/>
        </a:xfrm>
        <a:prstGeom prst="roundRect">
          <a:avLst>
            <a:gd name="adj" fmla="val 10000"/>
          </a:avLst>
        </a:prstGeom>
        <a:solidFill>
          <a:srgbClr val="26B0B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300" b="1" kern="1200" dirty="0" smtClean="0"/>
            <a:t>Blanco: Datos, los hechos, lo factico, empírico; no interpretativo. </a:t>
          </a:r>
          <a:br>
            <a:rPr lang="es-419" sz="2300" b="1" kern="1200" dirty="0" smtClean="0"/>
          </a:br>
          <a:r>
            <a:rPr lang="es-419" sz="2300" b="1" kern="1200" dirty="0" smtClean="0"/>
            <a:t>Las cosas cómo son.</a:t>
          </a:r>
          <a:endParaRPr lang="es-419" sz="2300" b="1" kern="1200" dirty="0"/>
        </a:p>
      </dsp:txBody>
      <dsp:txXfrm>
        <a:off x="38303" y="38303"/>
        <a:ext cx="5357750" cy="1231162"/>
      </dsp:txXfrm>
    </dsp:sp>
    <dsp:sp modelId="{B13C66CE-6518-4956-8E97-03F4C5266F66}">
      <dsp:nvSpPr>
        <dsp:cNvPr id="0" name=""/>
        <dsp:cNvSpPr/>
      </dsp:nvSpPr>
      <dsp:spPr>
        <a:xfrm>
          <a:off x="597258" y="1525730"/>
          <a:ext cx="6768934" cy="130776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300" b="1" kern="1200" dirty="0" smtClean="0"/>
            <a:t>Rojo: Pasión, Toque humano, sentimientos (Ojo: no desmerecer)</a:t>
          </a:r>
          <a:endParaRPr lang="es-419" sz="2300" b="1" kern="1200" dirty="0"/>
        </a:p>
      </dsp:txBody>
      <dsp:txXfrm>
        <a:off x="635561" y="1564033"/>
        <a:ext cx="5245019" cy="1231162"/>
      </dsp:txXfrm>
    </dsp:sp>
    <dsp:sp modelId="{A5AFE450-A314-4C75-82ED-F5B5BB04F8F0}">
      <dsp:nvSpPr>
        <dsp:cNvPr id="0" name=""/>
        <dsp:cNvSpPr/>
      </dsp:nvSpPr>
      <dsp:spPr>
        <a:xfrm>
          <a:off x="1194517" y="3051460"/>
          <a:ext cx="6768934" cy="130776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2300" b="1" kern="1200" dirty="0" smtClean="0"/>
            <a:t>Verde: Creatividad –</a:t>
          </a:r>
          <a:r>
            <a:rPr lang="es-419" sz="2300" b="1" kern="1200" dirty="0" err="1" smtClean="0"/>
            <a:t>Brainstorming</a:t>
          </a:r>
          <a:r>
            <a:rPr lang="es-419" sz="2300" b="1" kern="1200" dirty="0" smtClean="0"/>
            <a:t>- proposición, nuevas ideas. Pensando (</a:t>
          </a:r>
          <a:r>
            <a:rPr lang="es-419" sz="2300" b="1" kern="1200" dirty="0" err="1" smtClean="0"/>
            <a:t>ó</a:t>
          </a:r>
          <a:r>
            <a:rPr lang="es-419" sz="2300" b="1" kern="1200" dirty="0" smtClean="0"/>
            <a:t> no) en la factibilidad material/temporal.</a:t>
          </a:r>
          <a:endParaRPr lang="es-419" sz="2300" b="1" kern="1200" dirty="0"/>
        </a:p>
      </dsp:txBody>
      <dsp:txXfrm>
        <a:off x="1232820" y="3089763"/>
        <a:ext cx="5245019" cy="1231162"/>
      </dsp:txXfrm>
    </dsp:sp>
    <dsp:sp modelId="{461FB3DB-8CD7-4F3E-8E32-41E3420CDAFB}">
      <dsp:nvSpPr>
        <dsp:cNvPr id="0" name=""/>
        <dsp:cNvSpPr/>
      </dsp:nvSpPr>
      <dsp:spPr>
        <a:xfrm>
          <a:off x="5918884" y="991724"/>
          <a:ext cx="850049" cy="8500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419" sz="3600" b="1" kern="1200"/>
        </a:p>
      </dsp:txBody>
      <dsp:txXfrm>
        <a:off x="6110145" y="991724"/>
        <a:ext cx="467527" cy="639662"/>
      </dsp:txXfrm>
    </dsp:sp>
    <dsp:sp modelId="{08355BAB-634A-4A74-8E6D-559586BBBD19}">
      <dsp:nvSpPr>
        <dsp:cNvPr id="0" name=""/>
        <dsp:cNvSpPr/>
      </dsp:nvSpPr>
      <dsp:spPr>
        <a:xfrm>
          <a:off x="6516143" y="2508736"/>
          <a:ext cx="850049" cy="8500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419" sz="3600" b="1" kern="1200"/>
        </a:p>
      </dsp:txBody>
      <dsp:txXfrm>
        <a:off x="6707404" y="2508736"/>
        <a:ext cx="467527" cy="639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B2713-DF21-4BE8-8D5B-1338D6877FFF}">
      <dsp:nvSpPr>
        <dsp:cNvPr id="0" name=""/>
        <dsp:cNvSpPr/>
      </dsp:nvSpPr>
      <dsp:spPr>
        <a:xfrm>
          <a:off x="0" y="0"/>
          <a:ext cx="6768934" cy="1307768"/>
        </a:xfrm>
        <a:prstGeom prst="roundRect">
          <a:avLst>
            <a:gd name="adj" fmla="val 10000"/>
          </a:avLst>
        </a:prstGeom>
        <a:solidFill>
          <a:srgbClr val="26B0B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900" b="1" kern="1200" dirty="0" smtClean="0"/>
            <a:t>Negro: Critica, objeciones, peligros, riesgos, puntos en contra. Sirve para prevenir.</a:t>
          </a:r>
          <a:endParaRPr lang="es-419" sz="1900" b="1" kern="1200" dirty="0"/>
        </a:p>
      </dsp:txBody>
      <dsp:txXfrm>
        <a:off x="38303" y="38303"/>
        <a:ext cx="5357750" cy="1231162"/>
      </dsp:txXfrm>
    </dsp:sp>
    <dsp:sp modelId="{B13C66CE-6518-4956-8E97-03F4C5266F66}">
      <dsp:nvSpPr>
        <dsp:cNvPr id="0" name=""/>
        <dsp:cNvSpPr/>
      </dsp:nvSpPr>
      <dsp:spPr>
        <a:xfrm>
          <a:off x="597258" y="1525730"/>
          <a:ext cx="6768934" cy="130776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900" b="1" kern="1200" dirty="0" smtClean="0"/>
            <a:t>Amarillo: apunta al optimismo y las ventajas de la idea en discusión. Encontrar nuevos recursos o valores donde antes no se habían visto.</a:t>
          </a:r>
          <a:endParaRPr lang="es-419" sz="1900" b="1" kern="1200" dirty="0"/>
        </a:p>
      </dsp:txBody>
      <dsp:txXfrm>
        <a:off x="635561" y="1564033"/>
        <a:ext cx="5245019" cy="1231162"/>
      </dsp:txXfrm>
    </dsp:sp>
    <dsp:sp modelId="{A5AFE450-A314-4C75-82ED-F5B5BB04F8F0}">
      <dsp:nvSpPr>
        <dsp:cNvPr id="0" name=""/>
        <dsp:cNvSpPr/>
      </dsp:nvSpPr>
      <dsp:spPr>
        <a:xfrm>
          <a:off x="1194517" y="3051460"/>
          <a:ext cx="6768934" cy="130776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900" b="1" kern="1200" dirty="0" smtClean="0"/>
            <a:t>Azul: usualmente el </a:t>
          </a:r>
          <a:r>
            <a:rPr lang="es-419" sz="1900" b="1" kern="1200" dirty="0" err="1" smtClean="0"/>
            <a:t>lider</a:t>
          </a:r>
          <a:r>
            <a:rPr lang="es-419" sz="1900" b="1" kern="1200" dirty="0" smtClean="0"/>
            <a:t>, ve la logística-operatividad. Cómo ejecutamos, controlamos y ordenamos las acciones tras las decisiones. </a:t>
          </a:r>
          <a:br>
            <a:rPr lang="es-419" sz="1900" b="1" kern="1200" dirty="0" smtClean="0"/>
          </a:br>
          <a:r>
            <a:rPr lang="es-419" sz="1900" b="1" kern="1200" dirty="0" err="1" smtClean="0"/>
            <a:t>Simil</a:t>
          </a:r>
          <a:r>
            <a:rPr lang="es-419" sz="1900" b="1" kern="1200" dirty="0" smtClean="0"/>
            <a:t> del </a:t>
          </a:r>
          <a:r>
            <a:rPr lang="es-419" sz="1900" b="1" kern="1200" dirty="0" err="1" smtClean="0"/>
            <a:t>ScrumMaster</a:t>
          </a:r>
          <a:r>
            <a:rPr lang="es-419" sz="1900" b="1" kern="1200" dirty="0" smtClean="0"/>
            <a:t>.</a:t>
          </a:r>
          <a:endParaRPr lang="es-419" sz="1900" b="1" kern="1200" dirty="0"/>
        </a:p>
      </dsp:txBody>
      <dsp:txXfrm>
        <a:off x="1232820" y="3089763"/>
        <a:ext cx="5245019" cy="1231162"/>
      </dsp:txXfrm>
    </dsp:sp>
    <dsp:sp modelId="{461FB3DB-8CD7-4F3E-8E32-41E3420CDAFB}">
      <dsp:nvSpPr>
        <dsp:cNvPr id="0" name=""/>
        <dsp:cNvSpPr/>
      </dsp:nvSpPr>
      <dsp:spPr>
        <a:xfrm>
          <a:off x="5918884" y="991724"/>
          <a:ext cx="850049" cy="8500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419" sz="3600" b="1" kern="1200"/>
        </a:p>
      </dsp:txBody>
      <dsp:txXfrm>
        <a:off x="6110145" y="991724"/>
        <a:ext cx="467527" cy="639662"/>
      </dsp:txXfrm>
    </dsp:sp>
    <dsp:sp modelId="{08355BAB-634A-4A74-8E6D-559586BBBD19}">
      <dsp:nvSpPr>
        <dsp:cNvPr id="0" name=""/>
        <dsp:cNvSpPr/>
      </dsp:nvSpPr>
      <dsp:spPr>
        <a:xfrm>
          <a:off x="6516143" y="2508736"/>
          <a:ext cx="850049" cy="8500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419" sz="3600" b="1" kern="1200"/>
        </a:p>
      </dsp:txBody>
      <dsp:txXfrm>
        <a:off x="6707404" y="2508736"/>
        <a:ext cx="467527" cy="639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64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711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13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68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58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78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14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34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09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1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6629-5A30-44E7-9947-C67D3B38BE8C}" type="datetimeFigureOut">
              <a:rPr lang="es-CL" smtClean="0"/>
              <a:t>10-08-2023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99EB-092D-4F66-90CF-63DF67655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95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Foto: La comunidad cientÃ­fica alaba cada vez mÃ¡s los beneficios de andar. (iStock)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049" y="0"/>
            <a:ext cx="12531049" cy="69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-327820" y="0"/>
            <a:ext cx="12519820" cy="6942271"/>
          </a:xfrm>
          <a:prstGeom prst="rect">
            <a:avLst/>
          </a:prstGeom>
          <a:solidFill>
            <a:srgbClr val="0A84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prstClr val="white"/>
                </a:solidFill>
                <a:cs typeface="Arial" panose="020B0604020202020204" pitchFamily="34" charset="0"/>
              </a:rPr>
              <a:t/>
            </a:r>
            <a:br>
              <a:rPr lang="es-CL" sz="3600" dirty="0">
                <a:solidFill>
                  <a:prstClr val="white"/>
                </a:solidFill>
                <a:cs typeface="Arial" panose="020B0604020202020204" pitchFamily="34" charset="0"/>
              </a:rPr>
            </a:br>
            <a:endParaRPr lang="es-CL" sz="2800" dirty="0">
              <a:solidFill>
                <a:srgbClr val="F75A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D3A1BE4-3672-4BA6-9F54-375EC16B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5" y="2188285"/>
            <a:ext cx="10515600" cy="3344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¿Quién soy yo?</a:t>
            </a:r>
          </a:p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¿De donde vengo?</a:t>
            </a:r>
          </a:p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¿Por qué estoy aquí?</a:t>
            </a:r>
          </a:p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¿Qué me gusta de la programación?</a:t>
            </a:r>
          </a:p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¿Dónde espero desempeñarme post </a:t>
            </a:r>
            <a:r>
              <a:rPr lang="es-ES" sz="4000" b="1" dirty="0" err="1" smtClean="0">
                <a:solidFill>
                  <a:schemeClr val="bg1"/>
                </a:solidFill>
                <a:latin typeface="+mj-lt"/>
                <a:cs typeface="Calibri"/>
              </a:rPr>
              <a:t>bootcamp</a:t>
            </a:r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?</a:t>
            </a:r>
          </a:p>
          <a:p>
            <a:pPr algn="just"/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AE05A06-38BD-49FB-8AA9-A12435B48E44}"/>
              </a:ext>
            </a:extLst>
          </p:cNvPr>
          <p:cNvSpPr txBox="1"/>
          <p:nvPr/>
        </p:nvSpPr>
        <p:spPr>
          <a:xfrm>
            <a:off x="3144869" y="218821"/>
            <a:ext cx="622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5400" b="1" i="1" dirty="0" smtClean="0">
                <a:solidFill>
                  <a:schemeClr val="accent2"/>
                </a:solidFill>
                <a:latin typeface="Calibri Light"/>
                <a:cs typeface="Arial"/>
              </a:rPr>
              <a:t>Conociéndonos:</a:t>
            </a:r>
            <a:endParaRPr lang="es-CL" sz="5400" b="1" i="1" dirty="0">
              <a:solidFill>
                <a:schemeClr val="accent2"/>
              </a:solidFill>
              <a:latin typeface="Calibri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8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8" descr="Forma&#10;&#10;Descripción generada automáticamente">
            <a:extLst>
              <a:ext uri="{FF2B5EF4-FFF2-40B4-BE49-F238E27FC236}">
                <a16:creationId xmlns:a16="http://schemas.microsoft.com/office/drawing/2014/main" xmlns="" id="{BA60DE68-67FD-4D67-9D3A-6EC4CD19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420"/>
            <a:ext cx="12255500" cy="69795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AE05A06-38BD-49FB-8AA9-A12435B48E44}"/>
              </a:ext>
            </a:extLst>
          </p:cNvPr>
          <p:cNvSpPr txBox="1"/>
          <p:nvPr/>
        </p:nvSpPr>
        <p:spPr>
          <a:xfrm>
            <a:off x="785416" y="1065187"/>
            <a:ext cx="10684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L" sz="5400" b="1" i="1" dirty="0">
                <a:solidFill>
                  <a:srgbClr val="FF5900"/>
                </a:solidFill>
                <a:latin typeface="Calibri Light"/>
                <a:cs typeface="Arial"/>
              </a:rPr>
              <a:t>¿Cuál es mi </a:t>
            </a:r>
            <a:r>
              <a:rPr lang="es-CL" sz="5400" b="1" i="1" dirty="0" smtClean="0">
                <a:solidFill>
                  <a:srgbClr val="FF5900"/>
                </a:solidFill>
                <a:latin typeface="Calibri Light"/>
                <a:cs typeface="Arial"/>
              </a:rPr>
              <a:t>rol? 6 sombreros.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67" y="1988517"/>
            <a:ext cx="8482698" cy="45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8" descr="Forma&#10;&#10;Descripción generada automáticamente">
            <a:extLst>
              <a:ext uri="{FF2B5EF4-FFF2-40B4-BE49-F238E27FC236}">
                <a16:creationId xmlns:a16="http://schemas.microsoft.com/office/drawing/2014/main" xmlns="" id="{BA60DE68-67FD-4D67-9D3A-6EC4CD19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420"/>
            <a:ext cx="12255500" cy="69795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AE05A06-38BD-49FB-8AA9-A12435B48E44}"/>
              </a:ext>
            </a:extLst>
          </p:cNvPr>
          <p:cNvSpPr txBox="1"/>
          <p:nvPr/>
        </p:nvSpPr>
        <p:spPr>
          <a:xfrm>
            <a:off x="2643713" y="400677"/>
            <a:ext cx="10684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L" sz="5400" b="1" i="1" dirty="0" smtClean="0">
                <a:solidFill>
                  <a:srgbClr val="FF5900"/>
                </a:solidFill>
                <a:latin typeface="Calibri Light"/>
                <a:cs typeface="Arial"/>
              </a:rPr>
              <a:t>Sombreros según rol/tarea.</a:t>
            </a:r>
            <a:endParaRPr lang="es-ES" dirty="0"/>
          </a:p>
        </p:txBody>
      </p:sp>
      <p:graphicFrame>
        <p:nvGraphicFramePr>
          <p:cNvPr id="5" name="Diagrama 4"/>
          <p:cNvGraphicFramePr/>
          <p:nvPr>
            <p:extLst/>
          </p:nvPr>
        </p:nvGraphicFramePr>
        <p:xfrm>
          <a:off x="2344032" y="1484136"/>
          <a:ext cx="7963452" cy="435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6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8" descr="Forma&#10;&#10;Descripción generada automáticamente">
            <a:extLst>
              <a:ext uri="{FF2B5EF4-FFF2-40B4-BE49-F238E27FC236}">
                <a16:creationId xmlns:a16="http://schemas.microsoft.com/office/drawing/2014/main" xmlns="" id="{BA60DE68-67FD-4D67-9D3A-6EC4CD19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420"/>
            <a:ext cx="12255500" cy="69795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AE05A06-38BD-49FB-8AA9-A12435B48E44}"/>
              </a:ext>
            </a:extLst>
          </p:cNvPr>
          <p:cNvSpPr txBox="1"/>
          <p:nvPr/>
        </p:nvSpPr>
        <p:spPr>
          <a:xfrm>
            <a:off x="2643713" y="400677"/>
            <a:ext cx="10684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L" sz="5400" b="1" i="1" dirty="0" smtClean="0">
                <a:solidFill>
                  <a:srgbClr val="FF5900"/>
                </a:solidFill>
                <a:latin typeface="Calibri Light"/>
                <a:cs typeface="Arial"/>
              </a:rPr>
              <a:t>Sombreros según rol/tarea.</a:t>
            </a:r>
            <a:endParaRPr lang="es-ES" dirty="0"/>
          </a:p>
        </p:txBody>
      </p:sp>
      <p:graphicFrame>
        <p:nvGraphicFramePr>
          <p:cNvPr id="5" name="Diagrama 4"/>
          <p:cNvGraphicFramePr/>
          <p:nvPr>
            <p:extLst/>
          </p:nvPr>
        </p:nvGraphicFramePr>
        <p:xfrm>
          <a:off x="2344032" y="1484136"/>
          <a:ext cx="7963452" cy="435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32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Foto: La comunidad cientÃ­fica alaba cada vez mÃ¡s los beneficios de andar. (iStock)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049" y="0"/>
            <a:ext cx="12531049" cy="69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-327820" y="0"/>
            <a:ext cx="12519820" cy="6942271"/>
          </a:xfrm>
          <a:prstGeom prst="rect">
            <a:avLst/>
          </a:prstGeom>
          <a:solidFill>
            <a:srgbClr val="0A84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dirty="0">
                <a:solidFill>
                  <a:prstClr val="white"/>
                </a:solidFill>
                <a:cs typeface="Arial" panose="020B0604020202020204" pitchFamily="34" charset="0"/>
              </a:rPr>
              <a:t/>
            </a:r>
            <a:br>
              <a:rPr lang="es-CL" sz="3600" dirty="0">
                <a:solidFill>
                  <a:prstClr val="white"/>
                </a:solidFill>
                <a:cs typeface="Arial" panose="020B0604020202020204" pitchFamily="34" charset="0"/>
              </a:rPr>
            </a:br>
            <a:endParaRPr lang="es-CL" sz="2800" dirty="0">
              <a:solidFill>
                <a:srgbClr val="F75A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D3A1BE4-3672-4BA6-9F54-375EC16B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5" y="2105989"/>
            <a:ext cx="10515600" cy="33449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Analizar </a:t>
            </a:r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cuales </a:t>
            </a:r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han sido sus roles a la luz de estos contenidos (énfasis en los 6 sombreros</a:t>
            </a:r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)</a:t>
            </a:r>
          </a:p>
          <a:p>
            <a:pPr algn="just"/>
            <a:endParaRPr lang="es-ES" sz="4000" b="1" dirty="0">
              <a:solidFill>
                <a:schemeClr val="bg1"/>
              </a:solidFill>
              <a:latin typeface="+mj-lt"/>
              <a:cs typeface="Calibri"/>
            </a:endParaRPr>
          </a:p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Reflexionar y comentar que sombrero creo que me acomodaría más en este grupo luego de conocernos.</a:t>
            </a:r>
            <a:endParaRPr lang="es-ES" sz="4000" b="1" dirty="0" smtClean="0">
              <a:solidFill>
                <a:schemeClr val="bg1"/>
              </a:solidFill>
              <a:latin typeface="+mj-lt"/>
              <a:cs typeface="Calibri"/>
            </a:endParaRPr>
          </a:p>
          <a:p>
            <a:pPr algn="just"/>
            <a:endParaRPr lang="es-ES" sz="4000" b="1" dirty="0" smtClean="0">
              <a:solidFill>
                <a:schemeClr val="bg1"/>
              </a:solidFill>
              <a:latin typeface="+mj-lt"/>
              <a:cs typeface="Calibri"/>
            </a:endParaRPr>
          </a:p>
          <a:p>
            <a:pPr algn="just"/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Volvemos a la general y los </a:t>
            </a:r>
            <a:r>
              <a:rPr lang="es-ES" sz="4000" b="1" dirty="0" smtClean="0">
                <a:solidFill>
                  <a:schemeClr val="bg1"/>
                </a:solidFill>
                <a:latin typeface="+mj-lt"/>
                <a:cs typeface="Calibri"/>
              </a:rPr>
              <a:t>comentamos.</a:t>
            </a:r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AE05A06-38BD-49FB-8AA9-A12435B48E44}"/>
              </a:ext>
            </a:extLst>
          </p:cNvPr>
          <p:cNvSpPr txBox="1"/>
          <p:nvPr/>
        </p:nvSpPr>
        <p:spPr>
          <a:xfrm>
            <a:off x="5641181" y="136525"/>
            <a:ext cx="622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5400" b="1" i="1" dirty="0" smtClean="0">
                <a:solidFill>
                  <a:schemeClr val="accent2"/>
                </a:solidFill>
                <a:latin typeface="Calibri Light"/>
                <a:cs typeface="Arial"/>
              </a:rPr>
              <a:t>Actividad:</a:t>
            </a:r>
            <a:endParaRPr lang="es-CL" sz="5400" b="1" i="1" dirty="0">
              <a:solidFill>
                <a:schemeClr val="accent2"/>
              </a:solidFill>
              <a:latin typeface="Calibri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5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Soto Pena Laura Andrea</dc:creator>
  <cp:lastModifiedBy>Soto Pena Laura Andrea</cp:lastModifiedBy>
  <cp:revision>1</cp:revision>
  <dcterms:created xsi:type="dcterms:W3CDTF">2023-08-10T19:22:13Z</dcterms:created>
  <dcterms:modified xsi:type="dcterms:W3CDTF">2023-08-10T19:22:35Z</dcterms:modified>
</cp:coreProperties>
</file>