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15c252b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15c252b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15c252b8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15c252b8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8625" y="2167500"/>
            <a:ext cx="1143000" cy="80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Insurance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760575" y="2167500"/>
            <a:ext cx="1143000" cy="80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Driver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813300" y="2167500"/>
            <a:ext cx="1256400" cy="80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 Device</a:t>
            </a:r>
            <a:endParaRPr/>
          </a:p>
        </p:txBody>
      </p:sp>
      <p:cxnSp>
        <p:nvCxnSpPr>
          <p:cNvPr id="57" name="Google Shape;57;p13"/>
          <p:cNvCxnSpPr>
            <a:stCxn id="54" idx="3"/>
            <a:endCxn id="55" idx="1"/>
          </p:cNvCxnSpPr>
          <p:nvPr/>
        </p:nvCxnSpPr>
        <p:spPr>
          <a:xfrm>
            <a:off x="3591625" y="2571750"/>
            <a:ext cx="1169100" cy="6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8" name="Google Shape;58;p13"/>
          <p:cNvSpPr/>
          <p:nvPr/>
        </p:nvSpPr>
        <p:spPr>
          <a:xfrm>
            <a:off x="381600" y="2167500"/>
            <a:ext cx="1168800" cy="80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25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(That’s us)</a:t>
            </a:r>
            <a:endParaRPr/>
          </a:p>
        </p:txBody>
      </p:sp>
      <p:cxnSp>
        <p:nvCxnSpPr>
          <p:cNvPr id="59" name="Google Shape;59;p13"/>
          <p:cNvCxnSpPr>
            <a:stCxn id="58" idx="3"/>
            <a:endCxn id="54" idx="1"/>
          </p:cNvCxnSpPr>
          <p:nvPr/>
        </p:nvCxnSpPr>
        <p:spPr>
          <a:xfrm>
            <a:off x="1550400" y="2571750"/>
            <a:ext cx="898200" cy="6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0" name="Google Shape;60;p13"/>
          <p:cNvSpPr txBox="1"/>
          <p:nvPr/>
        </p:nvSpPr>
        <p:spPr>
          <a:xfrm>
            <a:off x="3544200" y="1815423"/>
            <a:ext cx="1256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offers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telemetry contract</a:t>
            </a:r>
            <a:endParaRPr/>
          </a:p>
        </p:txBody>
      </p:sp>
      <p:cxnSp>
        <p:nvCxnSpPr>
          <p:cNvPr id="61" name="Google Shape;61;p13"/>
          <p:cNvCxnSpPr>
            <a:stCxn id="55" idx="2"/>
            <a:endCxn id="56" idx="2"/>
          </p:cNvCxnSpPr>
          <p:nvPr/>
        </p:nvCxnSpPr>
        <p:spPr>
          <a:xfrm flipH="1" rot="-5400000">
            <a:off x="6386425" y="1921650"/>
            <a:ext cx="600" cy="21093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2" name="Google Shape;62;p13"/>
          <p:cNvSpPr txBox="1"/>
          <p:nvPr/>
        </p:nvSpPr>
        <p:spPr>
          <a:xfrm>
            <a:off x="5444425" y="3214125"/>
            <a:ext cx="1923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real-time risk warning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668475" y="766650"/>
            <a:ext cx="147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5634025" y="1452113"/>
            <a:ext cx="17340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location, weather</a:t>
            </a:r>
            <a:endParaRPr/>
          </a:p>
        </p:txBody>
      </p:sp>
      <p:cxnSp>
        <p:nvCxnSpPr>
          <p:cNvPr id="65" name="Google Shape;65;p13"/>
          <p:cNvCxnSpPr>
            <a:stCxn id="55" idx="0"/>
            <a:endCxn id="56" idx="0"/>
          </p:cNvCxnSpPr>
          <p:nvPr/>
        </p:nvCxnSpPr>
        <p:spPr>
          <a:xfrm flipH="1" rot="-5400000">
            <a:off x="6386425" y="1113150"/>
            <a:ext cx="600" cy="2109300"/>
          </a:xfrm>
          <a:prstGeom prst="bent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3"/>
          <p:cNvSpPr txBox="1"/>
          <p:nvPr/>
        </p:nvSpPr>
        <p:spPr>
          <a:xfrm>
            <a:off x="1564250" y="2091299"/>
            <a:ext cx="84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endParaRPr/>
          </a:p>
        </p:txBody>
      </p:sp>
      <p:cxnSp>
        <p:nvCxnSpPr>
          <p:cNvPr id="67" name="Google Shape;67;p13"/>
          <p:cNvCxnSpPr>
            <a:stCxn id="66" idx="0"/>
            <a:endCxn id="56" idx="3"/>
          </p:cNvCxnSpPr>
          <p:nvPr/>
        </p:nvCxnSpPr>
        <p:spPr>
          <a:xfrm flipH="1" rot="-5400000">
            <a:off x="4788500" y="-709201"/>
            <a:ext cx="480600" cy="6081600"/>
          </a:xfrm>
          <a:prstGeom prst="bentConnector4">
            <a:avLst>
              <a:gd fmla="val -174115" name="adj1"/>
              <a:gd fmla="val 10391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 txBox="1"/>
          <p:nvPr/>
        </p:nvSpPr>
        <p:spPr>
          <a:xfrm>
            <a:off x="2051175" y="1338150"/>
            <a:ext cx="12564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Deployed 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2448625" y="2167500"/>
            <a:ext cx="1143000" cy="80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Assurance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4760575" y="2167500"/>
            <a:ext cx="1198500" cy="80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Conducteur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813300" y="2167500"/>
            <a:ext cx="1256400" cy="80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 Device</a:t>
            </a:r>
            <a:endParaRPr/>
          </a:p>
        </p:txBody>
      </p:sp>
      <p:cxnSp>
        <p:nvCxnSpPr>
          <p:cNvPr id="76" name="Google Shape;76;p14"/>
          <p:cNvCxnSpPr>
            <a:stCxn id="73" idx="3"/>
            <a:endCxn id="74" idx="1"/>
          </p:cNvCxnSpPr>
          <p:nvPr/>
        </p:nvCxnSpPr>
        <p:spPr>
          <a:xfrm>
            <a:off x="3591625" y="2571750"/>
            <a:ext cx="1169100" cy="6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7" name="Google Shape;77;p14"/>
          <p:cNvSpPr/>
          <p:nvPr/>
        </p:nvSpPr>
        <p:spPr>
          <a:xfrm>
            <a:off x="381600" y="2167500"/>
            <a:ext cx="1168800" cy="80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25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(Ce sont nous)</a:t>
            </a:r>
            <a:endParaRPr/>
          </a:p>
        </p:txBody>
      </p:sp>
      <p:cxnSp>
        <p:nvCxnSpPr>
          <p:cNvPr id="78" name="Google Shape;78;p14"/>
          <p:cNvCxnSpPr>
            <a:stCxn id="77" idx="3"/>
            <a:endCxn id="73" idx="1"/>
          </p:cNvCxnSpPr>
          <p:nvPr/>
        </p:nvCxnSpPr>
        <p:spPr>
          <a:xfrm>
            <a:off x="1550400" y="2571750"/>
            <a:ext cx="898200" cy="6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9" name="Google Shape;79;p14"/>
          <p:cNvSpPr txBox="1"/>
          <p:nvPr/>
        </p:nvSpPr>
        <p:spPr>
          <a:xfrm>
            <a:off x="3544200" y="1815423"/>
            <a:ext cx="1256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Offre du</a:t>
            </a:r>
            <a:r>
              <a:rPr lang="en-GB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‘contract telemetry’</a:t>
            </a:r>
            <a:endParaRPr/>
          </a:p>
        </p:txBody>
      </p:sp>
      <p:cxnSp>
        <p:nvCxnSpPr>
          <p:cNvPr id="80" name="Google Shape;80;p14"/>
          <p:cNvCxnSpPr>
            <a:stCxn id="74" idx="2"/>
            <a:endCxn id="75" idx="2"/>
          </p:cNvCxnSpPr>
          <p:nvPr/>
        </p:nvCxnSpPr>
        <p:spPr>
          <a:xfrm flipH="1" rot="-5400000">
            <a:off x="6400375" y="1935450"/>
            <a:ext cx="600" cy="20817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1" name="Google Shape;81;p14"/>
          <p:cNvSpPr txBox="1"/>
          <p:nvPr/>
        </p:nvSpPr>
        <p:spPr>
          <a:xfrm>
            <a:off x="5444425" y="3214125"/>
            <a:ext cx="1997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Signal d’avertissement en temps </a:t>
            </a:r>
            <a:r>
              <a:rPr lang="en-GB"/>
              <a:t>réelle</a:t>
            </a:r>
            <a:r>
              <a:rPr lang="en-GB"/>
              <a:t> </a:t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4668475" y="766650"/>
            <a:ext cx="147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5634025" y="1604513"/>
            <a:ext cx="17340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location, temps</a:t>
            </a:r>
            <a:endParaRPr/>
          </a:p>
        </p:txBody>
      </p:sp>
      <p:cxnSp>
        <p:nvCxnSpPr>
          <p:cNvPr id="84" name="Google Shape;84;p14"/>
          <p:cNvCxnSpPr>
            <a:stCxn id="74" idx="0"/>
            <a:endCxn id="75" idx="0"/>
          </p:cNvCxnSpPr>
          <p:nvPr/>
        </p:nvCxnSpPr>
        <p:spPr>
          <a:xfrm flipH="1" rot="-5400000">
            <a:off x="6400375" y="1126950"/>
            <a:ext cx="600" cy="2081700"/>
          </a:xfrm>
          <a:prstGeom prst="bent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4"/>
          <p:cNvSpPr txBox="1"/>
          <p:nvPr/>
        </p:nvSpPr>
        <p:spPr>
          <a:xfrm>
            <a:off x="1564250" y="2091299"/>
            <a:ext cx="84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Modèle</a:t>
            </a:r>
            <a:endParaRPr/>
          </a:p>
        </p:txBody>
      </p:sp>
      <p:cxnSp>
        <p:nvCxnSpPr>
          <p:cNvPr id="86" name="Google Shape;86;p14"/>
          <p:cNvCxnSpPr>
            <a:stCxn id="85" idx="0"/>
            <a:endCxn id="75" idx="3"/>
          </p:cNvCxnSpPr>
          <p:nvPr/>
        </p:nvCxnSpPr>
        <p:spPr>
          <a:xfrm flipH="1" rot="-5400000">
            <a:off x="4788500" y="-709201"/>
            <a:ext cx="480600" cy="6081600"/>
          </a:xfrm>
          <a:prstGeom prst="bentConnector4">
            <a:avLst>
              <a:gd fmla="val -134186" name="adj1"/>
              <a:gd fmla="val 10391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4"/>
          <p:cNvSpPr txBox="1"/>
          <p:nvPr/>
        </p:nvSpPr>
        <p:spPr>
          <a:xfrm>
            <a:off x="2051175" y="1109550"/>
            <a:ext cx="12564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Déployé sur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4925" y="2715225"/>
            <a:ext cx="760600" cy="5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498125" y="382400"/>
            <a:ext cx="3358500" cy="210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1604425" y="1447800"/>
            <a:ext cx="888900" cy="776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1653825" y="1164175"/>
            <a:ext cx="9384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accidents</a:t>
            </a:r>
            <a:endParaRPr sz="1100"/>
          </a:p>
        </p:txBody>
      </p:sp>
      <p:sp>
        <p:nvSpPr>
          <p:cNvPr id="96" name="Google Shape;96;p15"/>
          <p:cNvSpPr/>
          <p:nvPr/>
        </p:nvSpPr>
        <p:spPr>
          <a:xfrm>
            <a:off x="1868300" y="1559275"/>
            <a:ext cx="91800" cy="98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2020700" y="1711675"/>
            <a:ext cx="91800" cy="98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1944500" y="1864075"/>
            <a:ext cx="91800" cy="98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2249300" y="1940275"/>
            <a:ext cx="91800" cy="98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249300" y="1711675"/>
            <a:ext cx="91800" cy="98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1715900" y="1864075"/>
            <a:ext cx="91800" cy="98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2935100" y="1864075"/>
            <a:ext cx="91800" cy="987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3239900" y="1406875"/>
            <a:ext cx="91800" cy="987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2706500" y="1102075"/>
            <a:ext cx="91800" cy="987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3392300" y="2168875"/>
            <a:ext cx="91800" cy="987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3239900" y="797275"/>
            <a:ext cx="91800" cy="987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1030100" y="2168875"/>
            <a:ext cx="91800" cy="987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1030100" y="1406875"/>
            <a:ext cx="91800" cy="987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1182500" y="873475"/>
            <a:ext cx="91800" cy="987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4780847" y="2135000"/>
            <a:ext cx="3358500" cy="210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5751687" y="2492000"/>
            <a:ext cx="1713300" cy="1677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6151022" y="3311875"/>
            <a:ext cx="91800" cy="98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7217822" y="3159475"/>
            <a:ext cx="91800" cy="98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6227222" y="3616675"/>
            <a:ext cx="91800" cy="98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6532022" y="3692875"/>
            <a:ext cx="91800" cy="98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6989222" y="3464275"/>
            <a:ext cx="91800" cy="98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6532022" y="2778475"/>
            <a:ext cx="91800" cy="98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7217822" y="3616675"/>
            <a:ext cx="91800" cy="987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6455822" y="3159475"/>
            <a:ext cx="91800" cy="987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6989222" y="2854675"/>
            <a:ext cx="91800" cy="987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7446422" y="3921475"/>
            <a:ext cx="91800" cy="987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6760622" y="3235675"/>
            <a:ext cx="91800" cy="987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5312822" y="3921475"/>
            <a:ext cx="91800" cy="987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5312822" y="3159475"/>
            <a:ext cx="91800" cy="987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5465222" y="2626075"/>
            <a:ext cx="91800" cy="987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6379622" y="3769075"/>
            <a:ext cx="91800" cy="987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5998622" y="3007075"/>
            <a:ext cx="91800" cy="987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7598822" y="3464275"/>
            <a:ext cx="91800" cy="987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5770022" y="2321275"/>
            <a:ext cx="91800" cy="987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141622" y="2397475"/>
            <a:ext cx="91800" cy="987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141622" y="2168875"/>
            <a:ext cx="91800" cy="987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7191025" y="2058800"/>
            <a:ext cx="9384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accidents</a:t>
            </a:r>
            <a:endParaRPr sz="900"/>
          </a:p>
        </p:txBody>
      </p:sp>
      <p:sp>
        <p:nvSpPr>
          <p:cNvPr id="133" name="Google Shape;133;p15"/>
          <p:cNvSpPr txBox="1"/>
          <p:nvPr/>
        </p:nvSpPr>
        <p:spPr>
          <a:xfrm>
            <a:off x="7191025" y="2273289"/>
            <a:ext cx="9384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non-</a:t>
            </a:r>
            <a:r>
              <a:rPr lang="en-GB" sz="900"/>
              <a:t>accidents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