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72" r:id="rId5"/>
    <p:sldId id="273" r:id="rId6"/>
    <p:sldId id="259" r:id="rId7"/>
    <p:sldId id="263" r:id="rId8"/>
    <p:sldId id="282" r:id="rId9"/>
    <p:sldId id="284" r:id="rId10"/>
    <p:sldId id="266" r:id="rId11"/>
    <p:sldId id="267" r:id="rId12"/>
    <p:sldId id="280" r:id="rId13"/>
    <p:sldId id="283"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85" d="100"/>
          <a:sy n="85" d="100"/>
        </p:scale>
        <p:origin x="590" y="4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3d2" qsCatId="3D" csTypeId="urn:microsoft.com/office/officeart/2005/8/colors/accent1_3" csCatId="accent1" phldr="1"/>
      <dgm:spPr/>
      <dgm:t>
        <a:bodyPr/>
        <a:lstStyle/>
        <a:p>
          <a:endParaRPr lang="en-US"/>
        </a:p>
      </dgm:t>
    </dgm:pt>
    <dgm:pt modelId="{8FE81FEC-2664-411F-AEB3-065F29F52751}">
      <dgm:prSet custT="1"/>
      <dgm:spPr/>
      <dgm:t>
        <a:bodyPr lIns="182880" tIns="182880" rIns="182880" bIns="182880" anchor="ctr"/>
        <a:lstStyle/>
        <a:p>
          <a:pPr marL="0" rtl="0">
            <a:lnSpc>
              <a:spcPct val="100000"/>
            </a:lnSpc>
            <a:buNone/>
          </a:pPr>
          <a:r>
            <a:rPr lang="en-US" sz="1800" b="0" i="0" kern="1200" dirty="0">
              <a:solidFill>
                <a:schemeClr val="accent2"/>
              </a:solidFill>
              <a:latin typeface="+mn-lt"/>
              <a:cs typeface="Gill Sans Light" panose="020B0302020104020203" pitchFamily="34" charset="-79"/>
            </a:rPr>
            <a:t>SQL</a:t>
          </a:r>
          <a:endParaRPr lang="en-US" sz="1800" b="1" i="0" kern="1200" dirty="0">
            <a:solidFill>
              <a:srgbClr val="AC5B4C"/>
            </a:solidFill>
            <a:latin typeface="Gill Sans Nova" panose="020B0602020104020203" pitchFamily="34" charset="0"/>
            <a:ea typeface="+mn-ea"/>
            <a:cs typeface="Gill Sans SemiBold" panose="020B0502020104020203" pitchFamily="34" charset="-79"/>
          </a:endParaRP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B1AFA1AF-0FF8-45B3-A6D0-0E255A2F637D}">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FRONT END</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dgm:t>
        <a:bodyPr anchor="ctr"/>
        <a:lstStyle/>
        <a:p>
          <a:pPr marL="0">
            <a:lnSpc>
              <a:spcPct val="100000"/>
            </a:lnSpc>
          </a:pPr>
          <a:r>
            <a:rPr lang="en-US" sz="1800" b="0" i="0" dirty="0">
              <a:solidFill>
                <a:schemeClr val="accent2"/>
              </a:solidFill>
              <a:latin typeface="+mn-lt"/>
              <a:cs typeface="Gill Sans Light" panose="020B0302020104020203" pitchFamily="34" charset="-79"/>
            </a:rPr>
            <a:t>HTML CSS</a:t>
          </a:r>
          <a:endParaRPr lang="en-US" sz="1800" b="1" i="0" dirty="0">
            <a:solidFill>
              <a:schemeClr val="accent2"/>
            </a:solidFill>
            <a:latin typeface="Gill Sans Nova" panose="020B0602020104020203" pitchFamily="34" charset="0"/>
            <a:cs typeface="Gill Sans SemiBold" panose="020B0502020104020203" pitchFamily="34" charset="-79"/>
          </a:endParaRP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BACKEND</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nchor="ctr"/>
        <a:lstStyle/>
        <a:p>
          <a:pPr marL="0">
            <a:lnSpc>
              <a:spcPct val="100000"/>
            </a:lnSpc>
          </a:pPr>
          <a:r>
            <a:rPr lang="en-US" sz="1800" b="0" i="0" dirty="0">
              <a:solidFill>
                <a:schemeClr val="accent2"/>
              </a:solidFill>
              <a:latin typeface="+mn-lt"/>
              <a:cs typeface="Gill Sans Light" panose="020B0302020104020203" pitchFamily="34" charset="-79"/>
            </a:rPr>
            <a:t>PYTHON</a:t>
          </a:r>
          <a:endParaRPr lang="en-US" sz="1800" b="1" i="0" dirty="0">
            <a:solidFill>
              <a:schemeClr val="accent2"/>
            </a:solidFill>
            <a:latin typeface="Gill Sans Nova" panose="020B0602020104020203" pitchFamily="34" charset="0"/>
            <a:cs typeface="Gill Sans SemiBold" panose="020B0502020104020203" pitchFamily="34" charset="-79"/>
          </a:endParaRP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dgm:t>
        <a:bodyPr anchor="ctr"/>
        <a:lstStyle/>
        <a:p>
          <a:pPr marL="0" rtl="0">
            <a:lnSpc>
              <a:spcPct val="100000"/>
            </a:lnSpc>
          </a:pPr>
          <a:r>
            <a:rPr lang="en-US" sz="1800" b="0" i="0" dirty="0">
              <a:solidFill>
                <a:schemeClr val="accent2"/>
              </a:solidFill>
              <a:latin typeface="+mn-lt"/>
              <a:cs typeface="Gill Sans Light" panose="020B0302020104020203" pitchFamily="34" charset="-79"/>
            </a:rPr>
            <a:t>DJANGO</a:t>
          </a:r>
          <a:endParaRPr lang="en-US" sz="1800" b="1" i="0" dirty="0">
            <a:solidFill>
              <a:schemeClr val="accent2"/>
            </a:solidFill>
            <a:latin typeface="Gill Sans Nova" panose="020B0602020104020203" pitchFamily="34" charset="0"/>
            <a:cs typeface="Gill Sans SemiBold" panose="020B0502020104020203" pitchFamily="34" charset="-79"/>
          </a:endParaRP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A2322D3A-7AC2-4C5C-9D7E-EAB2313D47D4}">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DATABASE</a:t>
          </a:r>
        </a:p>
      </dgm:t>
    </dgm:pt>
    <dgm:pt modelId="{4A8C15D4-B36F-4764-B4FF-F2AF790D3E17}" type="parTrans" cxnId="{179FAFCF-F878-464E-A8A6-1185EFA0E380}">
      <dgm:prSet/>
      <dgm:spPr/>
      <dgm:t>
        <a:bodyPr/>
        <a:lstStyle/>
        <a:p>
          <a:endParaRPr lang="en-US"/>
        </a:p>
      </dgm:t>
    </dgm:pt>
    <dgm:pt modelId="{84DE1C3A-3FC7-4DB3-88ED-33F65A71557A}" type="sibTrans" cxnId="{179FAFCF-F878-464E-A8A6-1185EFA0E380}">
      <dgm:prSet/>
      <dgm:spPr/>
      <dgm:t>
        <a:bodyPr/>
        <a:lstStyle/>
        <a:p>
          <a:endParaRPr lang="en-US"/>
        </a:p>
      </dgm:t>
    </dgm:pt>
    <dgm:pt modelId="{4F85505A-81B6-4FDA-A144-900B71DAD946}">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FRAMEWORK</a:t>
          </a: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6564C5E9-1595-624A-93AF-6AD41D06A4F7}" type="pres">
      <dgm:prSet presAssocID="{0DD8915E-DC14-41D6-9BB5-F49E1C265163}" presName="vert0" presStyleCnt="0">
        <dgm:presLayoutVars>
          <dgm:dir/>
          <dgm:animOne val="branch"/>
          <dgm:animLvl val="lvl"/>
        </dgm:presLayoutVars>
      </dgm:prSet>
      <dgm:spPr/>
    </dgm:pt>
    <dgm:pt modelId="{DD445911-31B5-374B-964F-E521B7F4A98B}" type="pres">
      <dgm:prSet presAssocID="{B1AFA1AF-0FF8-45B3-A6D0-0E255A2F637D}" presName="thickLine" presStyleLbl="alignNode1" presStyleIdx="0" presStyleCnt="4"/>
      <dgm:spPr/>
    </dgm:pt>
    <dgm:pt modelId="{2D373430-1C80-8F46-ABC4-CBE10AB29E21}" type="pres">
      <dgm:prSet presAssocID="{B1AFA1AF-0FF8-45B3-A6D0-0E255A2F637D}" presName="horz1" presStyleCnt="0"/>
      <dgm:spPr/>
    </dgm:pt>
    <dgm:pt modelId="{57741AD6-DFD2-814C-A051-E841CC65A4EA}" type="pres">
      <dgm:prSet presAssocID="{B1AFA1AF-0FF8-45B3-A6D0-0E255A2F637D}" presName="tx1" presStyleLbl="revTx" presStyleIdx="0" presStyleCnt="8"/>
      <dgm:spPr/>
    </dgm:pt>
    <dgm:pt modelId="{BAE20A88-DF00-8949-A8B2-0E344D388E90}" type="pres">
      <dgm:prSet presAssocID="{B1AFA1AF-0FF8-45B3-A6D0-0E255A2F637D}" presName="vert1" presStyleCnt="0"/>
      <dgm:spPr/>
    </dgm:pt>
    <dgm:pt modelId="{FFD3D6B1-6613-9A41-97D0-43A8EBCE5EAD}" type="pres">
      <dgm:prSet presAssocID="{50418D2B-9486-42DE-AFDD-1D31420040FF}" presName="vertSpace2a" presStyleCnt="0"/>
      <dgm:spPr/>
    </dgm:pt>
    <dgm:pt modelId="{A95899B2-8F62-204F-B53E-8872741B3D8A}" type="pres">
      <dgm:prSet presAssocID="{50418D2B-9486-42DE-AFDD-1D31420040FF}" presName="horz2" presStyleCnt="0"/>
      <dgm:spPr/>
    </dgm:pt>
    <dgm:pt modelId="{6C1C9676-3658-6D4F-92CD-97954CEC2777}" type="pres">
      <dgm:prSet presAssocID="{50418D2B-9486-42DE-AFDD-1D31420040FF}" presName="horzSpace2" presStyleCnt="0"/>
      <dgm:spPr/>
    </dgm:pt>
    <dgm:pt modelId="{040275F6-8CD8-B443-8E15-E2EA8C115BE0}" type="pres">
      <dgm:prSet presAssocID="{50418D2B-9486-42DE-AFDD-1D31420040FF}" presName="tx2" presStyleLbl="revTx" presStyleIdx="1" presStyleCnt="8"/>
      <dgm:spPr/>
    </dgm:pt>
    <dgm:pt modelId="{D9398154-13A0-B94E-B51B-C707B5F9C02E}" type="pres">
      <dgm:prSet presAssocID="{50418D2B-9486-42DE-AFDD-1D31420040FF}" presName="vert2" presStyleCnt="0"/>
      <dgm:spPr/>
    </dgm:pt>
    <dgm:pt modelId="{1103FC42-5419-864B-A44F-32D393A0563C}" type="pres">
      <dgm:prSet presAssocID="{50418D2B-9486-42DE-AFDD-1D31420040FF}" presName="thinLine2b" presStyleLbl="callout" presStyleIdx="0" presStyleCnt="4"/>
      <dgm:spPr/>
    </dgm:pt>
    <dgm:pt modelId="{3380EF9C-3F0E-624D-89C2-20B7B097FB92}" type="pres">
      <dgm:prSet presAssocID="{50418D2B-9486-42DE-AFDD-1D31420040FF}" presName="vertSpace2b" presStyleCnt="0"/>
      <dgm:spPr/>
    </dgm:pt>
    <dgm:pt modelId="{04EDAAE1-E9CA-2F45-BA18-8E6050569C72}" type="pres">
      <dgm:prSet presAssocID="{E9682B4F-0217-4B50-923E-C104AA24290F}" presName="thickLine" presStyleLbl="alignNode1" presStyleIdx="1" presStyleCnt="4"/>
      <dgm:spPr/>
    </dgm:pt>
    <dgm:pt modelId="{C9E76191-5F12-BF45-AE9C-6FAE2221EFF8}" type="pres">
      <dgm:prSet presAssocID="{E9682B4F-0217-4B50-923E-C104AA24290F}" presName="horz1" presStyleCnt="0"/>
      <dgm:spPr/>
    </dgm:pt>
    <dgm:pt modelId="{12C6F6CB-CEC3-A749-930B-00502DB5A1B0}" type="pres">
      <dgm:prSet presAssocID="{E9682B4F-0217-4B50-923E-C104AA24290F}" presName="tx1" presStyleLbl="revTx" presStyleIdx="2" presStyleCnt="8"/>
      <dgm:spPr/>
    </dgm:pt>
    <dgm:pt modelId="{52E4ABEF-FAC6-8548-9F4D-4E473158A2BE}" type="pres">
      <dgm:prSet presAssocID="{E9682B4F-0217-4B50-923E-C104AA24290F}" presName="vert1" presStyleCnt="0"/>
      <dgm:spPr/>
    </dgm:pt>
    <dgm:pt modelId="{B0D3DAFD-9D46-1543-B3B5-D71843B5B4DB}" type="pres">
      <dgm:prSet presAssocID="{0EC0C300-11E4-45CF-8418-973585107209}" presName="vertSpace2a" presStyleCnt="0"/>
      <dgm:spPr/>
    </dgm:pt>
    <dgm:pt modelId="{4C9CCEC2-ABF3-194E-B533-02A4276A931F}" type="pres">
      <dgm:prSet presAssocID="{0EC0C300-11E4-45CF-8418-973585107209}" presName="horz2" presStyleCnt="0"/>
      <dgm:spPr/>
    </dgm:pt>
    <dgm:pt modelId="{AAE7011B-BADF-3944-9735-AFBCAC4F810D}" type="pres">
      <dgm:prSet presAssocID="{0EC0C300-11E4-45CF-8418-973585107209}" presName="horzSpace2" presStyleCnt="0"/>
      <dgm:spPr/>
    </dgm:pt>
    <dgm:pt modelId="{DAF6D365-7021-E74E-8AD3-AB3AC6A0D057}" type="pres">
      <dgm:prSet presAssocID="{0EC0C300-11E4-45CF-8418-973585107209}" presName="tx2" presStyleLbl="revTx" presStyleIdx="3" presStyleCnt="8"/>
      <dgm:spPr/>
    </dgm:pt>
    <dgm:pt modelId="{EC170AFD-CC2D-3946-BDA9-5D66425E90C2}" type="pres">
      <dgm:prSet presAssocID="{0EC0C300-11E4-45CF-8418-973585107209}" presName="vert2" presStyleCnt="0"/>
      <dgm:spPr/>
    </dgm:pt>
    <dgm:pt modelId="{9071E8DC-DDBE-CD4E-9B99-FF7E5F21CEFF}" type="pres">
      <dgm:prSet presAssocID="{0EC0C300-11E4-45CF-8418-973585107209}" presName="thinLine2b" presStyleLbl="callout" presStyleIdx="1" presStyleCnt="4"/>
      <dgm:spPr/>
    </dgm:pt>
    <dgm:pt modelId="{60ED89A1-904B-E446-B340-02B3D3D2D4CF}" type="pres">
      <dgm:prSet presAssocID="{0EC0C300-11E4-45CF-8418-973585107209}" presName="vertSpace2b" presStyleCnt="0"/>
      <dgm:spPr/>
    </dgm:pt>
    <dgm:pt modelId="{C60B052C-8895-B64E-8F55-A22B06C26711}" type="pres">
      <dgm:prSet presAssocID="{4F85505A-81B6-4FDA-A144-900B71DAD946}" presName="thickLine" presStyleLbl="alignNode1" presStyleIdx="2" presStyleCnt="4"/>
      <dgm:spPr/>
    </dgm:pt>
    <dgm:pt modelId="{6824B304-8D35-7546-835D-37EF75EF130E}" type="pres">
      <dgm:prSet presAssocID="{4F85505A-81B6-4FDA-A144-900B71DAD946}" presName="horz1" presStyleCnt="0"/>
      <dgm:spPr/>
    </dgm:pt>
    <dgm:pt modelId="{C9B957BF-3762-C444-A889-9188DFC903DF}" type="pres">
      <dgm:prSet presAssocID="{4F85505A-81B6-4FDA-A144-900B71DAD946}" presName="tx1" presStyleLbl="revTx" presStyleIdx="4" presStyleCnt="8"/>
      <dgm:spPr/>
    </dgm:pt>
    <dgm:pt modelId="{D251ECF4-3488-2542-8086-F83F675146E2}" type="pres">
      <dgm:prSet presAssocID="{4F85505A-81B6-4FDA-A144-900B71DAD946}" presName="vert1" presStyleCnt="0"/>
      <dgm:spPr/>
    </dgm:pt>
    <dgm:pt modelId="{53DFB678-703B-1646-A2C9-814631074136}" type="pres">
      <dgm:prSet presAssocID="{FEB4A941-E9FA-4A86-A673-85FF34B35F20}" presName="vertSpace2a" presStyleCnt="0"/>
      <dgm:spPr/>
    </dgm:pt>
    <dgm:pt modelId="{C9124C8C-8A51-3E49-8F20-C1A448FD817F}" type="pres">
      <dgm:prSet presAssocID="{FEB4A941-E9FA-4A86-A673-85FF34B35F20}" presName="horz2" presStyleCnt="0"/>
      <dgm:spPr/>
    </dgm:pt>
    <dgm:pt modelId="{5B977E52-1DC2-D846-AA85-F463E40EE7D6}" type="pres">
      <dgm:prSet presAssocID="{FEB4A941-E9FA-4A86-A673-85FF34B35F20}" presName="horzSpace2" presStyleCnt="0"/>
      <dgm:spPr/>
    </dgm:pt>
    <dgm:pt modelId="{B09F43E3-E283-364B-BDDC-AEA3B436FB56}" type="pres">
      <dgm:prSet presAssocID="{FEB4A941-E9FA-4A86-A673-85FF34B35F20}" presName="tx2" presStyleLbl="revTx" presStyleIdx="5" presStyleCnt="8"/>
      <dgm:spPr/>
    </dgm:pt>
    <dgm:pt modelId="{78FAB02E-902A-0246-8841-E18990A6BDCD}" type="pres">
      <dgm:prSet presAssocID="{FEB4A941-E9FA-4A86-A673-85FF34B35F20}" presName="vert2" presStyleCnt="0"/>
      <dgm:spPr/>
    </dgm:pt>
    <dgm:pt modelId="{2A380769-BA5B-F344-93A6-E05188F7C102}" type="pres">
      <dgm:prSet presAssocID="{FEB4A941-E9FA-4A86-A673-85FF34B35F20}" presName="thinLine2b" presStyleLbl="callout" presStyleIdx="2" presStyleCnt="4"/>
      <dgm:spPr/>
    </dgm:pt>
    <dgm:pt modelId="{1666CBCE-44EA-144B-B2DC-553B1D1FA875}" type="pres">
      <dgm:prSet presAssocID="{FEB4A941-E9FA-4A86-A673-85FF34B35F20}" presName="vertSpace2b" presStyleCnt="0"/>
      <dgm:spPr/>
    </dgm:pt>
    <dgm:pt modelId="{43609A61-BA80-5948-B85C-CB38B2D0E047}" type="pres">
      <dgm:prSet presAssocID="{A2322D3A-7AC2-4C5C-9D7E-EAB2313D47D4}" presName="thickLine" presStyleLbl="alignNode1" presStyleIdx="3" presStyleCnt="4"/>
      <dgm:spPr/>
    </dgm:pt>
    <dgm:pt modelId="{755CA152-7A11-B547-85AC-95C6503B0509}" type="pres">
      <dgm:prSet presAssocID="{A2322D3A-7AC2-4C5C-9D7E-EAB2313D47D4}" presName="horz1" presStyleCnt="0"/>
      <dgm:spPr/>
    </dgm:pt>
    <dgm:pt modelId="{6FFE689B-A07F-6149-B2E3-6757BAD42DB9}" type="pres">
      <dgm:prSet presAssocID="{A2322D3A-7AC2-4C5C-9D7E-EAB2313D47D4}" presName="tx1" presStyleLbl="revTx" presStyleIdx="6" presStyleCnt="8"/>
      <dgm:spPr/>
    </dgm:pt>
    <dgm:pt modelId="{C5F03895-AABE-2543-93DF-22AEB1203220}" type="pres">
      <dgm:prSet presAssocID="{A2322D3A-7AC2-4C5C-9D7E-EAB2313D47D4}" presName="vert1" presStyleCnt="0"/>
      <dgm:spPr/>
    </dgm:pt>
    <dgm:pt modelId="{1B4605F0-5552-F241-97AF-C59A6A8D8608}" type="pres">
      <dgm:prSet presAssocID="{8FE81FEC-2664-411F-AEB3-065F29F52751}" presName="vertSpace2a" presStyleCnt="0"/>
      <dgm:spPr/>
    </dgm:pt>
    <dgm:pt modelId="{B3892077-82DE-2B46-B97B-882D9BAC3AA6}" type="pres">
      <dgm:prSet presAssocID="{8FE81FEC-2664-411F-AEB3-065F29F52751}" presName="horz2" presStyleCnt="0"/>
      <dgm:spPr/>
    </dgm:pt>
    <dgm:pt modelId="{D85BDADF-3D02-C949-8AD1-025541606F09}" type="pres">
      <dgm:prSet presAssocID="{8FE81FEC-2664-411F-AEB3-065F29F52751}" presName="horzSpace2" presStyleCnt="0"/>
      <dgm:spPr/>
    </dgm:pt>
    <dgm:pt modelId="{FBD01AEA-A8F9-FE4D-9602-487EAF61F09B}" type="pres">
      <dgm:prSet presAssocID="{8FE81FEC-2664-411F-AEB3-065F29F52751}" presName="tx2" presStyleLbl="revTx" presStyleIdx="7" presStyleCnt="8" custScaleX="98198" custLinFactNeighborX="-1478" custLinFactNeighborY="3011"/>
      <dgm:spPr/>
    </dgm:pt>
    <dgm:pt modelId="{1DA1CE23-8C39-3D4F-A89C-4024EB35CFC1}" type="pres">
      <dgm:prSet presAssocID="{8FE81FEC-2664-411F-AEB3-065F29F52751}" presName="vert2" presStyleCnt="0"/>
      <dgm:spPr/>
    </dgm:pt>
    <dgm:pt modelId="{098E18BB-B50B-7944-A588-57FAEF8C3BE4}" type="pres">
      <dgm:prSet presAssocID="{8FE81FEC-2664-411F-AEB3-065F29F52751}" presName="thinLine2b" presStyleLbl="callout" presStyleIdx="3" presStyleCnt="4"/>
      <dgm:spPr/>
    </dgm:pt>
    <dgm:pt modelId="{DB6E8C3B-99BF-2D4B-BAB0-99514E5BFDCA}" type="pres">
      <dgm:prSet presAssocID="{8FE81FEC-2664-411F-AEB3-065F29F52751}" presName="vertSpace2b" presStyleCnt="0"/>
      <dgm:spPr/>
    </dgm:pt>
  </dgm:ptLst>
  <dgm:cxnLst>
    <dgm:cxn modelId="{F28D7702-2FC3-49BD-BB13-C989E5EE622A}" srcId="{0DD8915E-DC14-41D6-9BB5-F49E1C265163}" destId="{B1AFA1AF-0FF8-45B3-A6D0-0E255A2F637D}" srcOrd="0" destOrd="0" parTransId="{10C68AF5-481C-45AA-A216-8BBBB04515B9}" sibTransId="{88649F7A-400B-4056-965D-C9AC0B3AD942}"/>
    <dgm:cxn modelId="{DB88A911-C9AB-4245-8A20-5A06108094AF}" type="presOf" srcId="{B1AFA1AF-0FF8-45B3-A6D0-0E255A2F637D}" destId="{57741AD6-DFD2-814C-A051-E841CC65A4EA}"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DB1D962D-409E-D840-8C70-0D3A99E96A69}" type="presOf" srcId="{E9682B4F-0217-4B50-923E-C104AA24290F}" destId="{12C6F6CB-CEC3-A749-930B-00502DB5A1B0}" srcOrd="0" destOrd="0" presId="urn:microsoft.com/office/officeart/2008/layout/LinedList"/>
    <dgm:cxn modelId="{711E093C-AD42-45A4-8D40-A2D39702062E}" srcId="{A2322D3A-7AC2-4C5C-9D7E-EAB2313D47D4}" destId="{8FE81FEC-2664-411F-AEB3-065F29F52751}" srcOrd="0" destOrd="0" parTransId="{BCBC007E-0269-421B-9C41-DE26D5C3A822}" sibTransId="{80230EB7-7230-4881-A631-309C07417378}"/>
    <dgm:cxn modelId="{DF2DE63F-500F-5842-AC4E-C1EC03F88395}" type="presOf" srcId="{A2322D3A-7AC2-4C5C-9D7E-EAB2313D47D4}" destId="{6FFE689B-A07F-6149-B2E3-6757BAD42DB9}" srcOrd="0" destOrd="0" presId="urn:microsoft.com/office/officeart/2008/layout/LinedList"/>
    <dgm:cxn modelId="{D012C86A-5FCF-F74E-A1E4-DA1AAC68B769}" type="presOf" srcId="{50418D2B-9486-42DE-AFDD-1D31420040FF}" destId="{040275F6-8CD8-B443-8E15-E2EA8C115BE0}" srcOrd="0" destOrd="0" presId="urn:microsoft.com/office/officeart/2008/layout/LinedList"/>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B9992E53-656B-E848-AF8E-65823B9AD34E}" type="presOf" srcId="{0DD8915E-DC14-41D6-9BB5-F49E1C265163}" destId="{6564C5E9-1595-624A-93AF-6AD41D06A4F7}" srcOrd="0" destOrd="0" presId="urn:microsoft.com/office/officeart/2008/layout/LinedList"/>
    <dgm:cxn modelId="{2D633B56-E147-4EFC-B9EE-6C0413F329B0}" srcId="{0DD8915E-DC14-41D6-9BB5-F49E1C265163}" destId="{4F85505A-81B6-4FDA-A144-900B71DAD946}" srcOrd="2" destOrd="0" parTransId="{D9A96E25-7BBE-4DDD-8DDE-B4970D4340A8}" sibTransId="{68F74A88-49DC-44B1-BC0D-220A7B97601C}"/>
    <dgm:cxn modelId="{864E7292-9A7E-3F43-81DD-D653DF53DEF3}" type="presOf" srcId="{0EC0C300-11E4-45CF-8418-973585107209}" destId="{DAF6D365-7021-E74E-8AD3-AB3AC6A0D057}" srcOrd="0" destOrd="0" presId="urn:microsoft.com/office/officeart/2008/layout/LinedList"/>
    <dgm:cxn modelId="{3F5D38A5-AF8F-B44D-AEB3-C86078AC4A7E}" type="presOf" srcId="{4F85505A-81B6-4FDA-A144-900B71DAD946}" destId="{C9B957BF-3762-C444-A889-9188DFC903DF}" srcOrd="0" destOrd="0" presId="urn:microsoft.com/office/officeart/2008/layout/LinedList"/>
    <dgm:cxn modelId="{E1D3D9B5-E888-2A48-989F-530AD91CD6D9}" type="presOf" srcId="{FEB4A941-E9FA-4A86-A673-85FF34B35F20}" destId="{B09F43E3-E283-364B-BDDC-AEA3B436FB56}" srcOrd="0" destOrd="0" presId="urn:microsoft.com/office/officeart/2008/layout/LinedList"/>
    <dgm:cxn modelId="{6C23D0C9-74B2-4C8B-AB2F-A03B3B0EBE56}" srcId="{0DD8915E-DC14-41D6-9BB5-F49E1C265163}" destId="{E9682B4F-0217-4B50-923E-C104AA24290F}" srcOrd="1" destOrd="0" parTransId="{E0F6C4AF-9BBB-4698-91D7-F9AE3EACBD5D}" sibTransId="{B8632E42-D7EB-4C31-877E-6F1B2801851A}"/>
    <dgm:cxn modelId="{179FAFCF-F878-464E-A8A6-1185EFA0E380}" srcId="{0DD8915E-DC14-41D6-9BB5-F49E1C265163}" destId="{A2322D3A-7AC2-4C5C-9D7E-EAB2313D47D4}" srcOrd="3" destOrd="0" parTransId="{4A8C15D4-B36F-4764-B4FF-F2AF790D3E17}" sibTransId="{84DE1C3A-3FC7-4DB3-88ED-33F65A71557A}"/>
    <dgm:cxn modelId="{4D650CE9-A7A6-9546-889D-728D9A26FF98}" type="presOf" srcId="{8FE81FEC-2664-411F-AEB3-065F29F52751}" destId="{FBD01AEA-A8F9-FE4D-9602-487EAF61F09B}" srcOrd="0" destOrd="0" presId="urn:microsoft.com/office/officeart/2008/layout/LinedList"/>
    <dgm:cxn modelId="{4756F502-58A1-F94B-920C-2DBBEEAA4DEA}" type="presParOf" srcId="{6564C5E9-1595-624A-93AF-6AD41D06A4F7}" destId="{DD445911-31B5-374B-964F-E521B7F4A98B}" srcOrd="0" destOrd="0" presId="urn:microsoft.com/office/officeart/2008/layout/LinedList"/>
    <dgm:cxn modelId="{9F80C39F-2660-5140-922B-91B27E6D4697}" type="presParOf" srcId="{6564C5E9-1595-624A-93AF-6AD41D06A4F7}" destId="{2D373430-1C80-8F46-ABC4-CBE10AB29E21}" srcOrd="1" destOrd="0" presId="urn:microsoft.com/office/officeart/2008/layout/LinedList"/>
    <dgm:cxn modelId="{92EB25AD-569A-6A4D-A26B-6CDFE99B6EDD}" type="presParOf" srcId="{2D373430-1C80-8F46-ABC4-CBE10AB29E21}" destId="{57741AD6-DFD2-814C-A051-E841CC65A4EA}" srcOrd="0" destOrd="0" presId="urn:microsoft.com/office/officeart/2008/layout/LinedList"/>
    <dgm:cxn modelId="{6D72D2D3-E663-854F-9534-F50F1A2D112F}" type="presParOf" srcId="{2D373430-1C80-8F46-ABC4-CBE10AB29E21}" destId="{BAE20A88-DF00-8949-A8B2-0E344D388E90}" srcOrd="1" destOrd="0" presId="urn:microsoft.com/office/officeart/2008/layout/LinedList"/>
    <dgm:cxn modelId="{76CA08A2-B1A8-D84F-A1D6-D18A937678EA}" type="presParOf" srcId="{BAE20A88-DF00-8949-A8B2-0E344D388E90}" destId="{FFD3D6B1-6613-9A41-97D0-43A8EBCE5EAD}" srcOrd="0" destOrd="0" presId="urn:microsoft.com/office/officeart/2008/layout/LinedList"/>
    <dgm:cxn modelId="{D3976E80-191E-2A47-8A23-312C10E64BE5}" type="presParOf" srcId="{BAE20A88-DF00-8949-A8B2-0E344D388E90}" destId="{A95899B2-8F62-204F-B53E-8872741B3D8A}" srcOrd="1" destOrd="0" presId="urn:microsoft.com/office/officeart/2008/layout/LinedList"/>
    <dgm:cxn modelId="{5164E1C6-4BB0-1849-BD77-C9B7AA21D82B}" type="presParOf" srcId="{A95899B2-8F62-204F-B53E-8872741B3D8A}" destId="{6C1C9676-3658-6D4F-92CD-97954CEC2777}" srcOrd="0" destOrd="0" presId="urn:microsoft.com/office/officeart/2008/layout/LinedList"/>
    <dgm:cxn modelId="{3FC4A5DA-F6DE-374E-AEAD-681CEC40E66A}" type="presParOf" srcId="{A95899B2-8F62-204F-B53E-8872741B3D8A}" destId="{040275F6-8CD8-B443-8E15-E2EA8C115BE0}" srcOrd="1" destOrd="0" presId="urn:microsoft.com/office/officeart/2008/layout/LinedList"/>
    <dgm:cxn modelId="{EBEECA50-8981-8340-B29B-B350D88E1D99}" type="presParOf" srcId="{A95899B2-8F62-204F-B53E-8872741B3D8A}" destId="{D9398154-13A0-B94E-B51B-C707B5F9C02E}" srcOrd="2" destOrd="0" presId="urn:microsoft.com/office/officeart/2008/layout/LinedList"/>
    <dgm:cxn modelId="{14FAAD23-AA19-634D-A90F-2C772DFBC51E}" type="presParOf" srcId="{BAE20A88-DF00-8949-A8B2-0E344D388E90}" destId="{1103FC42-5419-864B-A44F-32D393A0563C}" srcOrd="2" destOrd="0" presId="urn:microsoft.com/office/officeart/2008/layout/LinedList"/>
    <dgm:cxn modelId="{5920C6F5-90CC-1D42-B07E-283F9763DDF5}" type="presParOf" srcId="{BAE20A88-DF00-8949-A8B2-0E344D388E90}" destId="{3380EF9C-3F0E-624D-89C2-20B7B097FB92}" srcOrd="3" destOrd="0" presId="urn:microsoft.com/office/officeart/2008/layout/LinedList"/>
    <dgm:cxn modelId="{69066118-8321-C84B-8730-7891EA85D306}" type="presParOf" srcId="{6564C5E9-1595-624A-93AF-6AD41D06A4F7}" destId="{04EDAAE1-E9CA-2F45-BA18-8E6050569C72}" srcOrd="2" destOrd="0" presId="urn:microsoft.com/office/officeart/2008/layout/LinedList"/>
    <dgm:cxn modelId="{D6DFF9EC-81C7-9844-A64E-782F3175A529}" type="presParOf" srcId="{6564C5E9-1595-624A-93AF-6AD41D06A4F7}" destId="{C9E76191-5F12-BF45-AE9C-6FAE2221EFF8}" srcOrd="3" destOrd="0" presId="urn:microsoft.com/office/officeart/2008/layout/LinedList"/>
    <dgm:cxn modelId="{55D167D0-1FFB-3B47-B1CA-DDF79D4312A2}" type="presParOf" srcId="{C9E76191-5F12-BF45-AE9C-6FAE2221EFF8}" destId="{12C6F6CB-CEC3-A749-930B-00502DB5A1B0}" srcOrd="0" destOrd="0" presId="urn:microsoft.com/office/officeart/2008/layout/LinedList"/>
    <dgm:cxn modelId="{CFB7884C-ECCD-C44C-B410-02F07DBD2DAE}" type="presParOf" srcId="{C9E76191-5F12-BF45-AE9C-6FAE2221EFF8}" destId="{52E4ABEF-FAC6-8548-9F4D-4E473158A2BE}" srcOrd="1" destOrd="0" presId="urn:microsoft.com/office/officeart/2008/layout/LinedList"/>
    <dgm:cxn modelId="{2AF9A08E-58ED-DE4A-AC76-7328589F18EE}" type="presParOf" srcId="{52E4ABEF-FAC6-8548-9F4D-4E473158A2BE}" destId="{B0D3DAFD-9D46-1543-B3B5-D71843B5B4DB}" srcOrd="0" destOrd="0" presId="urn:microsoft.com/office/officeart/2008/layout/LinedList"/>
    <dgm:cxn modelId="{ED118803-C0D1-EF46-8EAB-BC486A2A10C1}" type="presParOf" srcId="{52E4ABEF-FAC6-8548-9F4D-4E473158A2BE}" destId="{4C9CCEC2-ABF3-194E-B533-02A4276A931F}" srcOrd="1" destOrd="0" presId="urn:microsoft.com/office/officeart/2008/layout/LinedList"/>
    <dgm:cxn modelId="{DE1306D4-F250-6043-9FE2-0CA42CCCE1B5}" type="presParOf" srcId="{4C9CCEC2-ABF3-194E-B533-02A4276A931F}" destId="{AAE7011B-BADF-3944-9735-AFBCAC4F810D}" srcOrd="0" destOrd="0" presId="urn:microsoft.com/office/officeart/2008/layout/LinedList"/>
    <dgm:cxn modelId="{D315A992-7B4B-9646-870A-59A4DEDFF73C}" type="presParOf" srcId="{4C9CCEC2-ABF3-194E-B533-02A4276A931F}" destId="{DAF6D365-7021-E74E-8AD3-AB3AC6A0D057}" srcOrd="1" destOrd="0" presId="urn:microsoft.com/office/officeart/2008/layout/LinedList"/>
    <dgm:cxn modelId="{8CBA91F6-2DC8-D543-BB9F-8D33B34760EF}" type="presParOf" srcId="{4C9CCEC2-ABF3-194E-B533-02A4276A931F}" destId="{EC170AFD-CC2D-3946-BDA9-5D66425E90C2}" srcOrd="2" destOrd="0" presId="urn:microsoft.com/office/officeart/2008/layout/LinedList"/>
    <dgm:cxn modelId="{042001ED-F371-B94A-A941-B8385E523028}" type="presParOf" srcId="{52E4ABEF-FAC6-8548-9F4D-4E473158A2BE}" destId="{9071E8DC-DDBE-CD4E-9B99-FF7E5F21CEFF}" srcOrd="2" destOrd="0" presId="urn:microsoft.com/office/officeart/2008/layout/LinedList"/>
    <dgm:cxn modelId="{FFD0C568-9F11-1947-9F33-012793B26F51}" type="presParOf" srcId="{52E4ABEF-FAC6-8548-9F4D-4E473158A2BE}" destId="{60ED89A1-904B-E446-B340-02B3D3D2D4CF}" srcOrd="3" destOrd="0" presId="urn:microsoft.com/office/officeart/2008/layout/LinedList"/>
    <dgm:cxn modelId="{DCF1C88C-7C89-224A-91BB-CDA93AC9D676}" type="presParOf" srcId="{6564C5E9-1595-624A-93AF-6AD41D06A4F7}" destId="{C60B052C-8895-B64E-8F55-A22B06C26711}" srcOrd="4" destOrd="0" presId="urn:microsoft.com/office/officeart/2008/layout/LinedList"/>
    <dgm:cxn modelId="{B22A98C9-0179-F54E-9D8B-AD7F06FE77A8}" type="presParOf" srcId="{6564C5E9-1595-624A-93AF-6AD41D06A4F7}" destId="{6824B304-8D35-7546-835D-37EF75EF130E}" srcOrd="5" destOrd="0" presId="urn:microsoft.com/office/officeart/2008/layout/LinedList"/>
    <dgm:cxn modelId="{9C61EBA2-C34D-4049-8F2F-50F833365412}" type="presParOf" srcId="{6824B304-8D35-7546-835D-37EF75EF130E}" destId="{C9B957BF-3762-C444-A889-9188DFC903DF}" srcOrd="0" destOrd="0" presId="urn:microsoft.com/office/officeart/2008/layout/LinedList"/>
    <dgm:cxn modelId="{DF079F42-9293-DC49-8D57-CD67858A0C3C}" type="presParOf" srcId="{6824B304-8D35-7546-835D-37EF75EF130E}" destId="{D251ECF4-3488-2542-8086-F83F675146E2}" srcOrd="1" destOrd="0" presId="urn:microsoft.com/office/officeart/2008/layout/LinedList"/>
    <dgm:cxn modelId="{8BCA8774-34E5-0443-9BFD-0C0EE85744CE}" type="presParOf" srcId="{D251ECF4-3488-2542-8086-F83F675146E2}" destId="{53DFB678-703B-1646-A2C9-814631074136}" srcOrd="0" destOrd="0" presId="urn:microsoft.com/office/officeart/2008/layout/LinedList"/>
    <dgm:cxn modelId="{897FA970-6784-9C4D-89E1-C4F3446CD18F}" type="presParOf" srcId="{D251ECF4-3488-2542-8086-F83F675146E2}" destId="{C9124C8C-8A51-3E49-8F20-C1A448FD817F}" srcOrd="1" destOrd="0" presId="urn:microsoft.com/office/officeart/2008/layout/LinedList"/>
    <dgm:cxn modelId="{01FD9C25-9318-4A47-8FCF-70BB794A28E5}" type="presParOf" srcId="{C9124C8C-8A51-3E49-8F20-C1A448FD817F}" destId="{5B977E52-1DC2-D846-AA85-F463E40EE7D6}" srcOrd="0" destOrd="0" presId="urn:microsoft.com/office/officeart/2008/layout/LinedList"/>
    <dgm:cxn modelId="{7A2AF9E0-E5C6-E64B-8E9E-E2D2A84C6456}" type="presParOf" srcId="{C9124C8C-8A51-3E49-8F20-C1A448FD817F}" destId="{B09F43E3-E283-364B-BDDC-AEA3B436FB56}" srcOrd="1" destOrd="0" presId="urn:microsoft.com/office/officeart/2008/layout/LinedList"/>
    <dgm:cxn modelId="{E66D9ACF-D587-D743-9756-BBCAD7F00FC5}" type="presParOf" srcId="{C9124C8C-8A51-3E49-8F20-C1A448FD817F}" destId="{78FAB02E-902A-0246-8841-E18990A6BDCD}" srcOrd="2" destOrd="0" presId="urn:microsoft.com/office/officeart/2008/layout/LinedList"/>
    <dgm:cxn modelId="{366B00D7-7FB9-634F-ADBF-4663F91C9C1D}" type="presParOf" srcId="{D251ECF4-3488-2542-8086-F83F675146E2}" destId="{2A380769-BA5B-F344-93A6-E05188F7C102}" srcOrd="2" destOrd="0" presId="urn:microsoft.com/office/officeart/2008/layout/LinedList"/>
    <dgm:cxn modelId="{3368227B-84D3-AC4F-8180-3F1F9F735031}" type="presParOf" srcId="{D251ECF4-3488-2542-8086-F83F675146E2}" destId="{1666CBCE-44EA-144B-B2DC-553B1D1FA875}" srcOrd="3" destOrd="0" presId="urn:microsoft.com/office/officeart/2008/layout/LinedList"/>
    <dgm:cxn modelId="{DAE02A30-FF3C-9D4D-94EE-99B024F0F5C9}" type="presParOf" srcId="{6564C5E9-1595-624A-93AF-6AD41D06A4F7}" destId="{43609A61-BA80-5948-B85C-CB38B2D0E047}" srcOrd="6" destOrd="0" presId="urn:microsoft.com/office/officeart/2008/layout/LinedList"/>
    <dgm:cxn modelId="{9EDF8B15-436D-EB49-ADB5-26FA79653E5D}" type="presParOf" srcId="{6564C5E9-1595-624A-93AF-6AD41D06A4F7}" destId="{755CA152-7A11-B547-85AC-95C6503B0509}" srcOrd="7" destOrd="0" presId="urn:microsoft.com/office/officeart/2008/layout/LinedList"/>
    <dgm:cxn modelId="{14909C5D-8573-D747-BB99-89CC9D5AF74A}" type="presParOf" srcId="{755CA152-7A11-B547-85AC-95C6503B0509}" destId="{6FFE689B-A07F-6149-B2E3-6757BAD42DB9}" srcOrd="0" destOrd="0" presId="urn:microsoft.com/office/officeart/2008/layout/LinedList"/>
    <dgm:cxn modelId="{D799CCFC-4B98-4E4B-A428-D7DDFF969B23}" type="presParOf" srcId="{755CA152-7A11-B547-85AC-95C6503B0509}" destId="{C5F03895-AABE-2543-93DF-22AEB1203220}" srcOrd="1" destOrd="0" presId="urn:microsoft.com/office/officeart/2008/layout/LinedList"/>
    <dgm:cxn modelId="{E1F7D45B-EE79-F44A-A20F-7A572EC371B5}" type="presParOf" srcId="{C5F03895-AABE-2543-93DF-22AEB1203220}" destId="{1B4605F0-5552-F241-97AF-C59A6A8D8608}" srcOrd="0" destOrd="0" presId="urn:microsoft.com/office/officeart/2008/layout/LinedList"/>
    <dgm:cxn modelId="{7F70C191-6023-EB49-973E-1DF160132004}" type="presParOf" srcId="{C5F03895-AABE-2543-93DF-22AEB1203220}" destId="{B3892077-82DE-2B46-B97B-882D9BAC3AA6}" srcOrd="1" destOrd="0" presId="urn:microsoft.com/office/officeart/2008/layout/LinedList"/>
    <dgm:cxn modelId="{E2DF0640-9691-2D43-AE99-D0A9D618C137}" type="presParOf" srcId="{B3892077-82DE-2B46-B97B-882D9BAC3AA6}" destId="{D85BDADF-3D02-C949-8AD1-025541606F09}" srcOrd="0" destOrd="0" presId="urn:microsoft.com/office/officeart/2008/layout/LinedList"/>
    <dgm:cxn modelId="{BF084401-893F-D74F-9955-84A8B3C483A8}" type="presParOf" srcId="{B3892077-82DE-2B46-B97B-882D9BAC3AA6}" destId="{FBD01AEA-A8F9-FE4D-9602-487EAF61F09B}" srcOrd="1" destOrd="0" presId="urn:microsoft.com/office/officeart/2008/layout/LinedList"/>
    <dgm:cxn modelId="{3A17E715-BFA4-8F4C-8B80-4C99F4A768BF}" type="presParOf" srcId="{B3892077-82DE-2B46-B97B-882D9BAC3AA6}" destId="{1DA1CE23-8C39-3D4F-A89C-4024EB35CFC1}" srcOrd="2" destOrd="0" presId="urn:microsoft.com/office/officeart/2008/layout/LinedList"/>
    <dgm:cxn modelId="{BD4BA07D-3E90-E745-8A1B-A83A96CA4787}" type="presParOf" srcId="{C5F03895-AABE-2543-93DF-22AEB1203220}" destId="{098E18BB-B50B-7944-A588-57FAEF8C3BE4}" srcOrd="2" destOrd="0" presId="urn:microsoft.com/office/officeart/2008/layout/LinedList"/>
    <dgm:cxn modelId="{4CBEAA44-0DAE-6345-ADEC-15CDF54195B3}" type="presParOf" srcId="{C5F03895-AABE-2543-93DF-22AEB1203220}" destId="{DB6E8C3B-99BF-2D4B-BAB0-99514E5BFDCA}" srcOrd="3" destOrd="0" presId="urn:microsoft.com/office/officeart/2008/layout/LinedLis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45911-31B5-374B-964F-E521B7F4A98B}">
      <dsp:nvSpPr>
        <dsp:cNvPr id="0" name=""/>
        <dsp:cNvSpPr/>
      </dsp:nvSpPr>
      <dsp:spPr>
        <a:xfrm>
          <a:off x="0" y="0"/>
          <a:ext cx="10515600" cy="0"/>
        </a:xfrm>
        <a:prstGeom prst="lin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7741AD6-DFD2-814C-A051-E841CC65A4EA}">
      <dsp:nvSpPr>
        <dsp:cNvPr id="0" name=""/>
        <dsp:cNvSpPr/>
      </dsp:nvSpPr>
      <dsp:spPr>
        <a:xfrm>
          <a:off x="0" y="0"/>
          <a:ext cx="2103120" cy="969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FRONT END</a:t>
          </a:r>
        </a:p>
      </dsp:txBody>
      <dsp:txXfrm>
        <a:off x="0" y="0"/>
        <a:ext cx="2103120" cy="969168"/>
      </dsp:txXfrm>
    </dsp:sp>
    <dsp:sp modelId="{040275F6-8CD8-B443-8E15-E2EA8C115BE0}">
      <dsp:nvSpPr>
        <dsp:cNvPr id="0" name=""/>
        <dsp:cNvSpPr/>
      </dsp:nvSpPr>
      <dsp:spPr>
        <a:xfrm>
          <a:off x="2260854" y="44010"/>
          <a:ext cx="8254746" cy="880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i="0" kern="1200" dirty="0">
              <a:solidFill>
                <a:schemeClr val="accent2"/>
              </a:solidFill>
              <a:latin typeface="+mn-lt"/>
              <a:cs typeface="Gill Sans Light" panose="020B0302020104020203" pitchFamily="34" charset="-79"/>
            </a:rPr>
            <a:t>HTML CSS</a:t>
          </a:r>
          <a:endParaRPr lang="en-US" sz="1800" b="1" i="0" kern="1200" dirty="0">
            <a:solidFill>
              <a:schemeClr val="accent2"/>
            </a:solidFill>
            <a:latin typeface="Gill Sans Nova" panose="020B0602020104020203" pitchFamily="34" charset="0"/>
            <a:cs typeface="Gill Sans SemiBold" panose="020B0502020104020203" pitchFamily="34" charset="-79"/>
          </a:endParaRPr>
        </a:p>
      </dsp:txBody>
      <dsp:txXfrm>
        <a:off x="2260854" y="44010"/>
        <a:ext cx="8254746" cy="880202"/>
      </dsp:txXfrm>
    </dsp:sp>
    <dsp:sp modelId="{1103FC42-5419-864B-A44F-32D393A0563C}">
      <dsp:nvSpPr>
        <dsp:cNvPr id="0" name=""/>
        <dsp:cNvSpPr/>
      </dsp:nvSpPr>
      <dsp:spPr>
        <a:xfrm>
          <a:off x="2103120" y="924212"/>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04EDAAE1-E9CA-2F45-BA18-8E6050569C72}">
      <dsp:nvSpPr>
        <dsp:cNvPr id="0" name=""/>
        <dsp:cNvSpPr/>
      </dsp:nvSpPr>
      <dsp:spPr>
        <a:xfrm>
          <a:off x="0" y="969168"/>
          <a:ext cx="10515600" cy="0"/>
        </a:xfrm>
        <a:prstGeom prst="line">
          <a:avLst/>
        </a:prstGeom>
        <a:gradFill rotWithShape="0">
          <a:gsLst>
            <a:gs pos="0">
              <a:schemeClr val="accent1">
                <a:shade val="80000"/>
                <a:hueOff val="-4041"/>
                <a:satOff val="21843"/>
                <a:lumOff val="3397"/>
                <a:alphaOff val="0"/>
                <a:satMod val="103000"/>
                <a:lumMod val="102000"/>
                <a:tint val="94000"/>
              </a:schemeClr>
            </a:gs>
            <a:gs pos="50000">
              <a:schemeClr val="accent1">
                <a:shade val="80000"/>
                <a:hueOff val="-4041"/>
                <a:satOff val="21843"/>
                <a:lumOff val="3397"/>
                <a:alphaOff val="0"/>
                <a:satMod val="110000"/>
                <a:lumMod val="100000"/>
                <a:shade val="100000"/>
              </a:schemeClr>
            </a:gs>
            <a:gs pos="100000">
              <a:schemeClr val="accent1">
                <a:shade val="80000"/>
                <a:hueOff val="-4041"/>
                <a:satOff val="21843"/>
                <a:lumOff val="3397"/>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2C6F6CB-CEC3-A749-930B-00502DB5A1B0}">
      <dsp:nvSpPr>
        <dsp:cNvPr id="0" name=""/>
        <dsp:cNvSpPr/>
      </dsp:nvSpPr>
      <dsp:spPr>
        <a:xfrm>
          <a:off x="0" y="969168"/>
          <a:ext cx="2103120" cy="969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BACKEND</a:t>
          </a:r>
        </a:p>
      </dsp:txBody>
      <dsp:txXfrm>
        <a:off x="0" y="969168"/>
        <a:ext cx="2103120" cy="969168"/>
      </dsp:txXfrm>
    </dsp:sp>
    <dsp:sp modelId="{DAF6D365-7021-E74E-8AD3-AB3AC6A0D057}">
      <dsp:nvSpPr>
        <dsp:cNvPr id="0" name=""/>
        <dsp:cNvSpPr/>
      </dsp:nvSpPr>
      <dsp:spPr>
        <a:xfrm>
          <a:off x="2260854" y="1013178"/>
          <a:ext cx="8254746" cy="880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i="0" kern="1200" dirty="0">
              <a:solidFill>
                <a:schemeClr val="accent2"/>
              </a:solidFill>
              <a:latin typeface="+mn-lt"/>
              <a:cs typeface="Gill Sans Light" panose="020B0302020104020203" pitchFamily="34" charset="-79"/>
            </a:rPr>
            <a:t>PYTHON</a:t>
          </a:r>
          <a:endParaRPr lang="en-US" sz="1800" b="1" i="0" kern="1200" dirty="0">
            <a:solidFill>
              <a:schemeClr val="accent2"/>
            </a:solidFill>
            <a:latin typeface="Gill Sans Nova" panose="020B0602020104020203" pitchFamily="34" charset="0"/>
            <a:cs typeface="Gill Sans SemiBold" panose="020B0502020104020203" pitchFamily="34" charset="-79"/>
          </a:endParaRPr>
        </a:p>
      </dsp:txBody>
      <dsp:txXfrm>
        <a:off x="2260854" y="1013178"/>
        <a:ext cx="8254746" cy="880202"/>
      </dsp:txXfrm>
    </dsp:sp>
    <dsp:sp modelId="{9071E8DC-DDBE-CD4E-9B99-FF7E5F21CEFF}">
      <dsp:nvSpPr>
        <dsp:cNvPr id="0" name=""/>
        <dsp:cNvSpPr/>
      </dsp:nvSpPr>
      <dsp:spPr>
        <a:xfrm>
          <a:off x="2103120" y="1893380"/>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C60B052C-8895-B64E-8F55-A22B06C26711}">
      <dsp:nvSpPr>
        <dsp:cNvPr id="0" name=""/>
        <dsp:cNvSpPr/>
      </dsp:nvSpPr>
      <dsp:spPr>
        <a:xfrm>
          <a:off x="0" y="1938337"/>
          <a:ext cx="10515600" cy="0"/>
        </a:xfrm>
        <a:prstGeom prst="line">
          <a:avLst/>
        </a:prstGeom>
        <a:gradFill rotWithShape="0">
          <a:gsLst>
            <a:gs pos="0">
              <a:schemeClr val="accent1">
                <a:shade val="80000"/>
                <a:hueOff val="-8083"/>
                <a:satOff val="43687"/>
                <a:lumOff val="6794"/>
                <a:alphaOff val="0"/>
                <a:satMod val="103000"/>
                <a:lumMod val="102000"/>
                <a:tint val="94000"/>
              </a:schemeClr>
            </a:gs>
            <a:gs pos="50000">
              <a:schemeClr val="accent1">
                <a:shade val="80000"/>
                <a:hueOff val="-8083"/>
                <a:satOff val="43687"/>
                <a:lumOff val="6794"/>
                <a:alphaOff val="0"/>
                <a:satMod val="110000"/>
                <a:lumMod val="100000"/>
                <a:shade val="100000"/>
              </a:schemeClr>
            </a:gs>
            <a:gs pos="100000">
              <a:schemeClr val="accent1">
                <a:shade val="80000"/>
                <a:hueOff val="-8083"/>
                <a:satOff val="43687"/>
                <a:lumOff val="6794"/>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9B957BF-3762-C444-A889-9188DFC903DF}">
      <dsp:nvSpPr>
        <dsp:cNvPr id="0" name=""/>
        <dsp:cNvSpPr/>
      </dsp:nvSpPr>
      <dsp:spPr>
        <a:xfrm>
          <a:off x="0" y="1938337"/>
          <a:ext cx="2103120" cy="969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FRAMEWORK</a:t>
          </a:r>
        </a:p>
      </dsp:txBody>
      <dsp:txXfrm>
        <a:off x="0" y="1938337"/>
        <a:ext cx="2103120" cy="969168"/>
      </dsp:txXfrm>
    </dsp:sp>
    <dsp:sp modelId="{B09F43E3-E283-364B-BDDC-AEA3B436FB56}">
      <dsp:nvSpPr>
        <dsp:cNvPr id="0" name=""/>
        <dsp:cNvSpPr/>
      </dsp:nvSpPr>
      <dsp:spPr>
        <a:xfrm>
          <a:off x="2260854" y="1982347"/>
          <a:ext cx="8254746" cy="880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rtl="0">
            <a:lnSpc>
              <a:spcPct val="100000"/>
            </a:lnSpc>
            <a:spcBef>
              <a:spcPct val="0"/>
            </a:spcBef>
            <a:spcAft>
              <a:spcPct val="35000"/>
            </a:spcAft>
            <a:buNone/>
          </a:pPr>
          <a:r>
            <a:rPr lang="en-US" sz="1800" b="0" i="0" kern="1200" dirty="0">
              <a:solidFill>
                <a:schemeClr val="accent2"/>
              </a:solidFill>
              <a:latin typeface="+mn-lt"/>
              <a:cs typeface="Gill Sans Light" panose="020B0302020104020203" pitchFamily="34" charset="-79"/>
            </a:rPr>
            <a:t>DJANGO</a:t>
          </a:r>
          <a:endParaRPr lang="en-US" sz="1800" b="1" i="0" kern="1200" dirty="0">
            <a:solidFill>
              <a:schemeClr val="accent2"/>
            </a:solidFill>
            <a:latin typeface="Gill Sans Nova" panose="020B0602020104020203" pitchFamily="34" charset="0"/>
            <a:cs typeface="Gill Sans SemiBold" panose="020B0502020104020203" pitchFamily="34" charset="-79"/>
          </a:endParaRPr>
        </a:p>
      </dsp:txBody>
      <dsp:txXfrm>
        <a:off x="2260854" y="1982347"/>
        <a:ext cx="8254746" cy="880202"/>
      </dsp:txXfrm>
    </dsp:sp>
    <dsp:sp modelId="{2A380769-BA5B-F344-93A6-E05188F7C102}">
      <dsp:nvSpPr>
        <dsp:cNvPr id="0" name=""/>
        <dsp:cNvSpPr/>
      </dsp:nvSpPr>
      <dsp:spPr>
        <a:xfrm>
          <a:off x="2103120" y="2862549"/>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43609A61-BA80-5948-B85C-CB38B2D0E047}">
      <dsp:nvSpPr>
        <dsp:cNvPr id="0" name=""/>
        <dsp:cNvSpPr/>
      </dsp:nvSpPr>
      <dsp:spPr>
        <a:xfrm>
          <a:off x="0" y="2907506"/>
          <a:ext cx="10515600" cy="0"/>
        </a:xfrm>
        <a:prstGeom prst="line">
          <a:avLst/>
        </a:prstGeom>
        <a:gradFill rotWithShape="0">
          <a:gsLst>
            <a:gs pos="0">
              <a:schemeClr val="accent1">
                <a:shade val="80000"/>
                <a:hueOff val="-12124"/>
                <a:satOff val="65530"/>
                <a:lumOff val="10191"/>
                <a:alphaOff val="0"/>
                <a:satMod val="103000"/>
                <a:lumMod val="102000"/>
                <a:tint val="94000"/>
              </a:schemeClr>
            </a:gs>
            <a:gs pos="50000">
              <a:schemeClr val="accent1">
                <a:shade val="80000"/>
                <a:hueOff val="-12124"/>
                <a:satOff val="65530"/>
                <a:lumOff val="10191"/>
                <a:alphaOff val="0"/>
                <a:satMod val="110000"/>
                <a:lumMod val="100000"/>
                <a:shade val="100000"/>
              </a:schemeClr>
            </a:gs>
            <a:gs pos="100000">
              <a:schemeClr val="accent1">
                <a:shade val="80000"/>
                <a:hueOff val="-12124"/>
                <a:satOff val="65530"/>
                <a:lumOff val="1019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FFE689B-A07F-6149-B2E3-6757BAD42DB9}">
      <dsp:nvSpPr>
        <dsp:cNvPr id="0" name=""/>
        <dsp:cNvSpPr/>
      </dsp:nvSpPr>
      <dsp:spPr>
        <a:xfrm>
          <a:off x="0" y="2907506"/>
          <a:ext cx="2103120" cy="969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DATABASE</a:t>
          </a:r>
        </a:p>
      </dsp:txBody>
      <dsp:txXfrm>
        <a:off x="0" y="2907506"/>
        <a:ext cx="2103120" cy="969168"/>
      </dsp:txXfrm>
    </dsp:sp>
    <dsp:sp modelId="{FBD01AEA-A8F9-FE4D-9602-487EAF61F09B}">
      <dsp:nvSpPr>
        <dsp:cNvPr id="0" name=""/>
        <dsp:cNvSpPr/>
      </dsp:nvSpPr>
      <dsp:spPr>
        <a:xfrm>
          <a:off x="2138848" y="2978019"/>
          <a:ext cx="8105995" cy="880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l" defTabSz="800100" rtl="0">
            <a:lnSpc>
              <a:spcPct val="100000"/>
            </a:lnSpc>
            <a:spcBef>
              <a:spcPct val="0"/>
            </a:spcBef>
            <a:spcAft>
              <a:spcPct val="35000"/>
            </a:spcAft>
            <a:buNone/>
          </a:pPr>
          <a:r>
            <a:rPr lang="en-US" sz="1800" b="0" i="0" kern="1200" dirty="0">
              <a:solidFill>
                <a:schemeClr val="accent2"/>
              </a:solidFill>
              <a:latin typeface="+mn-lt"/>
              <a:cs typeface="Gill Sans Light" panose="020B0302020104020203" pitchFamily="34" charset="-79"/>
            </a:rPr>
            <a:t>SQL</a:t>
          </a:r>
          <a:endParaRPr lang="en-US" sz="1800" b="1" i="0" kern="1200" dirty="0">
            <a:solidFill>
              <a:srgbClr val="AC5B4C"/>
            </a:solidFill>
            <a:latin typeface="Gill Sans Nova" panose="020B0602020104020203" pitchFamily="34" charset="0"/>
            <a:ea typeface="+mn-ea"/>
            <a:cs typeface="Gill Sans SemiBold" panose="020B0502020104020203" pitchFamily="34" charset="-79"/>
          </a:endParaRPr>
        </a:p>
      </dsp:txBody>
      <dsp:txXfrm>
        <a:off x="2138848" y="2978019"/>
        <a:ext cx="8105995" cy="880202"/>
      </dsp:txXfrm>
    </dsp:sp>
    <dsp:sp modelId="{098E18BB-B50B-7944-A588-57FAEF8C3BE4}">
      <dsp:nvSpPr>
        <dsp:cNvPr id="0" name=""/>
        <dsp:cNvSpPr/>
      </dsp:nvSpPr>
      <dsp:spPr>
        <a:xfrm>
          <a:off x="2103120" y="3831718"/>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12/11/2023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12/11/2023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7</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8</a:t>
            </a:fld>
            <a:endParaRPr lang="en-US" dirty="0"/>
          </a:p>
        </p:txBody>
      </p:sp>
    </p:spTree>
    <p:extLst>
      <p:ext uri="{BB962C8B-B14F-4D97-AF65-F5344CB8AC3E}">
        <p14:creationId xmlns:p14="http://schemas.microsoft.com/office/powerpoint/2010/main" val="3277221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en.wikipedia.org/wiki/Bidding"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Online Auction System</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7162800" y="3738282"/>
            <a:ext cx="4518212" cy="1775012"/>
          </a:xfrm>
        </p:spPr>
        <p:txBody>
          <a:bodyPr>
            <a:normAutofit/>
          </a:bodyPr>
          <a:lstStyle/>
          <a:p>
            <a:pPr algn="l"/>
            <a:r>
              <a:rPr lang="en-IN" sz="1800" b="1" dirty="0">
                <a:effectLst/>
                <a:latin typeface="Times New Roman" panose="02020603050405020304" pitchFamily="18" charset="0"/>
                <a:ea typeface="Times New Roman" panose="02020603050405020304" pitchFamily="18" charset="0"/>
              </a:rPr>
              <a:t>1.Darshil </a:t>
            </a:r>
            <a:r>
              <a:rPr lang="en-IN" sz="1800" b="1" dirty="0" err="1">
                <a:effectLst/>
                <a:latin typeface="Times New Roman" panose="02020603050405020304" pitchFamily="18" charset="0"/>
                <a:ea typeface="Times New Roman" panose="02020603050405020304" pitchFamily="18" charset="0"/>
              </a:rPr>
              <a:t>kumar</a:t>
            </a:r>
            <a:r>
              <a:rPr lang="en-IN" sz="1800" b="1" dirty="0">
                <a:effectLst/>
                <a:latin typeface="Times New Roman" panose="02020603050405020304" pitchFamily="18" charset="0"/>
                <a:ea typeface="Times New Roman" panose="02020603050405020304" pitchFamily="18" charset="0"/>
              </a:rPr>
              <a:t>(2202900100071)</a:t>
            </a:r>
            <a:endParaRPr lang="en-IN" sz="1800" dirty="0">
              <a:effectLst/>
              <a:latin typeface="Times New Roman" panose="02020603050405020304" pitchFamily="18" charset="0"/>
              <a:ea typeface="Times New Roman" panose="02020603050405020304" pitchFamily="18" charset="0"/>
            </a:endParaRPr>
          </a:p>
          <a:p>
            <a:pPr algn="l"/>
            <a:r>
              <a:rPr lang="en-US" sz="1800" b="1" dirty="0">
                <a:effectLst/>
                <a:latin typeface="Times New Roman" panose="02020603050405020304" pitchFamily="18" charset="0"/>
                <a:ea typeface="Times New Roman" panose="02020603050405020304" pitchFamily="18" charset="0"/>
              </a:rPr>
              <a:t>2.Devansh </a:t>
            </a:r>
            <a:r>
              <a:rPr lang="en-US" sz="1800" b="1" dirty="0" err="1">
                <a:effectLst/>
                <a:latin typeface="Times New Roman" panose="02020603050405020304" pitchFamily="18" charset="0"/>
                <a:ea typeface="Times New Roman" panose="02020603050405020304" pitchFamily="18" charset="0"/>
              </a:rPr>
              <a:t>singh</a:t>
            </a:r>
            <a:r>
              <a:rPr lang="en-US" sz="1800" b="1" dirty="0">
                <a:effectLst/>
                <a:latin typeface="Times New Roman" panose="02020603050405020304" pitchFamily="18" charset="0"/>
                <a:ea typeface="Times New Roman" panose="02020603050405020304" pitchFamily="18" charset="0"/>
              </a:rPr>
              <a:t> (2202900100075)</a:t>
            </a:r>
            <a:endParaRPr lang="en-IN" sz="1800" dirty="0">
              <a:effectLst/>
              <a:latin typeface="Times New Roman" panose="02020603050405020304" pitchFamily="18" charset="0"/>
              <a:ea typeface="Times New Roman" panose="02020603050405020304" pitchFamily="18" charset="0"/>
            </a:endParaRPr>
          </a:p>
          <a:p>
            <a:pPr algn="l"/>
            <a:r>
              <a:rPr lang="en-IN" sz="1800" b="1" dirty="0">
                <a:effectLst/>
                <a:latin typeface="Times New Roman" panose="02020603050405020304" pitchFamily="18" charset="0"/>
                <a:ea typeface="Times New Roman" panose="02020603050405020304" pitchFamily="18" charset="0"/>
              </a:rPr>
              <a:t>3.Ishmeet </a:t>
            </a:r>
            <a:r>
              <a:rPr lang="en-IN" sz="1800" b="1" dirty="0" err="1">
                <a:effectLst/>
                <a:latin typeface="Times New Roman" panose="02020603050405020304" pitchFamily="18" charset="0"/>
                <a:ea typeface="Times New Roman" panose="02020603050405020304" pitchFamily="18" charset="0"/>
              </a:rPr>
              <a:t>singh</a:t>
            </a:r>
            <a:r>
              <a:rPr lang="en-IN" sz="1800" b="1" dirty="0">
                <a:effectLst/>
                <a:latin typeface="Times New Roman" panose="02020603050405020304" pitchFamily="18" charset="0"/>
                <a:ea typeface="Times New Roman" panose="02020603050405020304" pitchFamily="18" charset="0"/>
              </a:rPr>
              <a:t> </a:t>
            </a:r>
            <a:r>
              <a:rPr lang="en-IN" sz="1800" b="1" dirty="0" err="1">
                <a:effectLst/>
                <a:latin typeface="Times New Roman" panose="02020603050405020304" pitchFamily="18" charset="0"/>
                <a:ea typeface="Times New Roman" panose="02020603050405020304" pitchFamily="18" charset="0"/>
              </a:rPr>
              <a:t>sodhi</a:t>
            </a:r>
            <a:r>
              <a:rPr lang="en-IN" sz="1800" b="1" dirty="0">
                <a:effectLst/>
                <a:latin typeface="Times New Roman" panose="02020603050405020304" pitchFamily="18" charset="0"/>
                <a:ea typeface="Times New Roman" panose="02020603050405020304" pitchFamily="18" charset="0"/>
              </a:rPr>
              <a:t>(2202900100096)</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6EF9F655-9061-4CB8-1213-CD2B71144A67}"/>
              </a:ext>
            </a:extLst>
          </p:cNvPr>
          <p:cNvSpPr>
            <a:spLocks noGrp="1"/>
          </p:cNvSpPr>
          <p:nvPr>
            <p:ph type="body" sz="half" idx="2"/>
          </p:nvPr>
        </p:nvSpPr>
        <p:spPr/>
        <p:txBody>
          <a:bodyPr/>
          <a:lstStyle/>
          <a:p>
            <a:r>
              <a:rPr lang="en-IN" dirty="0"/>
              <a:t>A virtual marketplace that facilitates the buying and selling of goods by individuals is an online auction system. The platform will help make auctions look less daunting and more reliable, enabling consumers to transact with ease and comfort.</a:t>
            </a:r>
          </a:p>
        </p:txBody>
      </p:sp>
      <p:sp>
        <p:nvSpPr>
          <p:cNvPr id="3" name="Date Placeholder 2">
            <a:extLst>
              <a:ext uri="{FF2B5EF4-FFF2-40B4-BE49-F238E27FC236}">
                <a16:creationId xmlns:a16="http://schemas.microsoft.com/office/drawing/2014/main" id="{6015001F-41CC-BB50-E976-2344E97B4369}"/>
              </a:ext>
            </a:extLst>
          </p:cNvPr>
          <p:cNvSpPr>
            <a:spLocks noGrp="1"/>
          </p:cNvSpPr>
          <p:nvPr>
            <p:ph type="dt" sz="half" idx="10"/>
          </p:nvPr>
        </p:nvSpPr>
        <p:spPr>
          <a:xfrm>
            <a:off x="365760" y="6464808"/>
            <a:ext cx="987552" cy="310896"/>
          </a:xfrm>
        </p:spPr>
        <p:txBody>
          <a:bodyPr/>
          <a:lstStyle/>
          <a:p>
            <a:r>
              <a:rPr lang="en-US"/>
              <a:t>20XX</a:t>
            </a:r>
            <a:endParaRPr lang="en-US" dirty="0"/>
          </a:p>
        </p:txBody>
      </p:sp>
      <p:sp>
        <p:nvSpPr>
          <p:cNvPr id="4" name="Footer Placeholder 3">
            <a:extLst>
              <a:ext uri="{FF2B5EF4-FFF2-40B4-BE49-F238E27FC236}">
                <a16:creationId xmlns:a16="http://schemas.microsoft.com/office/drawing/2014/main" id="{11356C77-4B2E-EDB4-E99B-D1A4AB671B44}"/>
              </a:ext>
            </a:extLst>
          </p:cNvPr>
          <p:cNvSpPr>
            <a:spLocks noGrp="1"/>
          </p:cNvSpPr>
          <p:nvPr>
            <p:ph type="ftr" sz="quarter" idx="11"/>
          </p:nvPr>
        </p:nvSpPr>
        <p:spPr>
          <a:xfrm>
            <a:off x="4379976" y="6464808"/>
            <a:ext cx="3438144" cy="310896"/>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CFBACC9-E855-B0D5-780E-882C91A5A999}"/>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10</a:t>
            </a:fld>
            <a:endParaRPr lang="en-US" dirty="0"/>
          </a:p>
        </p:txBody>
      </p:sp>
      <p:sp>
        <p:nvSpPr>
          <p:cNvPr id="6" name="Title 5">
            <a:extLst>
              <a:ext uri="{FF2B5EF4-FFF2-40B4-BE49-F238E27FC236}">
                <a16:creationId xmlns:a16="http://schemas.microsoft.com/office/drawing/2014/main" id="{E7FA98A7-F81A-ADB0-B7F1-84811F146943}"/>
              </a:ext>
            </a:extLst>
          </p:cNvPr>
          <p:cNvSpPr>
            <a:spLocks noGrp="1"/>
          </p:cNvSpPr>
          <p:nvPr>
            <p:ph type="title"/>
          </p:nvPr>
        </p:nvSpPr>
        <p:spPr>
          <a:xfrm>
            <a:off x="576071" y="704088"/>
            <a:ext cx="9144000" cy="676656"/>
          </a:xfrm>
        </p:spPr>
        <p:txBody>
          <a:bodyPr/>
          <a:lstStyle/>
          <a:p>
            <a:r>
              <a:rPr lang="en-IN" dirty="0"/>
              <a:t>Conclusion</a:t>
            </a:r>
          </a:p>
        </p:txBody>
      </p:sp>
      <p:pic>
        <p:nvPicPr>
          <p:cNvPr id="15" name="Picture 14">
            <a:extLst>
              <a:ext uri="{FF2B5EF4-FFF2-40B4-BE49-F238E27FC236}">
                <a16:creationId xmlns:a16="http://schemas.microsoft.com/office/drawing/2014/main" id="{BF04AF45-12D7-515B-D996-0D03F342A3B8}"/>
              </a:ext>
            </a:extLst>
          </p:cNvPr>
          <p:cNvPicPr>
            <a:picLocks noChangeAspect="1"/>
          </p:cNvPicPr>
          <p:nvPr/>
        </p:nvPicPr>
        <p:blipFill rotWithShape="1">
          <a:blip r:embed="rId2"/>
          <a:srcRect l="14342" t="24460" r="17369" b="15270"/>
          <a:stretch/>
        </p:blipFill>
        <p:spPr>
          <a:xfrm>
            <a:off x="3866147" y="4063245"/>
            <a:ext cx="8325853" cy="2261937"/>
          </a:xfrm>
          <a:prstGeom prst="rect">
            <a:avLst/>
          </a:prstGeom>
        </p:spPr>
      </p:pic>
    </p:spTree>
    <p:extLst>
      <p:ext uri="{BB962C8B-B14F-4D97-AF65-F5344CB8AC3E}">
        <p14:creationId xmlns:p14="http://schemas.microsoft.com/office/powerpoint/2010/main" val="3928417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dirty="0"/>
              <a:t>We would love to hear you review and suggestions</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558081408"/>
              </p:ext>
            </p:extLst>
          </p:nvPr>
        </p:nvGraphicFramePr>
        <p:xfrm>
          <a:off x="7839577" y="394740"/>
          <a:ext cx="4149538" cy="6113124"/>
        </p:xfrm>
        <a:graphic>
          <a:graphicData uri="http://schemas.openxmlformats.org/drawingml/2006/table">
            <a:tbl>
              <a:tblPr firstRow="1" bandRow="1"/>
              <a:tblGrid>
                <a:gridCol w="4149538">
                  <a:extLst>
                    <a:ext uri="{9D8B030D-6E8A-4147-A177-3AD203B41FA5}">
                      <a16:colId xmlns:a16="http://schemas.microsoft.com/office/drawing/2014/main" val="1563570424"/>
                    </a:ext>
                  </a:extLst>
                </a:gridCol>
              </a:tblGrid>
              <a:tr h="75892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r>
                        <a:rPr lang="en-US" sz="18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75892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PRIMARY GOALS</a:t>
                      </a:r>
                    </a:p>
                    <a:p>
                      <a:pPr marL="0" algn="r" defTabSz="914400" rtl="0" eaLnBrk="1" latinLnBrk="0" hangingPunct="1"/>
                      <a:r>
                        <a:rPr lang="en-US" sz="180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75892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latin typeface="+mn-lt"/>
                          <a:ea typeface="+mn-ea"/>
                          <a:cs typeface="Gill Sans Light" panose="020B0302020104020203" pitchFamily="34" charset="-79"/>
                        </a:rPr>
                        <a:t>LITERATURE SURVEY</a:t>
                      </a:r>
                    </a:p>
                    <a:p>
                      <a:pPr marL="0" algn="r" defTabSz="914400" rtl="0" eaLnBrk="1" latinLnBrk="0" hangingPunct="1"/>
                      <a:r>
                        <a:rPr lang="en-US" sz="180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36911153"/>
                  </a:ext>
                </a:extLst>
              </a:tr>
              <a:tr h="758924">
                <a:tc>
                  <a:txBody>
                    <a:bodyPr/>
                    <a:lstStyle/>
                    <a:p>
                      <a:pPr marL="0" algn="r" defTabSz="914400" rtl="0" eaLnBrk="1" latinLnBrk="0" hangingPunct="1"/>
                      <a:r>
                        <a:rPr lang="en-US" sz="2400" kern="1200" dirty="0">
                          <a:solidFill>
                            <a:schemeClr val="tx1"/>
                          </a:solidFill>
                          <a:latin typeface="+mn-lt"/>
                          <a:ea typeface="+mn-ea"/>
                          <a:cs typeface="Gill Sans Light" panose="020B0302020104020203" pitchFamily="34" charset="-79"/>
                        </a:rPr>
                        <a:t>REFERENCES</a:t>
                      </a:r>
                    </a:p>
                    <a:p>
                      <a:pPr marL="0" algn="r" defTabSz="914400" rtl="0" eaLnBrk="1" latinLnBrk="0" hangingPunct="1"/>
                      <a:r>
                        <a:rPr lang="en-US" sz="1800" kern="1200" dirty="0">
                          <a:solidFill>
                            <a:schemeClr val="tx1"/>
                          </a:solidFill>
                          <a:latin typeface="+mj-lt"/>
                          <a:ea typeface="+mn-ea"/>
                          <a:cs typeface="+mn-cs"/>
                        </a:rPr>
                        <a:t>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2993663"/>
                  </a:ext>
                </a:extLst>
              </a:tr>
              <a:tr h="80065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TECH STACK</a:t>
                      </a:r>
                    </a:p>
                    <a:p>
                      <a:pPr marL="0" algn="r" defTabSz="914400" rtl="0" eaLnBrk="1" latinLnBrk="0" hangingPunct="1"/>
                      <a:r>
                        <a:rPr lang="en-US" sz="1800" kern="1200" dirty="0">
                          <a:solidFill>
                            <a:schemeClr val="tx1"/>
                          </a:solidFill>
                          <a:latin typeface="+mj-lt"/>
                          <a:ea typeface="+mn-ea"/>
                          <a:cs typeface="+mn-cs"/>
                        </a:rPr>
                        <a:t>7</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75892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TIMELINE</a:t>
                      </a:r>
                    </a:p>
                    <a:p>
                      <a:pPr marL="0" algn="r" defTabSz="914400" rtl="0" eaLnBrk="1" latinLnBrk="0" hangingPunct="1"/>
                      <a:r>
                        <a:rPr lang="en-US" sz="1800" kern="1200" dirty="0">
                          <a:solidFill>
                            <a:schemeClr val="tx1"/>
                          </a:solidFill>
                          <a:latin typeface="+mj-lt"/>
                          <a:ea typeface="+mn-ea"/>
                          <a:cs typeface="+mn-cs"/>
                        </a:rPr>
                        <a:t>8</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75892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SUMMARY</a:t>
                      </a:r>
                    </a:p>
                    <a:p>
                      <a:pPr marL="0" algn="r" defTabSz="914400" rtl="0" eaLnBrk="1" latinLnBrk="0" hangingPunct="1"/>
                      <a:r>
                        <a:rPr lang="en-US" sz="1800" kern="1200" dirty="0">
                          <a:solidFill>
                            <a:schemeClr val="tx1"/>
                          </a:solidFill>
                          <a:latin typeface="+mj-lt"/>
                          <a:ea typeface="+mn-ea"/>
                          <a:cs typeface="+mn-cs"/>
                        </a:rPr>
                        <a:t>9</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r h="758924">
                <a:tc>
                  <a:txBody>
                    <a:bodyPr/>
                    <a:lstStyle/>
                    <a:p>
                      <a:pPr marL="0" algn="r" defTabSz="914400" rtl="0" eaLnBrk="1" latinLnBrk="0" hangingPunct="1"/>
                      <a:r>
                        <a:rPr lang="en-US" sz="2400" kern="1200" dirty="0">
                          <a:solidFill>
                            <a:schemeClr val="tx1"/>
                          </a:solidFill>
                          <a:latin typeface="+mn-lt"/>
                          <a:ea typeface="+mn-ea"/>
                          <a:cs typeface="Gill Sans Light" panose="020B0302020104020203" pitchFamily="34" charset="-79"/>
                        </a:rPr>
                        <a:t>CONCLUSION</a:t>
                      </a:r>
                    </a:p>
                    <a:p>
                      <a:pPr marL="0" algn="r" defTabSz="914400" rtl="0" eaLnBrk="1" latinLnBrk="0" hangingPunct="1"/>
                      <a:r>
                        <a:rPr lang="en-US" sz="1800" kern="1200" dirty="0">
                          <a:solidFill>
                            <a:schemeClr val="tx1"/>
                          </a:solidFill>
                          <a:latin typeface="+mj-lt"/>
                          <a:ea typeface="+mn-ea"/>
                          <a:cs typeface="+mn-cs"/>
                        </a:rPr>
                        <a:t>10</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8845027"/>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normAutofit/>
          </a:bodyPr>
          <a:lstStyle/>
          <a:p>
            <a:r>
              <a:rPr lang="en-IN" sz="2400" dirty="0"/>
              <a:t>An auction is usually a process of buying and selling goods or services by offering them up for bid</a:t>
            </a:r>
            <a:r>
              <a:rPr lang="en-IN" sz="2400" dirty="0">
                <a:hlinkClick r:id="rId2" tooltip="Bidding">
                  <a:extLst>
                    <a:ext uri="{A12FA001-AC4F-418D-AE19-62706E023703}">
                      <ahyp:hlinkClr xmlns:ahyp="http://schemas.microsoft.com/office/drawing/2018/hyperlinkcolor" val="tx"/>
                    </a:ext>
                  </a:extLst>
                </a:hlinkClick>
              </a:rPr>
              <a:t>s</a:t>
            </a:r>
            <a:r>
              <a:rPr lang="en-IN" sz="2400" dirty="0"/>
              <a:t>, taking bids, and then selling the item to the highest bidder or buying the item from the lowest bidder. </a:t>
            </a:r>
            <a:endParaRPr lang="en-US" sz="2400"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pic>
        <p:nvPicPr>
          <p:cNvPr id="8" name="Picture Placeholder 7">
            <a:extLst>
              <a:ext uri="{FF2B5EF4-FFF2-40B4-BE49-F238E27FC236}">
                <a16:creationId xmlns:a16="http://schemas.microsoft.com/office/drawing/2014/main" id="{A2062751-7376-4433-D283-FD117238959F}"/>
              </a:ext>
            </a:extLst>
          </p:cNvPr>
          <p:cNvPicPr>
            <a:picLocks noGrp="1" noChangeAspect="1"/>
          </p:cNvPicPr>
          <p:nvPr>
            <p:ph type="pic" idx="1"/>
          </p:nvPr>
        </p:nvPicPr>
        <p:blipFill>
          <a:blip r:embed="rId3"/>
          <a:srcRect l="25802" r="25802"/>
          <a:stretch>
            <a:fillRect/>
          </a:stretch>
        </p:blipFill>
        <p:spPr>
          <a:solidFill>
            <a:schemeClr val="bg2">
              <a:lumMod val="75000"/>
              <a:alpha val="8000"/>
            </a:schemeClr>
          </a:solidFill>
        </p:spPr>
      </p:pic>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838200" y="153362"/>
            <a:ext cx="10515600" cy="466344"/>
          </a:xfrm>
        </p:spPr>
        <p:txBody>
          <a:bodyPr/>
          <a:lstStyle/>
          <a:p>
            <a:r>
              <a:rPr lang="en-US" dirty="0"/>
              <a:t>Online auction system</a:t>
            </a: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583114" y="619706"/>
            <a:ext cx="6539581" cy="5556505"/>
          </a:xfrm>
        </p:spPr>
        <p:txBody>
          <a:bodyPr/>
          <a:lstStyle/>
          <a:p>
            <a:br>
              <a:rPr lang="en-US" dirty="0"/>
            </a:br>
            <a:r>
              <a:rPr lang="en-US" dirty="0"/>
              <a:t>The Online Auction System is a web-based application developed using Python Django and SQLite. The system is designed to provide a platform for online auctions that enables bidders and sellers to participate in the auction process with ease. The system is divided into three main modules: Admin, Bidder, and Seller. </a:t>
            </a:r>
            <a:endParaRPr lang="en-IN" dirty="0"/>
          </a:p>
          <a:p>
            <a:endParaRPr lang="en-US" dirty="0"/>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4</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AA3006B-E8E5-E289-38D3-FFC9EEA88284}"/>
              </a:ext>
            </a:extLst>
          </p:cNvPr>
          <p:cNvSpPr>
            <a:spLocks noGrp="1"/>
          </p:cNvSpPr>
          <p:nvPr>
            <p:ph type="body" idx="1"/>
          </p:nvPr>
        </p:nvSpPr>
        <p:spPr>
          <a:xfrm>
            <a:off x="2169459" y="441398"/>
            <a:ext cx="7351059" cy="670225"/>
          </a:xfrm>
        </p:spPr>
        <p:txBody>
          <a:bodyPr>
            <a:normAutofit/>
          </a:bodyPr>
          <a:lstStyle/>
          <a:p>
            <a:pPr algn="ctr"/>
            <a:r>
              <a:rPr lang="en-US" sz="4000" dirty="0">
                <a:solidFill>
                  <a:schemeClr val="tx1"/>
                </a:solidFill>
                <a:latin typeface="+mj-lt"/>
              </a:rPr>
              <a:t>Literature survey</a:t>
            </a:r>
            <a:endParaRPr lang="en-IN" sz="4000" dirty="0">
              <a:solidFill>
                <a:schemeClr val="tx1"/>
              </a:solidFill>
              <a:latin typeface="+mj-lt"/>
            </a:endParaRPr>
          </a:p>
        </p:txBody>
      </p:sp>
      <p:graphicFrame>
        <p:nvGraphicFramePr>
          <p:cNvPr id="7" name="Table 6">
            <a:extLst>
              <a:ext uri="{FF2B5EF4-FFF2-40B4-BE49-F238E27FC236}">
                <a16:creationId xmlns:a16="http://schemas.microsoft.com/office/drawing/2014/main" id="{52FA2B14-ABE3-71DF-BBA2-8AC69E188D7B}"/>
              </a:ext>
            </a:extLst>
          </p:cNvPr>
          <p:cNvGraphicFramePr>
            <a:graphicFrameLocks noGrp="1"/>
          </p:cNvGraphicFramePr>
          <p:nvPr>
            <p:extLst>
              <p:ext uri="{D42A27DB-BD31-4B8C-83A1-F6EECF244321}">
                <p14:modId xmlns:p14="http://schemas.microsoft.com/office/powerpoint/2010/main" val="1738280016"/>
              </p:ext>
            </p:extLst>
          </p:nvPr>
        </p:nvGraphicFramePr>
        <p:xfrm>
          <a:off x="1547904" y="1499594"/>
          <a:ext cx="8537390" cy="1440829"/>
        </p:xfrm>
        <a:graphic>
          <a:graphicData uri="http://schemas.openxmlformats.org/drawingml/2006/table">
            <a:tbl>
              <a:tblPr firstRow="1" bandRow="1">
                <a:tableStyleId>{F2DE63D5-997A-4646-A377-4702673A728D}</a:tableStyleId>
              </a:tblPr>
              <a:tblGrid>
                <a:gridCol w="1123578">
                  <a:extLst>
                    <a:ext uri="{9D8B030D-6E8A-4147-A177-3AD203B41FA5}">
                      <a16:colId xmlns:a16="http://schemas.microsoft.com/office/drawing/2014/main" val="598887719"/>
                    </a:ext>
                  </a:extLst>
                </a:gridCol>
                <a:gridCol w="2291378">
                  <a:extLst>
                    <a:ext uri="{9D8B030D-6E8A-4147-A177-3AD203B41FA5}">
                      <a16:colId xmlns:a16="http://schemas.microsoft.com/office/drawing/2014/main" val="3633687242"/>
                    </a:ext>
                  </a:extLst>
                </a:gridCol>
                <a:gridCol w="1707478">
                  <a:extLst>
                    <a:ext uri="{9D8B030D-6E8A-4147-A177-3AD203B41FA5}">
                      <a16:colId xmlns:a16="http://schemas.microsoft.com/office/drawing/2014/main" val="2525282928"/>
                    </a:ext>
                  </a:extLst>
                </a:gridCol>
                <a:gridCol w="1707478">
                  <a:extLst>
                    <a:ext uri="{9D8B030D-6E8A-4147-A177-3AD203B41FA5}">
                      <a16:colId xmlns:a16="http://schemas.microsoft.com/office/drawing/2014/main" val="2414542175"/>
                    </a:ext>
                  </a:extLst>
                </a:gridCol>
                <a:gridCol w="1707478">
                  <a:extLst>
                    <a:ext uri="{9D8B030D-6E8A-4147-A177-3AD203B41FA5}">
                      <a16:colId xmlns:a16="http://schemas.microsoft.com/office/drawing/2014/main" val="1378129834"/>
                    </a:ext>
                  </a:extLst>
                </a:gridCol>
              </a:tblGrid>
              <a:tr h="611515">
                <a:tc>
                  <a:txBody>
                    <a:bodyPr/>
                    <a:lstStyle/>
                    <a:p>
                      <a:pPr algn="ctr"/>
                      <a:r>
                        <a:rPr lang="en-IN" sz="1100" b="1" dirty="0">
                          <a:solidFill>
                            <a:srgbClr val="000000"/>
                          </a:solidFill>
                          <a:effectLst/>
                        </a:rPr>
                        <a:t>SL No.</a:t>
                      </a:r>
                      <a:endParaRPr lang="en-IN"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100" b="1">
                          <a:solidFill>
                            <a:srgbClr val="000000"/>
                          </a:solidFill>
                          <a:effectLst/>
                        </a:rPr>
                        <a:t>Paper Title</a:t>
                      </a:r>
                      <a:endParaRPr lang="en-IN"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100" b="1">
                          <a:solidFill>
                            <a:srgbClr val="000000"/>
                          </a:solidFill>
                          <a:effectLst/>
                        </a:rPr>
                        <a:t>Authors</a:t>
                      </a:r>
                      <a:endParaRPr lang="en-IN"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100" b="1">
                          <a:solidFill>
                            <a:srgbClr val="000000"/>
                          </a:solidFill>
                          <a:effectLst/>
                        </a:rPr>
                        <a:t>Year</a:t>
                      </a:r>
                      <a:endParaRPr lang="en-IN"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100" b="1">
                          <a:solidFill>
                            <a:srgbClr val="000000"/>
                          </a:solidFill>
                          <a:effectLst/>
                        </a:rPr>
                        <a:t>Name of Publisher </a:t>
                      </a:r>
                      <a:endParaRPr lang="en-IN"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9596427"/>
                  </a:ext>
                </a:extLst>
              </a:tr>
              <a:tr h="829314">
                <a:tc>
                  <a:txBody>
                    <a:bodyPr/>
                    <a:lstStyle/>
                    <a:p>
                      <a:pPr algn="ctr"/>
                      <a:r>
                        <a:rPr lang="en-IN" sz="1100">
                          <a:solidFill>
                            <a:srgbClr val="000000"/>
                          </a:solidFill>
                          <a:effectLst/>
                        </a:rPr>
                        <a:t>1</a:t>
                      </a:r>
                      <a:endParaRPr lang="en-IN"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MY" sz="1100" dirty="0">
                          <a:effectLst/>
                        </a:rPr>
                        <a:t>An econometric analysis on the vehicle quota system (VQS) in Singapore.</a:t>
                      </a:r>
                      <a:endParaRPr lang="en-IN"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MY" sz="1100" dirty="0">
                          <a:effectLst/>
                        </a:rPr>
                        <a:t>Koh W.T.H,. et. al</a:t>
                      </a:r>
                      <a:endParaRPr lang="en-IN"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a:solidFill>
                            <a:srgbClr val="000000"/>
                          </a:solidFill>
                          <a:effectLst/>
                        </a:rPr>
                        <a:t>2007</a:t>
                      </a:r>
                      <a:endParaRPr lang="en-IN"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MY" sz="1100" dirty="0">
                          <a:effectLst/>
                        </a:rPr>
                        <a:t>Koh W.T.H,. et. al</a:t>
                      </a:r>
                      <a:endParaRPr lang="en-IN"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116342"/>
                  </a:ext>
                </a:extLst>
              </a:tr>
            </a:tbl>
          </a:graphicData>
        </a:graphic>
      </p:graphicFrame>
    </p:spTree>
    <p:extLst>
      <p:ext uri="{BB962C8B-B14F-4D97-AF65-F5344CB8AC3E}">
        <p14:creationId xmlns:p14="http://schemas.microsoft.com/office/powerpoint/2010/main" val="3560421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AA3006B-E8E5-E289-38D3-FFC9EEA88284}"/>
              </a:ext>
            </a:extLst>
          </p:cNvPr>
          <p:cNvSpPr>
            <a:spLocks noGrp="1"/>
          </p:cNvSpPr>
          <p:nvPr>
            <p:ph type="body" idx="1"/>
          </p:nvPr>
        </p:nvSpPr>
        <p:spPr>
          <a:xfrm>
            <a:off x="2169459" y="441398"/>
            <a:ext cx="7351059" cy="670225"/>
          </a:xfrm>
        </p:spPr>
        <p:txBody>
          <a:bodyPr>
            <a:normAutofit/>
          </a:bodyPr>
          <a:lstStyle/>
          <a:p>
            <a:pPr algn="ctr"/>
            <a:r>
              <a:rPr lang="en-US" sz="4000" dirty="0">
                <a:solidFill>
                  <a:schemeClr val="tx1"/>
                </a:solidFill>
                <a:latin typeface="+mj-lt"/>
              </a:rPr>
              <a:t>References</a:t>
            </a:r>
            <a:endParaRPr lang="en-IN" sz="4000" dirty="0">
              <a:solidFill>
                <a:schemeClr val="tx1"/>
              </a:solidFill>
              <a:latin typeface="+mj-lt"/>
            </a:endParaRPr>
          </a:p>
        </p:txBody>
      </p:sp>
      <p:graphicFrame>
        <p:nvGraphicFramePr>
          <p:cNvPr id="7" name="Table 6">
            <a:extLst>
              <a:ext uri="{FF2B5EF4-FFF2-40B4-BE49-F238E27FC236}">
                <a16:creationId xmlns:a16="http://schemas.microsoft.com/office/drawing/2014/main" id="{52FA2B14-ABE3-71DF-BBA2-8AC69E188D7B}"/>
              </a:ext>
            </a:extLst>
          </p:cNvPr>
          <p:cNvGraphicFramePr>
            <a:graphicFrameLocks noGrp="1"/>
          </p:cNvGraphicFramePr>
          <p:nvPr>
            <p:extLst>
              <p:ext uri="{D42A27DB-BD31-4B8C-83A1-F6EECF244321}">
                <p14:modId xmlns:p14="http://schemas.microsoft.com/office/powerpoint/2010/main" val="292351019"/>
              </p:ext>
            </p:extLst>
          </p:nvPr>
        </p:nvGraphicFramePr>
        <p:xfrm>
          <a:off x="1547904" y="1499594"/>
          <a:ext cx="9424896" cy="3099457"/>
        </p:xfrm>
        <a:graphic>
          <a:graphicData uri="http://schemas.openxmlformats.org/drawingml/2006/table">
            <a:tbl>
              <a:tblPr firstRow="1" bandRow="1">
                <a:tableStyleId>{F2DE63D5-997A-4646-A377-4702673A728D}</a:tableStyleId>
              </a:tblPr>
              <a:tblGrid>
                <a:gridCol w="2067300">
                  <a:extLst>
                    <a:ext uri="{9D8B030D-6E8A-4147-A177-3AD203B41FA5}">
                      <a16:colId xmlns:a16="http://schemas.microsoft.com/office/drawing/2014/main" val="598887719"/>
                    </a:ext>
                  </a:extLst>
                </a:gridCol>
                <a:gridCol w="4215964">
                  <a:extLst>
                    <a:ext uri="{9D8B030D-6E8A-4147-A177-3AD203B41FA5}">
                      <a16:colId xmlns:a16="http://schemas.microsoft.com/office/drawing/2014/main" val="3633687242"/>
                    </a:ext>
                  </a:extLst>
                </a:gridCol>
                <a:gridCol w="3141632">
                  <a:extLst>
                    <a:ext uri="{9D8B030D-6E8A-4147-A177-3AD203B41FA5}">
                      <a16:colId xmlns:a16="http://schemas.microsoft.com/office/drawing/2014/main" val="2525282928"/>
                    </a:ext>
                  </a:extLst>
                </a:gridCol>
              </a:tblGrid>
              <a:tr h="611515">
                <a:tc>
                  <a:txBody>
                    <a:bodyPr/>
                    <a:lstStyle/>
                    <a:p>
                      <a:pPr algn="ctr"/>
                      <a:r>
                        <a:rPr lang="en-IN" sz="1800" kern="1200" dirty="0">
                          <a:solidFill>
                            <a:schemeClr val="tx1"/>
                          </a:solidFill>
                          <a:effectLst/>
                          <a:latin typeface="+mn-lt"/>
                          <a:ea typeface="+mn-ea"/>
                          <a:cs typeface="+mn-cs"/>
                        </a:rPr>
                        <a:t>S No.</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kern="1200" dirty="0">
                          <a:solidFill>
                            <a:schemeClr val="tx1"/>
                          </a:solidFill>
                          <a:effectLst/>
                          <a:latin typeface="+mn-lt"/>
                          <a:ea typeface="+mn-ea"/>
                          <a:cs typeface="+mn-cs"/>
                        </a:rPr>
                        <a:t>References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kern="1200" dirty="0">
                          <a:solidFill>
                            <a:schemeClr val="tx1"/>
                          </a:solidFill>
                          <a:effectLst/>
                          <a:latin typeface="+mn-lt"/>
                          <a:ea typeface="+mn-ea"/>
                          <a:cs typeface="+mn-cs"/>
                        </a:rPr>
                        <a:t>Authors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9596427"/>
                  </a:ext>
                </a:extLst>
              </a:tr>
              <a:tr h="829314">
                <a:tc>
                  <a:txBody>
                    <a:bodyPr/>
                    <a:lstStyle/>
                    <a:p>
                      <a:pPr algn="ctr"/>
                      <a:r>
                        <a:rPr lang="en-IN" sz="1100">
                          <a:solidFill>
                            <a:srgbClr val="000000"/>
                          </a:solidFill>
                          <a:effectLst/>
                        </a:rPr>
                        <a:t>1</a:t>
                      </a:r>
                      <a:endParaRPr lang="en-IN"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MY" sz="1800" kern="1200" dirty="0">
                          <a:solidFill>
                            <a:schemeClr val="tx1"/>
                          </a:solidFill>
                          <a:effectLst/>
                          <a:latin typeface="+mn-lt"/>
                          <a:ea typeface="+mn-ea"/>
                          <a:cs typeface="+mn-cs"/>
                        </a:rPr>
                        <a:t>An econometric analysis on the vehicle quota system (VQS) in Singapore.</a:t>
                      </a:r>
                      <a:endParaRPr lang="en-IN" sz="180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MY" sz="1800" kern="1200" dirty="0">
                          <a:solidFill>
                            <a:schemeClr val="tx1"/>
                          </a:solidFill>
                          <a:effectLst/>
                          <a:latin typeface="+mn-lt"/>
                          <a:ea typeface="+mn-ea"/>
                          <a:cs typeface="+mn-cs"/>
                        </a:rPr>
                        <a:t>Koh W.T.H,. et. al</a:t>
                      </a:r>
                      <a:endParaRPr lang="en-IN" sz="180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116342"/>
                  </a:ext>
                </a:extLst>
              </a:tr>
              <a:tr h="829314">
                <a:tc>
                  <a:txBody>
                    <a:bodyPr/>
                    <a:lstStyle/>
                    <a:p>
                      <a:pPr algn="ctr"/>
                      <a:r>
                        <a:rPr lang="en-IN" sz="1200" dirty="0">
                          <a:effectLst/>
                          <a:latin typeface="Times New Roman" panose="02020603050405020304" pitchFamily="18" charset="0"/>
                          <a:ea typeface="Times New Roman" panose="02020603050405020304" pitchFamily="18" charset="0"/>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https://www.geeksforgeeks.org/python-django/ </a:t>
                      </a:r>
                      <a:endParaRPr lang="en-IN" sz="1800" kern="1200" dirty="0">
                        <a:solidFill>
                          <a:schemeClr val="tx1"/>
                        </a:solidFill>
                        <a:effectLst/>
                        <a:latin typeface="+mn-lt"/>
                        <a:ea typeface="+mn-ea"/>
                        <a:cs typeface="+mn-cs"/>
                      </a:endParaRPr>
                    </a:p>
                    <a:p>
                      <a:endParaRPr lang="en-IN"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kern="1200" dirty="0">
                          <a:solidFill>
                            <a:schemeClr val="tx1"/>
                          </a:solidFill>
                          <a:effectLst/>
                          <a:latin typeface="+mn-lt"/>
                          <a:ea typeface="+mn-ea"/>
                          <a:cs typeface="+mn-cs"/>
                        </a:rPr>
                        <a:t>Geek for Geeks Organisation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8974420"/>
                  </a:ext>
                </a:extLst>
              </a:tr>
              <a:tr h="829314">
                <a:tc>
                  <a:txBody>
                    <a:bodyPr/>
                    <a:lstStyle/>
                    <a:p>
                      <a:pPr algn="ctr"/>
                      <a:r>
                        <a:rPr lang="en-IN" sz="1200" dirty="0">
                          <a:effectLst/>
                          <a:latin typeface="Times New Roman" panose="02020603050405020304" pitchFamily="18" charset="0"/>
                          <a:ea typeface="Times New Roman" panose="02020603050405020304" pitchFamily="18" charset="0"/>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solidFill>
                            <a:schemeClr val="tx1"/>
                          </a:solidFill>
                          <a:effectLst/>
                          <a:latin typeface="+mn-lt"/>
                          <a:ea typeface="+mn-ea"/>
                          <a:cs typeface="+mn-cs"/>
                        </a:rPr>
                        <a:t>Pricing Algorithms in Online </a:t>
                      </a:r>
                      <a:endParaRPr lang="en-IN"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kern="1200" dirty="0">
                          <a:solidFill>
                            <a:schemeClr val="tx1"/>
                          </a:solidFill>
                          <a:effectLst/>
                          <a:latin typeface="+mn-lt"/>
                          <a:ea typeface="+mn-ea"/>
                          <a:cs typeface="+mn-cs"/>
                        </a:rPr>
                        <a:t>Sandeep Kumar</a:t>
                      </a:r>
                      <a:endParaRPr lang="en-IN"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7810516"/>
                  </a:ext>
                </a:extLst>
              </a:tr>
            </a:tbl>
          </a:graphicData>
        </a:graphic>
      </p:graphicFrame>
    </p:spTree>
    <p:extLst>
      <p:ext uri="{BB962C8B-B14F-4D97-AF65-F5344CB8AC3E}">
        <p14:creationId xmlns:p14="http://schemas.microsoft.com/office/powerpoint/2010/main" val="4218780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p:txBody>
          <a:bodyPr/>
          <a:lstStyle/>
          <a:p>
            <a:r>
              <a:rPr lang="en-US" dirty="0"/>
              <a:t>tech stack</a:t>
            </a:r>
          </a:p>
        </p:txBody>
      </p:sp>
      <p:graphicFrame>
        <p:nvGraphicFramePr>
          <p:cNvPr id="14" name="Content Placeholder 3" descr="Timeline Placeholder ">
            <a:extLst>
              <a:ext uri="{FF2B5EF4-FFF2-40B4-BE49-F238E27FC236}">
                <a16:creationId xmlns:a16="http://schemas.microsoft.com/office/drawing/2014/main" id="{8B282638-605F-AABF-CB34-2453951B1089}"/>
              </a:ext>
            </a:extLst>
          </p:cNvPr>
          <p:cNvGraphicFramePr>
            <a:graphicFrameLocks noGrp="1"/>
          </p:cNvGraphicFramePr>
          <p:nvPr>
            <p:ph idx="1"/>
            <p:extLst>
              <p:ext uri="{D42A27DB-BD31-4B8C-83A1-F6EECF244321}">
                <p14:modId xmlns:p14="http://schemas.microsoft.com/office/powerpoint/2010/main" val="1043605179"/>
              </p:ext>
            </p:extLst>
          </p:nvPr>
        </p:nvGraphicFramePr>
        <p:xfrm>
          <a:off x="576263" y="1901825"/>
          <a:ext cx="10515600" cy="3876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7</a:t>
            </a:fld>
            <a:endParaRPr lang="en-US" dirty="0"/>
          </a:p>
        </p:txBody>
      </p:sp>
    </p:spTree>
    <p:extLst>
      <p:ext uri="{BB962C8B-B14F-4D97-AF65-F5344CB8AC3E}">
        <p14:creationId xmlns:p14="http://schemas.microsoft.com/office/powerpoint/2010/main" val="1234133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576071" y="704088"/>
            <a:ext cx="9144000" cy="676656"/>
          </a:xfrm>
        </p:spPr>
        <p:txBody>
          <a:bodyPr/>
          <a:lstStyle/>
          <a:p>
            <a:r>
              <a:rPr lang="en-US" dirty="0"/>
              <a:t>timeline</a:t>
            </a:r>
          </a:p>
        </p:txBody>
      </p:sp>
      <p:sp>
        <p:nvSpPr>
          <p:cNvPr id="8" name="Text Placeholder 7">
            <a:extLst>
              <a:ext uri="{FF2B5EF4-FFF2-40B4-BE49-F238E27FC236}">
                <a16:creationId xmlns:a16="http://schemas.microsoft.com/office/drawing/2014/main" id="{955CC3A7-DD9A-E887-A929-DE6D4C1E47B9}"/>
              </a:ext>
            </a:extLst>
          </p:cNvPr>
          <p:cNvSpPr>
            <a:spLocks noGrp="1"/>
          </p:cNvSpPr>
          <p:nvPr>
            <p:ph type="body" sz="quarter" idx="13"/>
          </p:nvPr>
        </p:nvSpPr>
        <p:spPr/>
        <p:txBody>
          <a:bodyPr/>
          <a:lstStyle/>
          <a:p>
            <a:r>
              <a:rPr lang="en-US" dirty="0"/>
              <a:t>Oct 2023</a:t>
            </a:r>
          </a:p>
          <a:p>
            <a:pPr lvl="1"/>
            <a:r>
              <a:rPr lang="en-US" dirty="0"/>
              <a:t>Visualized and planned </a:t>
            </a:r>
          </a:p>
          <a:p>
            <a:pPr lvl="1"/>
            <a:r>
              <a:rPr lang="en-US" dirty="0"/>
              <a:t>the project</a:t>
            </a:r>
          </a:p>
          <a:p>
            <a:endParaRPr lang="en-US" dirty="0"/>
          </a:p>
        </p:txBody>
      </p:sp>
      <p:sp>
        <p:nvSpPr>
          <p:cNvPr id="17" name="Text Placeholder 16">
            <a:extLst>
              <a:ext uri="{FF2B5EF4-FFF2-40B4-BE49-F238E27FC236}">
                <a16:creationId xmlns:a16="http://schemas.microsoft.com/office/drawing/2014/main" id="{21A076CC-9414-293E-8AB1-B8C2EA1C5FEE}"/>
              </a:ext>
            </a:extLst>
          </p:cNvPr>
          <p:cNvSpPr>
            <a:spLocks noGrp="1"/>
          </p:cNvSpPr>
          <p:nvPr>
            <p:ph type="body" sz="quarter" idx="15"/>
          </p:nvPr>
        </p:nvSpPr>
        <p:spPr/>
        <p:txBody>
          <a:bodyPr/>
          <a:lstStyle/>
          <a:p>
            <a:r>
              <a:rPr lang="en-US" dirty="0"/>
              <a:t>NOV 2023</a:t>
            </a:r>
          </a:p>
          <a:p>
            <a:pPr lvl="1"/>
            <a:r>
              <a:rPr lang="en-US" dirty="0"/>
              <a:t>Started exploring languages related to the project</a:t>
            </a:r>
          </a:p>
        </p:txBody>
      </p:sp>
      <p:sp>
        <p:nvSpPr>
          <p:cNvPr id="9" name="Text Placeholder 8">
            <a:extLst>
              <a:ext uri="{FF2B5EF4-FFF2-40B4-BE49-F238E27FC236}">
                <a16:creationId xmlns:a16="http://schemas.microsoft.com/office/drawing/2014/main" id="{EE754D37-3AA6-7249-76D8-52F85F4C158A}"/>
              </a:ext>
            </a:extLst>
          </p:cNvPr>
          <p:cNvSpPr>
            <a:spLocks noGrp="1"/>
          </p:cNvSpPr>
          <p:nvPr>
            <p:ph type="body" sz="quarter" idx="14"/>
          </p:nvPr>
        </p:nvSpPr>
        <p:spPr/>
        <p:txBody>
          <a:bodyPr/>
          <a:lstStyle/>
          <a:p>
            <a:r>
              <a:rPr lang="en-US" dirty="0"/>
              <a:t>NOV 2023</a:t>
            </a:r>
          </a:p>
          <a:p>
            <a:pPr lvl="1"/>
            <a:r>
              <a:rPr lang="en-US" dirty="0"/>
              <a:t>Started the backend work using python Django and </a:t>
            </a:r>
            <a:r>
              <a:rPr lang="en-US" dirty="0" err="1"/>
              <a:t>sql</a:t>
            </a:r>
            <a:endParaRPr lang="en-US" dirty="0"/>
          </a:p>
        </p:txBody>
      </p:sp>
      <p:sp>
        <p:nvSpPr>
          <p:cNvPr id="26" name="Text Placeholder 25">
            <a:extLst>
              <a:ext uri="{FF2B5EF4-FFF2-40B4-BE49-F238E27FC236}">
                <a16:creationId xmlns:a16="http://schemas.microsoft.com/office/drawing/2014/main" id="{FFCA4FA2-1095-105E-5606-3D90E73136C3}"/>
              </a:ext>
            </a:extLst>
          </p:cNvPr>
          <p:cNvSpPr>
            <a:spLocks noGrp="1"/>
          </p:cNvSpPr>
          <p:nvPr>
            <p:ph type="body" sz="quarter" idx="17"/>
          </p:nvPr>
        </p:nvSpPr>
        <p:spPr/>
        <p:txBody>
          <a:bodyPr/>
          <a:lstStyle/>
          <a:p>
            <a:r>
              <a:rPr lang="en-US" dirty="0"/>
              <a:t>DEC 2023</a:t>
            </a:r>
          </a:p>
          <a:p>
            <a:pPr lvl="1"/>
            <a:r>
              <a:rPr lang="en-US" dirty="0"/>
              <a:t>Plans to complete the backend work </a:t>
            </a:r>
          </a:p>
        </p:txBody>
      </p:sp>
      <p:sp>
        <p:nvSpPr>
          <p:cNvPr id="18" name="Text Placeholder 17">
            <a:extLst>
              <a:ext uri="{FF2B5EF4-FFF2-40B4-BE49-F238E27FC236}">
                <a16:creationId xmlns:a16="http://schemas.microsoft.com/office/drawing/2014/main" id="{871694C6-64CB-2042-D079-8D98D610EDB0}"/>
              </a:ext>
            </a:extLst>
          </p:cNvPr>
          <p:cNvSpPr>
            <a:spLocks noGrp="1"/>
          </p:cNvSpPr>
          <p:nvPr>
            <p:ph type="body" sz="quarter" idx="16"/>
          </p:nvPr>
        </p:nvSpPr>
        <p:spPr/>
        <p:txBody>
          <a:bodyPr/>
          <a:lstStyle/>
          <a:p>
            <a:r>
              <a:rPr lang="en-US" dirty="0"/>
              <a:t>Dec 2023</a:t>
            </a:r>
          </a:p>
          <a:p>
            <a:pPr lvl="1"/>
            <a:r>
              <a:rPr lang="en-US" dirty="0"/>
              <a:t>Plans to complete the front end work as well as finalize the project</a:t>
            </a:r>
          </a:p>
        </p:txBody>
      </p:sp>
    </p:spTree>
    <p:extLst>
      <p:ext uri="{BB962C8B-B14F-4D97-AF65-F5344CB8AC3E}">
        <p14:creationId xmlns:p14="http://schemas.microsoft.com/office/powerpoint/2010/main" val="327257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summary</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p:txBody>
          <a:bodyPr>
            <a:normAutofit/>
          </a:bodyPr>
          <a:lstStyle/>
          <a:p>
            <a:r>
              <a:rPr lang="en-US" sz="2000" dirty="0"/>
              <a:t>An online auction system is a dynamic platform that  enables individuals to buy and sell products through virtual actions. The platform to contribute to seem less and trustworthy auction experience, empowering users to engage in transactions with ease and convenience</a:t>
            </a:r>
            <a:endParaRPr lang="en-IN" sz="2000" dirty="0"/>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9</a:t>
            </a:fld>
            <a:endParaRPr lang="en-US" dirty="0"/>
          </a:p>
        </p:txBody>
      </p:sp>
      <p:pic>
        <p:nvPicPr>
          <p:cNvPr id="25" name="Picture Placeholder 24">
            <a:extLst>
              <a:ext uri="{FF2B5EF4-FFF2-40B4-BE49-F238E27FC236}">
                <a16:creationId xmlns:a16="http://schemas.microsoft.com/office/drawing/2014/main" id="{44BD0DCD-C9F5-DCE6-16D3-DA8E95C88232}"/>
              </a:ext>
            </a:extLst>
          </p:cNvPr>
          <p:cNvPicPr>
            <a:picLocks noGrp="1" noChangeAspect="1"/>
          </p:cNvPicPr>
          <p:nvPr>
            <p:ph type="pic" idx="1"/>
          </p:nvPr>
        </p:nvPicPr>
        <p:blipFill>
          <a:blip r:embed="rId2"/>
          <a:srcRect l="4268" r="4268"/>
          <a:stretch>
            <a:fillRect/>
          </a:stretch>
        </p:blipFill>
        <p:spPr/>
      </p:pic>
    </p:spTree>
    <p:extLst>
      <p:ext uri="{BB962C8B-B14F-4D97-AF65-F5344CB8AC3E}">
        <p14:creationId xmlns:p14="http://schemas.microsoft.com/office/powerpoint/2010/main" val="3418206844"/>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E26AC2-BC04-45BA-BD7C-5CDF09AA9426}">
  <ds:schemaRefs>
    <ds:schemaRef ds:uri="http://schemas.microsoft.com/sharepoint/v3/contenttype/forms"/>
  </ds:schemaRefs>
</ds:datastoreItem>
</file>

<file path=customXml/itemProps2.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{0036EA37-5F29-43AD-A7BB-BED6D27A73D9}tf11964407_win32</Template>
  <TotalTime>4067</TotalTime>
  <Words>419</Words>
  <Application>Microsoft Office PowerPoint</Application>
  <PresentationFormat>Widescreen</PresentationFormat>
  <Paragraphs>86</Paragraphs>
  <Slides>11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Courier New</vt:lpstr>
      <vt:lpstr>Gill Sans Nova</vt:lpstr>
      <vt:lpstr>Gill Sans Nova Light</vt:lpstr>
      <vt:lpstr>Sagona Book</vt:lpstr>
      <vt:lpstr>Times New Roman</vt:lpstr>
      <vt:lpstr>Office Theme</vt:lpstr>
      <vt:lpstr>Online Auction System</vt:lpstr>
      <vt:lpstr>agenda</vt:lpstr>
      <vt:lpstr>introduction</vt:lpstr>
      <vt:lpstr>Online auction system</vt:lpstr>
      <vt:lpstr>PowerPoint Presentation</vt:lpstr>
      <vt:lpstr>PowerPoint Presentation</vt:lpstr>
      <vt:lpstr>tech stack</vt:lpstr>
      <vt:lpstr>timeline</vt:lpstr>
      <vt:lpstr>summary</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Auction System</dc:title>
  <dc:creator>Drishti .</dc:creator>
  <cp:lastModifiedBy>Drishti .</cp:lastModifiedBy>
  <cp:revision>4</cp:revision>
  <dcterms:created xsi:type="dcterms:W3CDTF">2023-11-05T20:09:41Z</dcterms:created>
  <dcterms:modified xsi:type="dcterms:W3CDTF">2023-12-12T15:55:18Z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