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6" r:id="rId12"/>
    <p:sldId id="267" r:id="rId13"/>
    <p:sldId id="268" r:id="rId14"/>
    <p:sldId id="276" r:id="rId15"/>
    <p:sldId id="279" r:id="rId16"/>
    <p:sldId id="280" r:id="rId17"/>
    <p:sldId id="284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5A9BD-DBF5-4406-93DE-D5A1E2FF7DB5}" type="datetimeFigureOut">
              <a:rPr lang="es-CL" smtClean="0"/>
              <a:t>10-08-2020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CA7EE-E528-4857-8D22-BDBC7A5479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659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ostgresql.org/docs/12/sql-gra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images.google.com.co/url?q=http://img.rol.ro/download.rol.ro/recomandari/snowcraft.jp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ostgresql.org/docs/10/sql-createro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 smtClean="0"/>
              <a:t>Manejo de Usuarios</a:t>
            </a:r>
            <a:endParaRPr lang="es-CL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C00000"/>
                </a:solidFill>
              </a:rPr>
              <a:t>Valeria Beratto Ulloa</a:t>
            </a:r>
            <a:endParaRPr lang="es-C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4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3693"/>
          </a:xfrm>
        </p:spPr>
        <p:txBody>
          <a:bodyPr/>
          <a:lstStyle/>
          <a:p>
            <a:r>
              <a:rPr lang="es-ES" dirty="0" smtClean="0"/>
              <a:t>Ejemplos Crear Usuarios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36" y="1889541"/>
            <a:ext cx="7623321" cy="6363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36" y="2845906"/>
            <a:ext cx="6313136" cy="71592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479736" y="4143065"/>
            <a:ext cx="9493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  <a:defRPr/>
            </a:pPr>
            <a:r>
              <a:rPr lang="es-CL" sz="2800" dirty="0"/>
              <a:t>Podemos consultar los usuarios/roles existentes en la tabla </a:t>
            </a:r>
            <a:r>
              <a:rPr lang="es-CL" sz="2800" dirty="0" err="1"/>
              <a:t>pg_roles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12910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/Borrar un Usuario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ALTER USER </a:t>
            </a:r>
            <a:r>
              <a:rPr lang="es-ES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Nombre_usuario</a:t>
            </a:r>
            <a:r>
              <a:rPr lang="es-E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Modificación;</a:t>
            </a:r>
            <a:endParaRPr lang="es-CL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s-E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DROP USER </a:t>
            </a:r>
            <a:r>
              <a:rPr lang="es-ES" sz="28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Nombre_usuario</a:t>
            </a:r>
            <a:r>
              <a:rPr lang="es-E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s-ES" sz="28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1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Privilegios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514901"/>
            <a:ext cx="9601200" cy="5104263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Son </a:t>
            </a:r>
            <a:r>
              <a:rPr lang="es-ES" sz="2400" dirty="0"/>
              <a:t>permisos que </a:t>
            </a:r>
            <a:r>
              <a:rPr lang="es-ES" sz="2400" dirty="0" smtClean="0"/>
              <a:t>se dan </a:t>
            </a:r>
            <a:r>
              <a:rPr lang="es-ES" sz="2400" dirty="0"/>
              <a:t>a los usuarios para que puedan realizar ciertas operaciones con la base de </a:t>
            </a:r>
            <a:r>
              <a:rPr lang="es-ES" sz="2400" dirty="0" smtClean="0"/>
              <a:t>datos</a:t>
            </a:r>
          </a:p>
          <a:p>
            <a:pPr algn="just">
              <a:spcBef>
                <a:spcPts val="5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</a:pPr>
            <a:r>
              <a:rPr lang="es-CL" altLang="es-CL" sz="2400" b="1" dirty="0">
                <a:solidFill>
                  <a:srgbClr val="C00000"/>
                </a:solidFill>
              </a:rPr>
              <a:t>GRANT</a:t>
            </a:r>
            <a:r>
              <a:rPr lang="es-CL" altLang="es-CL" sz="2400" b="1" dirty="0">
                <a:solidFill>
                  <a:srgbClr val="993300"/>
                </a:solidFill>
              </a:rPr>
              <a:t>: </a:t>
            </a:r>
            <a:r>
              <a:rPr lang="es-CL" altLang="es-CL" sz="2400" dirty="0"/>
              <a:t>concede a los usuarios privilegios  a un objeto</a:t>
            </a:r>
          </a:p>
          <a:p>
            <a:pPr algn="just">
              <a:spcBef>
                <a:spcPts val="5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</a:pPr>
            <a:r>
              <a:rPr lang="es-CL" altLang="es-CL" sz="2400" b="1" dirty="0">
                <a:solidFill>
                  <a:srgbClr val="C00000"/>
                </a:solidFill>
              </a:rPr>
              <a:t>REVOKE</a:t>
            </a:r>
            <a:r>
              <a:rPr lang="es-CL" altLang="es-CL" sz="2400" b="1" dirty="0">
                <a:solidFill>
                  <a:srgbClr val="993300"/>
                </a:solidFill>
              </a:rPr>
              <a:t>: </a:t>
            </a:r>
            <a:r>
              <a:rPr lang="es-CL" altLang="es-CL" sz="2400" dirty="0">
                <a:solidFill>
                  <a:srgbClr val="993300"/>
                </a:solidFill>
              </a:rPr>
              <a:t> </a:t>
            </a:r>
            <a:r>
              <a:rPr lang="es-CL" altLang="es-CL" sz="2400" dirty="0" smtClean="0"/>
              <a:t>Quita un </a:t>
            </a:r>
            <a:r>
              <a:rPr lang="es-CL" altLang="es-CL" sz="2400" dirty="0"/>
              <a:t>privilegio de un objeto de la BD a un usuario</a:t>
            </a:r>
          </a:p>
          <a:p>
            <a:pPr marL="0" indent="0">
              <a:spcBef>
                <a:spcPts val="500"/>
              </a:spcBef>
              <a:buClr>
                <a:srgbClr val="999966"/>
              </a:buClr>
              <a:buSzPct val="75000"/>
              <a:buNone/>
            </a:pPr>
            <a:endParaRPr lang="es-CL" altLang="es-CL" sz="2400" dirty="0"/>
          </a:p>
          <a:p>
            <a:endParaRPr lang="es-CL" altLang="es-CL" sz="2400" dirty="0"/>
          </a:p>
          <a:p>
            <a:endParaRPr lang="en-GB" altLang="es-CL" sz="2400" dirty="0" smtClean="0"/>
          </a:p>
          <a:p>
            <a:r>
              <a:rPr lang="en-GB" altLang="es-CL" sz="2400" dirty="0" smtClean="0"/>
              <a:t>[</a:t>
            </a:r>
            <a:r>
              <a:rPr lang="en-GB" altLang="es-CL" sz="2400" dirty="0">
                <a:solidFill>
                  <a:srgbClr val="C00000"/>
                </a:solidFill>
              </a:rPr>
              <a:t>WITH GRANT OPTION</a:t>
            </a:r>
            <a:r>
              <a:rPr lang="en-GB" altLang="es-CL" sz="2400" dirty="0"/>
              <a:t>]: </a:t>
            </a:r>
            <a:r>
              <a:rPr lang="es-CL" altLang="es-CL" sz="2400" dirty="0"/>
              <a:t>el usuario puede transmitir a otro usuario los privilegios recibidos</a:t>
            </a:r>
          </a:p>
          <a:p>
            <a:r>
              <a:rPr lang="en-GB" altLang="es-CL" sz="2400" dirty="0"/>
              <a:t>[</a:t>
            </a:r>
            <a:r>
              <a:rPr lang="en-GB" altLang="es-CL" sz="2400" dirty="0">
                <a:solidFill>
                  <a:srgbClr val="C00000"/>
                </a:solidFill>
              </a:rPr>
              <a:t>ON object</a:t>
            </a:r>
            <a:r>
              <a:rPr lang="en-GB" altLang="es-CL" sz="2400" dirty="0"/>
              <a:t>]: para </a:t>
            </a:r>
            <a:r>
              <a:rPr lang="en-GB" altLang="es-CL" sz="2400" dirty="0" err="1" smtClean="0"/>
              <a:t>asignar</a:t>
            </a:r>
            <a:r>
              <a:rPr lang="en-GB" altLang="es-CL" sz="2400" dirty="0" smtClean="0"/>
              <a:t>/</a:t>
            </a:r>
            <a:r>
              <a:rPr lang="en-GB" altLang="es-CL" sz="2400" dirty="0" err="1" smtClean="0"/>
              <a:t>quitar</a:t>
            </a:r>
            <a:r>
              <a:rPr lang="es-CL" altLang="es-CL" sz="2400" dirty="0" smtClean="0"/>
              <a:t> </a:t>
            </a:r>
            <a:r>
              <a:rPr lang="es-CL" altLang="es-CL" sz="2400" dirty="0"/>
              <a:t>los privilegios a un determinado objeto.</a:t>
            </a:r>
          </a:p>
          <a:p>
            <a:pPr algn="just"/>
            <a:endParaRPr lang="es-CL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1" y="3338596"/>
            <a:ext cx="9789994" cy="458757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s-CL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GRANT privileges [ON object] TO users [WITH GRANT </a:t>
            </a:r>
            <a:r>
              <a:rPr lang="en-GB" altLang="es-CL" sz="24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OPTION]</a:t>
            </a:r>
            <a:endParaRPr lang="en-GB" altLang="es-CL" sz="24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0" y="3973859"/>
            <a:ext cx="9448800" cy="458757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s-CL" sz="24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REVOKE </a:t>
            </a:r>
            <a:r>
              <a:rPr lang="en-GB" altLang="es-CL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privileges [ON object] </a:t>
            </a:r>
            <a:r>
              <a:rPr lang="en-US" altLang="es-CL" sz="24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 </a:t>
            </a:r>
            <a:r>
              <a:rPr lang="en-US" altLang="es-CL" sz="24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users/</a:t>
            </a:r>
            <a:r>
              <a:rPr lang="en-US" altLang="es-CL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rol</a:t>
            </a:r>
            <a:endParaRPr lang="en-GB" altLang="es-CL" sz="24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4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 smtClean="0"/>
              <a:t>Privilegios a Objetos</a:t>
            </a:r>
            <a:endParaRPr lang="es-CL" altLang="es-CL" dirty="0" smtClean="0"/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1371600" y="1767385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s-CL" altLang="es-CL" sz="2400" dirty="0" smtClean="0"/>
              <a:t>Este </a:t>
            </a:r>
            <a:r>
              <a:rPr lang="es-CL" altLang="es-CL" sz="2400" dirty="0"/>
              <a:t>tipo de permiso le permite al usuario realizar ciertas acciones en objetos de la BD, como una </a:t>
            </a:r>
            <a:r>
              <a:rPr lang="es-CL" altLang="es-CL" sz="2400" dirty="0" smtClean="0"/>
              <a:t>tabla</a:t>
            </a:r>
            <a:r>
              <a:rPr lang="es-CL" altLang="es-CL" sz="2400" dirty="0"/>
              <a:t>, </a:t>
            </a:r>
            <a:r>
              <a:rPr lang="es-CL" altLang="es-CL" sz="2400" dirty="0" smtClean="0"/>
              <a:t>vista</a:t>
            </a:r>
            <a:r>
              <a:rPr lang="es-CL" altLang="es-CL" sz="2400" dirty="0"/>
              <a:t>, </a:t>
            </a:r>
            <a:r>
              <a:rPr lang="es-CL" altLang="es-CL" sz="2400" dirty="0" smtClean="0"/>
              <a:t>procedimiento, función</a:t>
            </a:r>
            <a:r>
              <a:rPr lang="es-CL" altLang="es-CL" sz="2400" dirty="0"/>
              <a:t>, etc. Si a un usuario no se le dan estos permisos sólo puede acceder a sus </a:t>
            </a:r>
            <a:r>
              <a:rPr lang="es-CL" altLang="es-CL" sz="2400" dirty="0" smtClean="0"/>
              <a:t>propios. Este </a:t>
            </a:r>
            <a:r>
              <a:rPr lang="es-CL" altLang="es-CL" sz="2400" dirty="0"/>
              <a:t>tipo de permisos los da el dueño del objeto, el administrador o alguien que haya recibido este permiso explícitamente (con </a:t>
            </a:r>
            <a:r>
              <a:rPr lang="es-CL" altLang="es-CL" sz="2400" dirty="0" err="1"/>
              <a:t>Grant</a:t>
            </a:r>
            <a:r>
              <a:rPr lang="es-CL" altLang="es-CL" sz="2400" dirty="0"/>
              <a:t> </a:t>
            </a:r>
            <a:r>
              <a:rPr lang="es-CL" altLang="es-CL" sz="2400" dirty="0" err="1"/>
              <a:t>Option</a:t>
            </a:r>
            <a:r>
              <a:rPr lang="es-CL" altLang="es-CL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1931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mtClean="0"/>
              <a:t>Privilegios a objetos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1371600" y="1753737"/>
            <a:ext cx="9601200" cy="1194179"/>
          </a:xfrm>
        </p:spPr>
        <p:txBody>
          <a:bodyPr/>
          <a:lstStyle/>
          <a:p>
            <a:pPr marL="0" indent="0"/>
            <a:r>
              <a:rPr lang="es-CL" altLang="es-CL" sz="2400" dirty="0"/>
              <a:t>Los permisos sobre objetos más importantes son: SELECT, UPDATE, INSERT, DELETE, ALTER, DEBUG, EXECUTE, INDEX, </a:t>
            </a:r>
            <a:r>
              <a:rPr lang="es-CL" altLang="es-CL" sz="2400" dirty="0" smtClean="0"/>
              <a:t>REFERENCES. Más información </a:t>
            </a:r>
            <a:r>
              <a:rPr lang="es-CL" altLang="es-CL" sz="2400" dirty="0" smtClean="0">
                <a:hlinkClick r:id="rId2"/>
              </a:rPr>
              <a:t>aquí</a:t>
            </a:r>
            <a:endParaRPr lang="es-CL" altLang="es-CL" sz="2400" dirty="0" smtClean="0"/>
          </a:p>
          <a:p>
            <a:pPr marL="0" indent="0"/>
            <a:endParaRPr lang="es-CL" altLang="es-CL" sz="2400" dirty="0"/>
          </a:p>
          <a:p>
            <a:pPr marL="0" indent="0"/>
            <a:endParaRPr lang="es-CL" altLang="es-CL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13" y="2947916"/>
            <a:ext cx="8706285" cy="27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3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mtClean="0"/>
              <a:t>Roles</a:t>
            </a:r>
          </a:p>
        </p:txBody>
      </p:sp>
      <p:grpSp>
        <p:nvGrpSpPr>
          <p:cNvPr id="33795" name="Group 370"/>
          <p:cNvGrpSpPr>
            <a:grpSpLocks/>
          </p:cNvGrpSpPr>
          <p:nvPr/>
        </p:nvGrpSpPr>
        <p:grpSpPr bwMode="auto">
          <a:xfrm>
            <a:off x="2208213" y="1630363"/>
            <a:ext cx="3600450" cy="863600"/>
            <a:chOff x="431" y="981"/>
            <a:chExt cx="2268" cy="544"/>
          </a:xfrm>
        </p:grpSpPr>
        <p:grpSp>
          <p:nvGrpSpPr>
            <p:cNvPr id="33999" name="Group 15"/>
            <p:cNvGrpSpPr>
              <a:grpSpLocks/>
            </p:cNvGrpSpPr>
            <p:nvPr/>
          </p:nvGrpSpPr>
          <p:grpSpPr bwMode="auto">
            <a:xfrm>
              <a:off x="431" y="981"/>
              <a:ext cx="726" cy="544"/>
              <a:chOff x="612" y="1616"/>
              <a:chExt cx="726" cy="544"/>
            </a:xfrm>
          </p:grpSpPr>
          <p:pic>
            <p:nvPicPr>
              <p:cNvPr id="34010" name="Picture 11" descr="PC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" y="1633"/>
                <a:ext cx="545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4011" name="Picture 12" descr="GreenUser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" y="1814"/>
                <a:ext cx="217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12" name="Text Box 13"/>
              <p:cNvSpPr txBox="1">
                <a:spLocks noChangeArrowheads="1"/>
              </p:cNvSpPr>
              <p:nvPr/>
            </p:nvSpPr>
            <p:spPr bwMode="auto">
              <a:xfrm>
                <a:off x="766" y="1987"/>
                <a:ext cx="568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CL" sz="12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Usuario</a:t>
                </a:r>
              </a:p>
            </p:txBody>
          </p:sp>
          <p:sp>
            <p:nvSpPr>
              <p:cNvPr id="34013" name="AutoShape 14"/>
              <p:cNvSpPr>
                <a:spLocks noChangeArrowheads="1"/>
              </p:cNvSpPr>
              <p:nvPr/>
            </p:nvSpPr>
            <p:spPr bwMode="auto">
              <a:xfrm>
                <a:off x="612" y="1616"/>
                <a:ext cx="726" cy="54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000" name="Group 16"/>
            <p:cNvGrpSpPr>
              <a:grpSpLocks/>
            </p:cNvGrpSpPr>
            <p:nvPr/>
          </p:nvGrpSpPr>
          <p:grpSpPr bwMode="auto">
            <a:xfrm>
              <a:off x="1201" y="981"/>
              <a:ext cx="726" cy="544"/>
              <a:chOff x="612" y="1616"/>
              <a:chExt cx="726" cy="544"/>
            </a:xfrm>
          </p:grpSpPr>
          <p:pic>
            <p:nvPicPr>
              <p:cNvPr id="34006" name="Picture 17" descr="PC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" y="1633"/>
                <a:ext cx="545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4007" name="Picture 18" descr="GreenUser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" y="1814"/>
                <a:ext cx="217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08" name="Text Box 19"/>
              <p:cNvSpPr txBox="1">
                <a:spLocks noChangeArrowheads="1"/>
              </p:cNvSpPr>
              <p:nvPr/>
            </p:nvSpPr>
            <p:spPr bwMode="auto">
              <a:xfrm>
                <a:off x="766" y="1987"/>
                <a:ext cx="568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CL" sz="12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Usuario</a:t>
                </a:r>
              </a:p>
            </p:txBody>
          </p:sp>
          <p:sp>
            <p:nvSpPr>
              <p:cNvPr id="34009" name="AutoShape 20"/>
              <p:cNvSpPr>
                <a:spLocks noChangeArrowheads="1"/>
              </p:cNvSpPr>
              <p:nvPr/>
            </p:nvSpPr>
            <p:spPr bwMode="auto">
              <a:xfrm>
                <a:off x="612" y="1616"/>
                <a:ext cx="726" cy="54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001" name="Group 21"/>
            <p:cNvGrpSpPr>
              <a:grpSpLocks/>
            </p:cNvGrpSpPr>
            <p:nvPr/>
          </p:nvGrpSpPr>
          <p:grpSpPr bwMode="auto">
            <a:xfrm>
              <a:off x="1973" y="981"/>
              <a:ext cx="726" cy="544"/>
              <a:chOff x="612" y="1616"/>
              <a:chExt cx="726" cy="544"/>
            </a:xfrm>
          </p:grpSpPr>
          <p:pic>
            <p:nvPicPr>
              <p:cNvPr id="34002" name="Picture 22" descr="PC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" y="1633"/>
                <a:ext cx="545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4003" name="Picture 23" descr="GreenUser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" y="1814"/>
                <a:ext cx="217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04" name="Text Box 24"/>
              <p:cNvSpPr txBox="1">
                <a:spLocks noChangeArrowheads="1"/>
              </p:cNvSpPr>
              <p:nvPr/>
            </p:nvSpPr>
            <p:spPr bwMode="auto">
              <a:xfrm>
                <a:off x="766" y="1987"/>
                <a:ext cx="568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CL" sz="12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Usuario</a:t>
                </a:r>
              </a:p>
            </p:txBody>
          </p:sp>
          <p:sp>
            <p:nvSpPr>
              <p:cNvPr id="34005" name="AutoShape 25"/>
              <p:cNvSpPr>
                <a:spLocks noChangeArrowheads="1"/>
              </p:cNvSpPr>
              <p:nvPr/>
            </p:nvSpPr>
            <p:spPr bwMode="auto">
              <a:xfrm>
                <a:off x="612" y="1616"/>
                <a:ext cx="726" cy="54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796" name="Group 371"/>
          <p:cNvGrpSpPr>
            <a:grpSpLocks/>
          </p:cNvGrpSpPr>
          <p:nvPr/>
        </p:nvGrpSpPr>
        <p:grpSpPr bwMode="auto">
          <a:xfrm>
            <a:off x="6383338" y="1630363"/>
            <a:ext cx="3600450" cy="863600"/>
            <a:chOff x="3061" y="981"/>
            <a:chExt cx="2268" cy="544"/>
          </a:xfrm>
        </p:grpSpPr>
        <p:grpSp>
          <p:nvGrpSpPr>
            <p:cNvPr id="33984" name="Group 26"/>
            <p:cNvGrpSpPr>
              <a:grpSpLocks/>
            </p:cNvGrpSpPr>
            <p:nvPr/>
          </p:nvGrpSpPr>
          <p:grpSpPr bwMode="auto">
            <a:xfrm>
              <a:off x="3061" y="981"/>
              <a:ext cx="726" cy="544"/>
              <a:chOff x="612" y="1616"/>
              <a:chExt cx="726" cy="544"/>
            </a:xfrm>
          </p:grpSpPr>
          <p:pic>
            <p:nvPicPr>
              <p:cNvPr id="33995" name="Picture 27" descr="PC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" y="1633"/>
                <a:ext cx="545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3996" name="Picture 28" descr="GreenUser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" y="1814"/>
                <a:ext cx="217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97" name="Text Box 29"/>
              <p:cNvSpPr txBox="1">
                <a:spLocks noChangeArrowheads="1"/>
              </p:cNvSpPr>
              <p:nvPr/>
            </p:nvSpPr>
            <p:spPr bwMode="auto">
              <a:xfrm>
                <a:off x="766" y="1987"/>
                <a:ext cx="568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CL" sz="12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Usuario</a:t>
                </a:r>
              </a:p>
            </p:txBody>
          </p:sp>
          <p:sp>
            <p:nvSpPr>
              <p:cNvPr id="33998" name="AutoShape 30"/>
              <p:cNvSpPr>
                <a:spLocks noChangeArrowheads="1"/>
              </p:cNvSpPr>
              <p:nvPr/>
            </p:nvSpPr>
            <p:spPr bwMode="auto">
              <a:xfrm>
                <a:off x="612" y="1616"/>
                <a:ext cx="726" cy="54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985" name="Group 31"/>
            <p:cNvGrpSpPr>
              <a:grpSpLocks/>
            </p:cNvGrpSpPr>
            <p:nvPr/>
          </p:nvGrpSpPr>
          <p:grpSpPr bwMode="auto">
            <a:xfrm>
              <a:off x="3831" y="981"/>
              <a:ext cx="726" cy="544"/>
              <a:chOff x="612" y="1616"/>
              <a:chExt cx="726" cy="544"/>
            </a:xfrm>
          </p:grpSpPr>
          <p:pic>
            <p:nvPicPr>
              <p:cNvPr id="33991" name="Picture 32" descr="PC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" y="1633"/>
                <a:ext cx="545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3992" name="Picture 33" descr="GreenUser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" y="1814"/>
                <a:ext cx="217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93" name="Text Box 34"/>
              <p:cNvSpPr txBox="1">
                <a:spLocks noChangeArrowheads="1"/>
              </p:cNvSpPr>
              <p:nvPr/>
            </p:nvSpPr>
            <p:spPr bwMode="auto">
              <a:xfrm>
                <a:off x="766" y="1987"/>
                <a:ext cx="568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CL" sz="12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Usuario</a:t>
                </a:r>
              </a:p>
            </p:txBody>
          </p:sp>
          <p:sp>
            <p:nvSpPr>
              <p:cNvPr id="33994" name="AutoShape 35"/>
              <p:cNvSpPr>
                <a:spLocks noChangeArrowheads="1"/>
              </p:cNvSpPr>
              <p:nvPr/>
            </p:nvSpPr>
            <p:spPr bwMode="auto">
              <a:xfrm>
                <a:off x="612" y="1616"/>
                <a:ext cx="726" cy="54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986" name="Group 36"/>
            <p:cNvGrpSpPr>
              <a:grpSpLocks/>
            </p:cNvGrpSpPr>
            <p:nvPr/>
          </p:nvGrpSpPr>
          <p:grpSpPr bwMode="auto">
            <a:xfrm>
              <a:off x="4603" y="981"/>
              <a:ext cx="726" cy="544"/>
              <a:chOff x="612" y="1616"/>
              <a:chExt cx="726" cy="544"/>
            </a:xfrm>
          </p:grpSpPr>
          <p:pic>
            <p:nvPicPr>
              <p:cNvPr id="33987" name="Picture 37" descr="PC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" y="1633"/>
                <a:ext cx="545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33988" name="Picture 38" descr="GreenUser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" y="1814"/>
                <a:ext cx="217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89" name="Text Box 39"/>
              <p:cNvSpPr txBox="1">
                <a:spLocks noChangeArrowheads="1"/>
              </p:cNvSpPr>
              <p:nvPr/>
            </p:nvSpPr>
            <p:spPr bwMode="auto">
              <a:xfrm>
                <a:off x="766" y="1987"/>
                <a:ext cx="568" cy="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_tradnl" altLang="es-CL" sz="120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Usuario</a:t>
                </a:r>
              </a:p>
            </p:txBody>
          </p:sp>
          <p:sp>
            <p:nvSpPr>
              <p:cNvPr id="33990" name="AutoShape 40"/>
              <p:cNvSpPr>
                <a:spLocks noChangeArrowheads="1"/>
              </p:cNvSpPr>
              <p:nvPr/>
            </p:nvSpPr>
            <p:spPr bwMode="auto">
              <a:xfrm>
                <a:off x="612" y="1616"/>
                <a:ext cx="726" cy="54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1pPr>
                <a:lvl2pPr algn="just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2pPr>
                <a:lvl3pPr algn="just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3pPr>
                <a:lvl4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4pPr>
                <a:lvl5pPr algn="just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5pPr>
                <a:lvl6pPr marL="25146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6pPr>
                <a:lvl7pPr marL="29718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7pPr>
                <a:lvl8pPr marL="34290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8pPr>
                <a:lvl9pPr marL="3886200" indent="-228600" algn="just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 Fallback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CL" altLang="es-CL"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797" name="Group 233"/>
          <p:cNvGrpSpPr>
            <a:grpSpLocks/>
          </p:cNvGrpSpPr>
          <p:nvPr/>
        </p:nvGrpSpPr>
        <p:grpSpPr bwMode="auto">
          <a:xfrm>
            <a:off x="7788276" y="3213100"/>
            <a:ext cx="792163" cy="719138"/>
            <a:chOff x="4105" y="1752"/>
            <a:chExt cx="499" cy="453"/>
          </a:xfrm>
        </p:grpSpPr>
        <p:sp>
          <p:nvSpPr>
            <p:cNvPr id="33981" name="Text Box 229"/>
            <p:cNvSpPr txBox="1">
              <a:spLocks noChangeArrowheads="1"/>
            </p:cNvSpPr>
            <p:nvPr/>
          </p:nvSpPr>
          <p:spPr bwMode="auto">
            <a:xfrm>
              <a:off x="4167" y="2024"/>
              <a:ext cx="374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just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1pPr>
              <a:lvl2pPr algn="just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2pPr>
              <a:lvl3pPr algn="just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3pPr>
              <a:lvl4pPr algn="just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4pPr>
              <a:lvl5pPr algn="just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5pPr>
              <a:lvl6pPr marL="2514600" indent="-228600" algn="just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6pPr>
              <a:lvl7pPr marL="2971800" indent="-228600" algn="just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7pPr>
              <a:lvl8pPr marL="3429000" indent="-228600" algn="just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8pPr>
              <a:lvl9pPr marL="3886200" indent="-228600" algn="just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CL" sz="12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Rol</a:t>
              </a:r>
            </a:p>
          </p:txBody>
        </p:sp>
        <p:sp>
          <p:nvSpPr>
            <p:cNvPr id="33982" name="AutoShape 230"/>
            <p:cNvSpPr>
              <a:spLocks noChangeArrowheads="1"/>
            </p:cNvSpPr>
            <p:nvPr/>
          </p:nvSpPr>
          <p:spPr bwMode="auto">
            <a:xfrm>
              <a:off x="4105" y="1752"/>
              <a:ext cx="499" cy="45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1pPr>
              <a:lvl2pPr algn="just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2pPr>
              <a:lvl3pPr algn="just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3pPr>
              <a:lvl4pPr algn="just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4pPr>
              <a:lvl5pPr algn="just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5pPr>
              <a:lvl6pPr marL="2514600" indent="-228600" algn="just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6pPr>
              <a:lvl7pPr marL="2971800" indent="-228600" algn="just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7pPr>
              <a:lvl8pPr marL="3429000" indent="-228600" algn="just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8pPr>
              <a:lvl9pPr marL="3886200" indent="-228600" algn="just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Droid Sans Fallback" charset="0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CL" altLang="es-CL"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3983" name="Picture 232" descr="snowcraft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" y="1797"/>
              <a:ext cx="3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3798" name="AutoShape 234"/>
          <p:cNvCxnSpPr>
            <a:cxnSpLocks noChangeShapeType="1"/>
            <a:stCxn id="33974" idx="14"/>
            <a:endCxn id="34013" idx="2"/>
          </p:cNvCxnSpPr>
          <p:nvPr/>
        </p:nvCxnSpPr>
        <p:spPr bwMode="auto">
          <a:xfrm flipH="1" flipV="1">
            <a:off x="2784476" y="2493963"/>
            <a:ext cx="168275" cy="2208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9" name="AutoShape 235"/>
          <p:cNvCxnSpPr>
            <a:cxnSpLocks noChangeShapeType="1"/>
            <a:stCxn id="33974" idx="13"/>
            <a:endCxn id="34009" idx="2"/>
          </p:cNvCxnSpPr>
          <p:nvPr/>
        </p:nvCxnSpPr>
        <p:spPr bwMode="auto">
          <a:xfrm flipV="1">
            <a:off x="2949576" y="2493964"/>
            <a:ext cx="1057275" cy="22113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0" name="AutoShape 236"/>
          <p:cNvCxnSpPr>
            <a:cxnSpLocks noChangeShapeType="1"/>
            <a:stCxn id="33974" idx="18"/>
            <a:endCxn id="34005" idx="2"/>
          </p:cNvCxnSpPr>
          <p:nvPr/>
        </p:nvCxnSpPr>
        <p:spPr bwMode="auto">
          <a:xfrm flipV="1">
            <a:off x="2962276" y="2493964"/>
            <a:ext cx="2270125" cy="2205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1" name="AutoShape 238"/>
          <p:cNvCxnSpPr>
            <a:cxnSpLocks noChangeShapeType="1"/>
            <a:stCxn id="33955" idx="15"/>
            <a:endCxn id="34013" idx="2"/>
          </p:cNvCxnSpPr>
          <p:nvPr/>
        </p:nvCxnSpPr>
        <p:spPr bwMode="auto">
          <a:xfrm flipH="1" flipV="1">
            <a:off x="2784475" y="2493964"/>
            <a:ext cx="852488" cy="2206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2" name="AutoShape 239"/>
          <p:cNvCxnSpPr>
            <a:cxnSpLocks noChangeShapeType="1"/>
            <a:stCxn id="33955" idx="14"/>
            <a:endCxn id="34009" idx="2"/>
          </p:cNvCxnSpPr>
          <p:nvPr/>
        </p:nvCxnSpPr>
        <p:spPr bwMode="auto">
          <a:xfrm flipV="1">
            <a:off x="3633788" y="2493963"/>
            <a:ext cx="373062" cy="2208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3" name="AutoShape 240"/>
          <p:cNvCxnSpPr>
            <a:cxnSpLocks noChangeShapeType="1"/>
            <a:stCxn id="33955" idx="20"/>
            <a:endCxn id="34005" idx="2"/>
          </p:cNvCxnSpPr>
          <p:nvPr/>
        </p:nvCxnSpPr>
        <p:spPr bwMode="auto">
          <a:xfrm flipV="1">
            <a:off x="3648076" y="2493964"/>
            <a:ext cx="1584325" cy="2205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04" name="Group 369"/>
          <p:cNvGrpSpPr>
            <a:grpSpLocks/>
          </p:cNvGrpSpPr>
          <p:nvPr/>
        </p:nvGrpSpPr>
        <p:grpSpPr bwMode="auto">
          <a:xfrm>
            <a:off x="2770188" y="4652964"/>
            <a:ext cx="2474912" cy="936625"/>
            <a:chOff x="703" y="2659"/>
            <a:chExt cx="1559" cy="590"/>
          </a:xfrm>
        </p:grpSpPr>
        <p:grpSp>
          <p:nvGrpSpPr>
            <p:cNvPr id="33901" name="Group 65"/>
            <p:cNvGrpSpPr>
              <a:grpSpLocks noChangeAspect="1"/>
            </p:cNvGrpSpPr>
            <p:nvPr/>
          </p:nvGrpSpPr>
          <p:grpSpPr bwMode="auto">
            <a:xfrm rot="-5400000">
              <a:off x="542" y="2820"/>
              <a:ext cx="590" cy="268"/>
              <a:chOff x="793" y="2432"/>
              <a:chExt cx="2223" cy="1008"/>
            </a:xfrm>
          </p:grpSpPr>
          <p:sp>
            <p:nvSpPr>
              <p:cNvPr id="33962" name="AutoShape 44"/>
              <p:cNvSpPr>
                <a:spLocks noChangeAspect="1" noChangeArrowheads="1" noTextEdit="1"/>
              </p:cNvSpPr>
              <p:nvPr/>
            </p:nvSpPr>
            <p:spPr bwMode="auto">
              <a:xfrm>
                <a:off x="793" y="2432"/>
                <a:ext cx="2223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63" name="Freeform 47"/>
              <p:cNvSpPr>
                <a:spLocks noChangeAspect="1"/>
              </p:cNvSpPr>
              <p:nvPr/>
            </p:nvSpPr>
            <p:spPr bwMode="auto">
              <a:xfrm>
                <a:off x="1152" y="2532"/>
                <a:ext cx="113" cy="126"/>
              </a:xfrm>
              <a:custGeom>
                <a:avLst/>
                <a:gdLst>
                  <a:gd name="T0" fmla="*/ 34 w 113"/>
                  <a:gd name="T1" fmla="*/ 0 h 126"/>
                  <a:gd name="T2" fmla="*/ 113 w 113"/>
                  <a:gd name="T3" fmla="*/ 33 h 126"/>
                  <a:gd name="T4" fmla="*/ 70 w 113"/>
                  <a:gd name="T5" fmla="*/ 126 h 126"/>
                  <a:gd name="T6" fmla="*/ 0 w 113"/>
                  <a:gd name="T7" fmla="*/ 109 h 126"/>
                  <a:gd name="T8" fmla="*/ 34 w 113"/>
                  <a:gd name="T9" fmla="*/ 0 h 126"/>
                  <a:gd name="T10" fmla="*/ 34 w 113"/>
                  <a:gd name="T11" fmla="*/ 0 h 1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26">
                    <a:moveTo>
                      <a:pt x="34" y="0"/>
                    </a:moveTo>
                    <a:lnTo>
                      <a:pt x="113" y="33"/>
                    </a:lnTo>
                    <a:lnTo>
                      <a:pt x="70" y="126"/>
                    </a:lnTo>
                    <a:lnTo>
                      <a:pt x="0" y="10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64" name="Freeform 48"/>
              <p:cNvSpPr>
                <a:spLocks noChangeAspect="1"/>
              </p:cNvSpPr>
              <p:nvPr/>
            </p:nvSpPr>
            <p:spPr bwMode="auto">
              <a:xfrm>
                <a:off x="895" y="2543"/>
                <a:ext cx="2002" cy="792"/>
              </a:xfrm>
              <a:custGeom>
                <a:avLst/>
                <a:gdLst>
                  <a:gd name="T0" fmla="*/ 394 w 2002"/>
                  <a:gd name="T1" fmla="*/ 58 h 792"/>
                  <a:gd name="T2" fmla="*/ 411 w 2002"/>
                  <a:gd name="T3" fmla="*/ 81 h 792"/>
                  <a:gd name="T4" fmla="*/ 436 w 2002"/>
                  <a:gd name="T5" fmla="*/ 111 h 792"/>
                  <a:gd name="T6" fmla="*/ 462 w 2002"/>
                  <a:gd name="T7" fmla="*/ 142 h 792"/>
                  <a:gd name="T8" fmla="*/ 488 w 2002"/>
                  <a:gd name="T9" fmla="*/ 174 h 792"/>
                  <a:gd name="T10" fmla="*/ 511 w 2002"/>
                  <a:gd name="T11" fmla="*/ 198 h 792"/>
                  <a:gd name="T12" fmla="*/ 537 w 2002"/>
                  <a:gd name="T13" fmla="*/ 220 h 792"/>
                  <a:gd name="T14" fmla="*/ 558 w 2002"/>
                  <a:gd name="T15" fmla="*/ 231 h 792"/>
                  <a:gd name="T16" fmla="*/ 591 w 2002"/>
                  <a:gd name="T17" fmla="*/ 245 h 792"/>
                  <a:gd name="T18" fmla="*/ 611 w 2002"/>
                  <a:gd name="T19" fmla="*/ 252 h 792"/>
                  <a:gd name="T20" fmla="*/ 1463 w 2002"/>
                  <a:gd name="T21" fmla="*/ 228 h 792"/>
                  <a:gd name="T22" fmla="*/ 1448 w 2002"/>
                  <a:gd name="T23" fmla="*/ 248 h 792"/>
                  <a:gd name="T24" fmla="*/ 1459 w 2002"/>
                  <a:gd name="T25" fmla="*/ 258 h 792"/>
                  <a:gd name="T26" fmla="*/ 1479 w 2002"/>
                  <a:gd name="T27" fmla="*/ 260 h 792"/>
                  <a:gd name="T28" fmla="*/ 1507 w 2002"/>
                  <a:gd name="T29" fmla="*/ 261 h 792"/>
                  <a:gd name="T30" fmla="*/ 1542 w 2002"/>
                  <a:gd name="T31" fmla="*/ 263 h 792"/>
                  <a:gd name="T32" fmla="*/ 1584 w 2002"/>
                  <a:gd name="T33" fmla="*/ 264 h 792"/>
                  <a:gd name="T34" fmla="*/ 1631 w 2002"/>
                  <a:gd name="T35" fmla="*/ 267 h 792"/>
                  <a:gd name="T36" fmla="*/ 1681 w 2002"/>
                  <a:gd name="T37" fmla="*/ 270 h 792"/>
                  <a:gd name="T38" fmla="*/ 1729 w 2002"/>
                  <a:gd name="T39" fmla="*/ 271 h 792"/>
                  <a:gd name="T40" fmla="*/ 1775 w 2002"/>
                  <a:gd name="T41" fmla="*/ 274 h 792"/>
                  <a:gd name="T42" fmla="*/ 1815 w 2002"/>
                  <a:gd name="T43" fmla="*/ 276 h 792"/>
                  <a:gd name="T44" fmla="*/ 1849 w 2002"/>
                  <a:gd name="T45" fmla="*/ 277 h 792"/>
                  <a:gd name="T46" fmla="*/ 1876 w 2002"/>
                  <a:gd name="T47" fmla="*/ 277 h 792"/>
                  <a:gd name="T48" fmla="*/ 1961 w 2002"/>
                  <a:gd name="T49" fmla="*/ 312 h 792"/>
                  <a:gd name="T50" fmla="*/ 1985 w 2002"/>
                  <a:gd name="T51" fmla="*/ 321 h 792"/>
                  <a:gd name="T52" fmla="*/ 2000 w 2002"/>
                  <a:gd name="T53" fmla="*/ 335 h 792"/>
                  <a:gd name="T54" fmla="*/ 1997 w 2002"/>
                  <a:gd name="T55" fmla="*/ 357 h 792"/>
                  <a:gd name="T56" fmla="*/ 1974 w 2002"/>
                  <a:gd name="T57" fmla="*/ 374 h 792"/>
                  <a:gd name="T58" fmla="*/ 1842 w 2002"/>
                  <a:gd name="T59" fmla="*/ 407 h 792"/>
                  <a:gd name="T60" fmla="*/ 1852 w 2002"/>
                  <a:gd name="T61" fmla="*/ 730 h 792"/>
                  <a:gd name="T62" fmla="*/ 1622 w 2002"/>
                  <a:gd name="T63" fmla="*/ 777 h 792"/>
                  <a:gd name="T64" fmla="*/ 1527 w 2002"/>
                  <a:gd name="T65" fmla="*/ 695 h 792"/>
                  <a:gd name="T66" fmla="*/ 1551 w 2002"/>
                  <a:gd name="T67" fmla="*/ 675 h 792"/>
                  <a:gd name="T68" fmla="*/ 1570 w 2002"/>
                  <a:gd name="T69" fmla="*/ 645 h 792"/>
                  <a:gd name="T70" fmla="*/ 1570 w 2002"/>
                  <a:gd name="T71" fmla="*/ 612 h 792"/>
                  <a:gd name="T72" fmla="*/ 1554 w 2002"/>
                  <a:gd name="T73" fmla="*/ 582 h 792"/>
                  <a:gd name="T74" fmla="*/ 1539 w 2002"/>
                  <a:gd name="T75" fmla="*/ 563 h 792"/>
                  <a:gd name="T76" fmla="*/ 1372 w 2002"/>
                  <a:gd name="T77" fmla="*/ 421 h 792"/>
                  <a:gd name="T78" fmla="*/ 505 w 2002"/>
                  <a:gd name="T79" fmla="*/ 403 h 792"/>
                  <a:gd name="T80" fmla="*/ 71 w 2002"/>
                  <a:gd name="T81" fmla="*/ 552 h 792"/>
                  <a:gd name="T82" fmla="*/ 222 w 2002"/>
                  <a:gd name="T83" fmla="*/ 0 h 792"/>
                  <a:gd name="T84" fmla="*/ 152 w 2002"/>
                  <a:gd name="T85" fmla="*/ 187 h 792"/>
                  <a:gd name="T86" fmla="*/ 160 w 2002"/>
                  <a:gd name="T87" fmla="*/ 215 h 792"/>
                  <a:gd name="T88" fmla="*/ 170 w 2002"/>
                  <a:gd name="T89" fmla="*/ 250 h 792"/>
                  <a:gd name="T90" fmla="*/ 174 w 2002"/>
                  <a:gd name="T91" fmla="*/ 267 h 792"/>
                  <a:gd name="T92" fmla="*/ 183 w 2002"/>
                  <a:gd name="T93" fmla="*/ 291 h 792"/>
                  <a:gd name="T94" fmla="*/ 193 w 2002"/>
                  <a:gd name="T95" fmla="*/ 315 h 792"/>
                  <a:gd name="T96" fmla="*/ 240 w 2002"/>
                  <a:gd name="T97" fmla="*/ 546 h 792"/>
                  <a:gd name="T98" fmla="*/ 313 w 2002"/>
                  <a:gd name="T99" fmla="*/ 323 h 792"/>
                  <a:gd name="T100" fmla="*/ 309 w 2002"/>
                  <a:gd name="T101" fmla="*/ 104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02" h="792">
                    <a:moveTo>
                      <a:pt x="385" y="48"/>
                    </a:moveTo>
                    <a:lnTo>
                      <a:pt x="385" y="49"/>
                    </a:lnTo>
                    <a:lnTo>
                      <a:pt x="389" y="52"/>
                    </a:lnTo>
                    <a:lnTo>
                      <a:pt x="390" y="55"/>
                    </a:lnTo>
                    <a:lnTo>
                      <a:pt x="394" y="58"/>
                    </a:lnTo>
                    <a:lnTo>
                      <a:pt x="396" y="62"/>
                    </a:lnTo>
                    <a:lnTo>
                      <a:pt x="399" y="67"/>
                    </a:lnTo>
                    <a:lnTo>
                      <a:pt x="403" y="70"/>
                    </a:lnTo>
                    <a:lnTo>
                      <a:pt x="406" y="75"/>
                    </a:lnTo>
                    <a:lnTo>
                      <a:pt x="411" y="81"/>
                    </a:lnTo>
                    <a:lnTo>
                      <a:pt x="416" y="87"/>
                    </a:lnTo>
                    <a:lnTo>
                      <a:pt x="419" y="92"/>
                    </a:lnTo>
                    <a:lnTo>
                      <a:pt x="424" y="98"/>
                    </a:lnTo>
                    <a:lnTo>
                      <a:pt x="430" y="104"/>
                    </a:lnTo>
                    <a:lnTo>
                      <a:pt x="436" y="111"/>
                    </a:lnTo>
                    <a:lnTo>
                      <a:pt x="439" y="117"/>
                    </a:lnTo>
                    <a:lnTo>
                      <a:pt x="445" y="124"/>
                    </a:lnTo>
                    <a:lnTo>
                      <a:pt x="451" y="130"/>
                    </a:lnTo>
                    <a:lnTo>
                      <a:pt x="457" y="136"/>
                    </a:lnTo>
                    <a:lnTo>
                      <a:pt x="462" y="142"/>
                    </a:lnTo>
                    <a:lnTo>
                      <a:pt x="468" y="149"/>
                    </a:lnTo>
                    <a:lnTo>
                      <a:pt x="472" y="156"/>
                    </a:lnTo>
                    <a:lnTo>
                      <a:pt x="478" y="162"/>
                    </a:lnTo>
                    <a:lnTo>
                      <a:pt x="483" y="168"/>
                    </a:lnTo>
                    <a:lnTo>
                      <a:pt x="488" y="174"/>
                    </a:lnTo>
                    <a:lnTo>
                      <a:pt x="493" y="180"/>
                    </a:lnTo>
                    <a:lnTo>
                      <a:pt x="498" y="185"/>
                    </a:lnTo>
                    <a:lnTo>
                      <a:pt x="502" y="190"/>
                    </a:lnTo>
                    <a:lnTo>
                      <a:pt x="506" y="194"/>
                    </a:lnTo>
                    <a:lnTo>
                      <a:pt x="511" y="198"/>
                    </a:lnTo>
                    <a:lnTo>
                      <a:pt x="515" y="203"/>
                    </a:lnTo>
                    <a:lnTo>
                      <a:pt x="522" y="208"/>
                    </a:lnTo>
                    <a:lnTo>
                      <a:pt x="530" y="214"/>
                    </a:lnTo>
                    <a:lnTo>
                      <a:pt x="533" y="216"/>
                    </a:lnTo>
                    <a:lnTo>
                      <a:pt x="537" y="220"/>
                    </a:lnTo>
                    <a:lnTo>
                      <a:pt x="542" y="222"/>
                    </a:lnTo>
                    <a:lnTo>
                      <a:pt x="546" y="225"/>
                    </a:lnTo>
                    <a:lnTo>
                      <a:pt x="550" y="227"/>
                    </a:lnTo>
                    <a:lnTo>
                      <a:pt x="554" y="229"/>
                    </a:lnTo>
                    <a:lnTo>
                      <a:pt x="558" y="231"/>
                    </a:lnTo>
                    <a:lnTo>
                      <a:pt x="563" y="234"/>
                    </a:lnTo>
                    <a:lnTo>
                      <a:pt x="570" y="237"/>
                    </a:lnTo>
                    <a:lnTo>
                      <a:pt x="578" y="241"/>
                    </a:lnTo>
                    <a:lnTo>
                      <a:pt x="584" y="243"/>
                    </a:lnTo>
                    <a:lnTo>
                      <a:pt x="591" y="245"/>
                    </a:lnTo>
                    <a:lnTo>
                      <a:pt x="597" y="248"/>
                    </a:lnTo>
                    <a:lnTo>
                      <a:pt x="603" y="250"/>
                    </a:lnTo>
                    <a:lnTo>
                      <a:pt x="606" y="250"/>
                    </a:lnTo>
                    <a:lnTo>
                      <a:pt x="610" y="251"/>
                    </a:lnTo>
                    <a:lnTo>
                      <a:pt x="611" y="252"/>
                    </a:lnTo>
                    <a:lnTo>
                      <a:pt x="612" y="254"/>
                    </a:lnTo>
                    <a:lnTo>
                      <a:pt x="1291" y="262"/>
                    </a:lnTo>
                    <a:lnTo>
                      <a:pt x="1381" y="200"/>
                    </a:lnTo>
                    <a:lnTo>
                      <a:pt x="1455" y="203"/>
                    </a:lnTo>
                    <a:lnTo>
                      <a:pt x="1463" y="228"/>
                    </a:lnTo>
                    <a:lnTo>
                      <a:pt x="1462" y="228"/>
                    </a:lnTo>
                    <a:lnTo>
                      <a:pt x="1459" y="231"/>
                    </a:lnTo>
                    <a:lnTo>
                      <a:pt x="1455" y="236"/>
                    </a:lnTo>
                    <a:lnTo>
                      <a:pt x="1450" y="242"/>
                    </a:lnTo>
                    <a:lnTo>
                      <a:pt x="1448" y="248"/>
                    </a:lnTo>
                    <a:lnTo>
                      <a:pt x="1448" y="252"/>
                    </a:lnTo>
                    <a:lnTo>
                      <a:pt x="1448" y="254"/>
                    </a:lnTo>
                    <a:lnTo>
                      <a:pt x="1450" y="256"/>
                    </a:lnTo>
                    <a:lnTo>
                      <a:pt x="1453" y="257"/>
                    </a:lnTo>
                    <a:lnTo>
                      <a:pt x="1459" y="258"/>
                    </a:lnTo>
                    <a:lnTo>
                      <a:pt x="1461" y="258"/>
                    </a:lnTo>
                    <a:lnTo>
                      <a:pt x="1467" y="258"/>
                    </a:lnTo>
                    <a:lnTo>
                      <a:pt x="1469" y="258"/>
                    </a:lnTo>
                    <a:lnTo>
                      <a:pt x="1474" y="260"/>
                    </a:lnTo>
                    <a:lnTo>
                      <a:pt x="1479" y="260"/>
                    </a:lnTo>
                    <a:lnTo>
                      <a:pt x="1483" y="260"/>
                    </a:lnTo>
                    <a:lnTo>
                      <a:pt x="1488" y="260"/>
                    </a:lnTo>
                    <a:lnTo>
                      <a:pt x="1494" y="260"/>
                    </a:lnTo>
                    <a:lnTo>
                      <a:pt x="1500" y="260"/>
                    </a:lnTo>
                    <a:lnTo>
                      <a:pt x="1507" y="261"/>
                    </a:lnTo>
                    <a:lnTo>
                      <a:pt x="1513" y="261"/>
                    </a:lnTo>
                    <a:lnTo>
                      <a:pt x="1520" y="262"/>
                    </a:lnTo>
                    <a:lnTo>
                      <a:pt x="1527" y="262"/>
                    </a:lnTo>
                    <a:lnTo>
                      <a:pt x="1535" y="263"/>
                    </a:lnTo>
                    <a:lnTo>
                      <a:pt x="1542" y="263"/>
                    </a:lnTo>
                    <a:lnTo>
                      <a:pt x="1550" y="263"/>
                    </a:lnTo>
                    <a:lnTo>
                      <a:pt x="1558" y="263"/>
                    </a:lnTo>
                    <a:lnTo>
                      <a:pt x="1568" y="263"/>
                    </a:lnTo>
                    <a:lnTo>
                      <a:pt x="1576" y="263"/>
                    </a:lnTo>
                    <a:lnTo>
                      <a:pt x="1584" y="264"/>
                    </a:lnTo>
                    <a:lnTo>
                      <a:pt x="1594" y="265"/>
                    </a:lnTo>
                    <a:lnTo>
                      <a:pt x="1604" y="265"/>
                    </a:lnTo>
                    <a:lnTo>
                      <a:pt x="1613" y="265"/>
                    </a:lnTo>
                    <a:lnTo>
                      <a:pt x="1622" y="265"/>
                    </a:lnTo>
                    <a:lnTo>
                      <a:pt x="1631" y="267"/>
                    </a:lnTo>
                    <a:lnTo>
                      <a:pt x="1642" y="268"/>
                    </a:lnTo>
                    <a:lnTo>
                      <a:pt x="1651" y="268"/>
                    </a:lnTo>
                    <a:lnTo>
                      <a:pt x="1662" y="268"/>
                    </a:lnTo>
                    <a:lnTo>
                      <a:pt x="1671" y="269"/>
                    </a:lnTo>
                    <a:lnTo>
                      <a:pt x="1681" y="270"/>
                    </a:lnTo>
                    <a:lnTo>
                      <a:pt x="1690" y="270"/>
                    </a:lnTo>
                    <a:lnTo>
                      <a:pt x="1701" y="270"/>
                    </a:lnTo>
                    <a:lnTo>
                      <a:pt x="1709" y="270"/>
                    </a:lnTo>
                    <a:lnTo>
                      <a:pt x="1719" y="271"/>
                    </a:lnTo>
                    <a:lnTo>
                      <a:pt x="1729" y="271"/>
                    </a:lnTo>
                    <a:lnTo>
                      <a:pt x="1738" y="271"/>
                    </a:lnTo>
                    <a:lnTo>
                      <a:pt x="1748" y="271"/>
                    </a:lnTo>
                    <a:lnTo>
                      <a:pt x="1757" y="272"/>
                    </a:lnTo>
                    <a:lnTo>
                      <a:pt x="1765" y="272"/>
                    </a:lnTo>
                    <a:lnTo>
                      <a:pt x="1775" y="274"/>
                    </a:lnTo>
                    <a:lnTo>
                      <a:pt x="1783" y="274"/>
                    </a:lnTo>
                    <a:lnTo>
                      <a:pt x="1791" y="274"/>
                    </a:lnTo>
                    <a:lnTo>
                      <a:pt x="1799" y="274"/>
                    </a:lnTo>
                    <a:lnTo>
                      <a:pt x="1807" y="275"/>
                    </a:lnTo>
                    <a:lnTo>
                      <a:pt x="1815" y="276"/>
                    </a:lnTo>
                    <a:lnTo>
                      <a:pt x="1823" y="276"/>
                    </a:lnTo>
                    <a:lnTo>
                      <a:pt x="1830" y="276"/>
                    </a:lnTo>
                    <a:lnTo>
                      <a:pt x="1836" y="276"/>
                    </a:lnTo>
                    <a:lnTo>
                      <a:pt x="1842" y="276"/>
                    </a:lnTo>
                    <a:lnTo>
                      <a:pt x="1849" y="277"/>
                    </a:lnTo>
                    <a:lnTo>
                      <a:pt x="1853" y="277"/>
                    </a:lnTo>
                    <a:lnTo>
                      <a:pt x="1859" y="277"/>
                    </a:lnTo>
                    <a:lnTo>
                      <a:pt x="1864" y="277"/>
                    </a:lnTo>
                    <a:lnTo>
                      <a:pt x="1870" y="277"/>
                    </a:lnTo>
                    <a:lnTo>
                      <a:pt x="1876" y="277"/>
                    </a:lnTo>
                    <a:lnTo>
                      <a:pt x="1881" y="278"/>
                    </a:lnTo>
                    <a:lnTo>
                      <a:pt x="1885" y="278"/>
                    </a:lnTo>
                    <a:lnTo>
                      <a:pt x="1887" y="279"/>
                    </a:lnTo>
                    <a:lnTo>
                      <a:pt x="1960" y="312"/>
                    </a:lnTo>
                    <a:lnTo>
                      <a:pt x="1961" y="312"/>
                    </a:lnTo>
                    <a:lnTo>
                      <a:pt x="1967" y="314"/>
                    </a:lnTo>
                    <a:lnTo>
                      <a:pt x="1971" y="315"/>
                    </a:lnTo>
                    <a:lnTo>
                      <a:pt x="1974" y="316"/>
                    </a:lnTo>
                    <a:lnTo>
                      <a:pt x="1979" y="318"/>
                    </a:lnTo>
                    <a:lnTo>
                      <a:pt x="1985" y="321"/>
                    </a:lnTo>
                    <a:lnTo>
                      <a:pt x="1988" y="323"/>
                    </a:lnTo>
                    <a:lnTo>
                      <a:pt x="1993" y="325"/>
                    </a:lnTo>
                    <a:lnTo>
                      <a:pt x="1995" y="328"/>
                    </a:lnTo>
                    <a:lnTo>
                      <a:pt x="1999" y="331"/>
                    </a:lnTo>
                    <a:lnTo>
                      <a:pt x="2000" y="335"/>
                    </a:lnTo>
                    <a:lnTo>
                      <a:pt x="2002" y="339"/>
                    </a:lnTo>
                    <a:lnTo>
                      <a:pt x="2001" y="343"/>
                    </a:lnTo>
                    <a:lnTo>
                      <a:pt x="2001" y="349"/>
                    </a:lnTo>
                    <a:lnTo>
                      <a:pt x="1999" y="352"/>
                    </a:lnTo>
                    <a:lnTo>
                      <a:pt x="1997" y="357"/>
                    </a:lnTo>
                    <a:lnTo>
                      <a:pt x="1994" y="359"/>
                    </a:lnTo>
                    <a:lnTo>
                      <a:pt x="1992" y="363"/>
                    </a:lnTo>
                    <a:lnTo>
                      <a:pt x="1986" y="368"/>
                    </a:lnTo>
                    <a:lnTo>
                      <a:pt x="1980" y="371"/>
                    </a:lnTo>
                    <a:lnTo>
                      <a:pt x="1974" y="374"/>
                    </a:lnTo>
                    <a:lnTo>
                      <a:pt x="1971" y="375"/>
                    </a:lnTo>
                    <a:lnTo>
                      <a:pt x="1967" y="375"/>
                    </a:lnTo>
                    <a:lnTo>
                      <a:pt x="1966" y="375"/>
                    </a:lnTo>
                    <a:lnTo>
                      <a:pt x="1917" y="396"/>
                    </a:lnTo>
                    <a:lnTo>
                      <a:pt x="1842" y="407"/>
                    </a:lnTo>
                    <a:lnTo>
                      <a:pt x="1849" y="569"/>
                    </a:lnTo>
                    <a:lnTo>
                      <a:pt x="1793" y="635"/>
                    </a:lnTo>
                    <a:lnTo>
                      <a:pt x="1802" y="681"/>
                    </a:lnTo>
                    <a:lnTo>
                      <a:pt x="1825" y="714"/>
                    </a:lnTo>
                    <a:lnTo>
                      <a:pt x="1852" y="730"/>
                    </a:lnTo>
                    <a:lnTo>
                      <a:pt x="1849" y="792"/>
                    </a:lnTo>
                    <a:lnTo>
                      <a:pt x="1742" y="784"/>
                    </a:lnTo>
                    <a:lnTo>
                      <a:pt x="1739" y="723"/>
                    </a:lnTo>
                    <a:lnTo>
                      <a:pt x="1618" y="728"/>
                    </a:lnTo>
                    <a:lnTo>
                      <a:pt x="1622" y="777"/>
                    </a:lnTo>
                    <a:lnTo>
                      <a:pt x="1521" y="777"/>
                    </a:lnTo>
                    <a:lnTo>
                      <a:pt x="1516" y="702"/>
                    </a:lnTo>
                    <a:lnTo>
                      <a:pt x="1517" y="701"/>
                    </a:lnTo>
                    <a:lnTo>
                      <a:pt x="1523" y="697"/>
                    </a:lnTo>
                    <a:lnTo>
                      <a:pt x="1527" y="695"/>
                    </a:lnTo>
                    <a:lnTo>
                      <a:pt x="1531" y="691"/>
                    </a:lnTo>
                    <a:lnTo>
                      <a:pt x="1536" y="688"/>
                    </a:lnTo>
                    <a:lnTo>
                      <a:pt x="1542" y="684"/>
                    </a:lnTo>
                    <a:lnTo>
                      <a:pt x="1547" y="678"/>
                    </a:lnTo>
                    <a:lnTo>
                      <a:pt x="1551" y="675"/>
                    </a:lnTo>
                    <a:lnTo>
                      <a:pt x="1556" y="669"/>
                    </a:lnTo>
                    <a:lnTo>
                      <a:pt x="1561" y="664"/>
                    </a:lnTo>
                    <a:lnTo>
                      <a:pt x="1564" y="658"/>
                    </a:lnTo>
                    <a:lnTo>
                      <a:pt x="1568" y="652"/>
                    </a:lnTo>
                    <a:lnTo>
                      <a:pt x="1570" y="645"/>
                    </a:lnTo>
                    <a:lnTo>
                      <a:pt x="1574" y="639"/>
                    </a:lnTo>
                    <a:lnTo>
                      <a:pt x="1574" y="632"/>
                    </a:lnTo>
                    <a:lnTo>
                      <a:pt x="1574" y="625"/>
                    </a:lnTo>
                    <a:lnTo>
                      <a:pt x="1573" y="618"/>
                    </a:lnTo>
                    <a:lnTo>
                      <a:pt x="1570" y="612"/>
                    </a:lnTo>
                    <a:lnTo>
                      <a:pt x="1568" y="605"/>
                    </a:lnTo>
                    <a:lnTo>
                      <a:pt x="1564" y="598"/>
                    </a:lnTo>
                    <a:lnTo>
                      <a:pt x="1562" y="592"/>
                    </a:lnTo>
                    <a:lnTo>
                      <a:pt x="1558" y="588"/>
                    </a:lnTo>
                    <a:lnTo>
                      <a:pt x="1554" y="582"/>
                    </a:lnTo>
                    <a:lnTo>
                      <a:pt x="1550" y="577"/>
                    </a:lnTo>
                    <a:lnTo>
                      <a:pt x="1547" y="572"/>
                    </a:lnTo>
                    <a:lnTo>
                      <a:pt x="1544" y="570"/>
                    </a:lnTo>
                    <a:lnTo>
                      <a:pt x="1541" y="564"/>
                    </a:lnTo>
                    <a:lnTo>
                      <a:pt x="1539" y="563"/>
                    </a:lnTo>
                    <a:lnTo>
                      <a:pt x="1534" y="381"/>
                    </a:lnTo>
                    <a:lnTo>
                      <a:pt x="1463" y="381"/>
                    </a:lnTo>
                    <a:lnTo>
                      <a:pt x="1463" y="414"/>
                    </a:lnTo>
                    <a:lnTo>
                      <a:pt x="1448" y="429"/>
                    </a:lnTo>
                    <a:lnTo>
                      <a:pt x="1372" y="421"/>
                    </a:lnTo>
                    <a:lnTo>
                      <a:pt x="1305" y="375"/>
                    </a:lnTo>
                    <a:lnTo>
                      <a:pt x="652" y="356"/>
                    </a:lnTo>
                    <a:lnTo>
                      <a:pt x="567" y="345"/>
                    </a:lnTo>
                    <a:lnTo>
                      <a:pt x="560" y="377"/>
                    </a:lnTo>
                    <a:lnTo>
                      <a:pt x="505" y="403"/>
                    </a:lnTo>
                    <a:lnTo>
                      <a:pt x="466" y="429"/>
                    </a:lnTo>
                    <a:lnTo>
                      <a:pt x="402" y="559"/>
                    </a:lnTo>
                    <a:lnTo>
                      <a:pt x="322" y="609"/>
                    </a:lnTo>
                    <a:lnTo>
                      <a:pt x="195" y="618"/>
                    </a:lnTo>
                    <a:lnTo>
                      <a:pt x="71" y="552"/>
                    </a:lnTo>
                    <a:lnTo>
                      <a:pt x="0" y="414"/>
                    </a:lnTo>
                    <a:lnTo>
                      <a:pt x="0" y="254"/>
                    </a:lnTo>
                    <a:lnTo>
                      <a:pt x="27" y="124"/>
                    </a:lnTo>
                    <a:lnTo>
                      <a:pt x="126" y="22"/>
                    </a:lnTo>
                    <a:lnTo>
                      <a:pt x="222" y="0"/>
                    </a:lnTo>
                    <a:lnTo>
                      <a:pt x="313" y="0"/>
                    </a:lnTo>
                    <a:lnTo>
                      <a:pt x="277" y="91"/>
                    </a:lnTo>
                    <a:lnTo>
                      <a:pt x="186" y="120"/>
                    </a:lnTo>
                    <a:lnTo>
                      <a:pt x="150" y="184"/>
                    </a:lnTo>
                    <a:lnTo>
                      <a:pt x="152" y="187"/>
                    </a:lnTo>
                    <a:lnTo>
                      <a:pt x="152" y="190"/>
                    </a:lnTo>
                    <a:lnTo>
                      <a:pt x="154" y="196"/>
                    </a:lnTo>
                    <a:lnTo>
                      <a:pt x="156" y="201"/>
                    </a:lnTo>
                    <a:lnTo>
                      <a:pt x="158" y="208"/>
                    </a:lnTo>
                    <a:lnTo>
                      <a:pt x="160" y="215"/>
                    </a:lnTo>
                    <a:lnTo>
                      <a:pt x="163" y="223"/>
                    </a:lnTo>
                    <a:lnTo>
                      <a:pt x="165" y="230"/>
                    </a:lnTo>
                    <a:lnTo>
                      <a:pt x="167" y="237"/>
                    </a:lnTo>
                    <a:lnTo>
                      <a:pt x="168" y="244"/>
                    </a:lnTo>
                    <a:lnTo>
                      <a:pt x="170" y="250"/>
                    </a:lnTo>
                    <a:lnTo>
                      <a:pt x="172" y="255"/>
                    </a:lnTo>
                    <a:lnTo>
                      <a:pt x="173" y="260"/>
                    </a:lnTo>
                    <a:lnTo>
                      <a:pt x="173" y="262"/>
                    </a:lnTo>
                    <a:lnTo>
                      <a:pt x="174" y="263"/>
                    </a:lnTo>
                    <a:lnTo>
                      <a:pt x="174" y="267"/>
                    </a:lnTo>
                    <a:lnTo>
                      <a:pt x="176" y="274"/>
                    </a:lnTo>
                    <a:lnTo>
                      <a:pt x="177" y="277"/>
                    </a:lnTo>
                    <a:lnTo>
                      <a:pt x="179" y="282"/>
                    </a:lnTo>
                    <a:lnTo>
                      <a:pt x="181" y="287"/>
                    </a:lnTo>
                    <a:lnTo>
                      <a:pt x="183" y="291"/>
                    </a:lnTo>
                    <a:lnTo>
                      <a:pt x="185" y="296"/>
                    </a:lnTo>
                    <a:lnTo>
                      <a:pt x="187" y="301"/>
                    </a:lnTo>
                    <a:lnTo>
                      <a:pt x="188" y="305"/>
                    </a:lnTo>
                    <a:lnTo>
                      <a:pt x="190" y="310"/>
                    </a:lnTo>
                    <a:lnTo>
                      <a:pt x="193" y="315"/>
                    </a:lnTo>
                    <a:lnTo>
                      <a:pt x="194" y="317"/>
                    </a:lnTo>
                    <a:lnTo>
                      <a:pt x="154" y="362"/>
                    </a:lnTo>
                    <a:lnTo>
                      <a:pt x="140" y="414"/>
                    </a:lnTo>
                    <a:lnTo>
                      <a:pt x="174" y="501"/>
                    </a:lnTo>
                    <a:lnTo>
                      <a:pt x="240" y="546"/>
                    </a:lnTo>
                    <a:lnTo>
                      <a:pt x="295" y="546"/>
                    </a:lnTo>
                    <a:lnTo>
                      <a:pt x="341" y="516"/>
                    </a:lnTo>
                    <a:lnTo>
                      <a:pt x="358" y="431"/>
                    </a:lnTo>
                    <a:lnTo>
                      <a:pt x="354" y="381"/>
                    </a:lnTo>
                    <a:lnTo>
                      <a:pt x="313" y="323"/>
                    </a:lnTo>
                    <a:lnTo>
                      <a:pt x="368" y="263"/>
                    </a:lnTo>
                    <a:lnTo>
                      <a:pt x="376" y="222"/>
                    </a:lnTo>
                    <a:lnTo>
                      <a:pt x="368" y="163"/>
                    </a:lnTo>
                    <a:lnTo>
                      <a:pt x="341" y="124"/>
                    </a:lnTo>
                    <a:lnTo>
                      <a:pt x="309" y="104"/>
                    </a:lnTo>
                    <a:lnTo>
                      <a:pt x="342" y="13"/>
                    </a:lnTo>
                    <a:lnTo>
                      <a:pt x="385" y="48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65" name="Freeform 49"/>
              <p:cNvSpPr>
                <a:spLocks noChangeAspect="1"/>
              </p:cNvSpPr>
              <p:nvPr/>
            </p:nvSpPr>
            <p:spPr bwMode="auto">
              <a:xfrm>
                <a:off x="868" y="2516"/>
                <a:ext cx="610" cy="669"/>
              </a:xfrm>
              <a:custGeom>
                <a:avLst/>
                <a:gdLst>
                  <a:gd name="T0" fmla="*/ 262 w 610"/>
                  <a:gd name="T1" fmla="*/ 0 h 669"/>
                  <a:gd name="T2" fmla="*/ 322 w 610"/>
                  <a:gd name="T3" fmla="*/ 4 h 669"/>
                  <a:gd name="T4" fmla="*/ 385 w 610"/>
                  <a:gd name="T5" fmla="*/ 22 h 669"/>
                  <a:gd name="T6" fmla="*/ 432 w 610"/>
                  <a:gd name="T7" fmla="*/ 56 h 669"/>
                  <a:gd name="T8" fmla="*/ 468 w 610"/>
                  <a:gd name="T9" fmla="*/ 92 h 669"/>
                  <a:gd name="T10" fmla="*/ 500 w 610"/>
                  <a:gd name="T11" fmla="*/ 147 h 669"/>
                  <a:gd name="T12" fmla="*/ 530 w 610"/>
                  <a:gd name="T13" fmla="*/ 195 h 669"/>
                  <a:gd name="T14" fmla="*/ 537 w 610"/>
                  <a:gd name="T15" fmla="*/ 241 h 669"/>
                  <a:gd name="T16" fmla="*/ 486 w 610"/>
                  <a:gd name="T17" fmla="*/ 205 h 669"/>
                  <a:gd name="T18" fmla="*/ 449 w 610"/>
                  <a:gd name="T19" fmla="*/ 158 h 669"/>
                  <a:gd name="T20" fmla="*/ 406 w 610"/>
                  <a:gd name="T21" fmla="*/ 101 h 669"/>
                  <a:gd name="T22" fmla="*/ 365 w 610"/>
                  <a:gd name="T23" fmla="*/ 59 h 669"/>
                  <a:gd name="T24" fmla="*/ 328 w 610"/>
                  <a:gd name="T25" fmla="*/ 45 h 669"/>
                  <a:gd name="T26" fmla="*/ 283 w 610"/>
                  <a:gd name="T27" fmla="*/ 42 h 669"/>
                  <a:gd name="T28" fmla="*/ 241 w 610"/>
                  <a:gd name="T29" fmla="*/ 43 h 669"/>
                  <a:gd name="T30" fmla="*/ 195 w 610"/>
                  <a:gd name="T31" fmla="*/ 56 h 669"/>
                  <a:gd name="T32" fmla="*/ 145 w 610"/>
                  <a:gd name="T33" fmla="*/ 85 h 669"/>
                  <a:gd name="T34" fmla="*/ 98 w 610"/>
                  <a:gd name="T35" fmla="*/ 134 h 669"/>
                  <a:gd name="T36" fmla="*/ 76 w 610"/>
                  <a:gd name="T37" fmla="*/ 174 h 669"/>
                  <a:gd name="T38" fmla="*/ 64 w 610"/>
                  <a:gd name="T39" fmla="*/ 225 h 669"/>
                  <a:gd name="T40" fmla="*/ 54 w 610"/>
                  <a:gd name="T41" fmla="*/ 276 h 669"/>
                  <a:gd name="T42" fmla="*/ 51 w 610"/>
                  <a:gd name="T43" fmla="*/ 323 h 669"/>
                  <a:gd name="T44" fmla="*/ 52 w 610"/>
                  <a:gd name="T45" fmla="*/ 364 h 669"/>
                  <a:gd name="T46" fmla="*/ 58 w 610"/>
                  <a:gd name="T47" fmla="*/ 418 h 669"/>
                  <a:gd name="T48" fmla="*/ 72 w 610"/>
                  <a:gd name="T49" fmla="*/ 479 h 669"/>
                  <a:gd name="T50" fmla="*/ 93 w 610"/>
                  <a:gd name="T51" fmla="*/ 528 h 669"/>
                  <a:gd name="T52" fmla="*/ 128 w 610"/>
                  <a:gd name="T53" fmla="*/ 568 h 669"/>
                  <a:gd name="T54" fmla="*/ 169 w 610"/>
                  <a:gd name="T55" fmla="*/ 598 h 669"/>
                  <a:gd name="T56" fmla="*/ 208 w 610"/>
                  <a:gd name="T57" fmla="*/ 617 h 669"/>
                  <a:gd name="T58" fmla="*/ 251 w 610"/>
                  <a:gd name="T59" fmla="*/ 628 h 669"/>
                  <a:gd name="T60" fmla="*/ 301 w 610"/>
                  <a:gd name="T61" fmla="*/ 630 h 669"/>
                  <a:gd name="T62" fmla="*/ 345 w 610"/>
                  <a:gd name="T63" fmla="*/ 623 h 669"/>
                  <a:gd name="T64" fmla="*/ 395 w 610"/>
                  <a:gd name="T65" fmla="*/ 595 h 669"/>
                  <a:gd name="T66" fmla="*/ 444 w 610"/>
                  <a:gd name="T67" fmla="*/ 545 h 669"/>
                  <a:gd name="T68" fmla="*/ 455 w 610"/>
                  <a:gd name="T69" fmla="*/ 504 h 669"/>
                  <a:gd name="T70" fmla="*/ 476 w 610"/>
                  <a:gd name="T71" fmla="*/ 457 h 669"/>
                  <a:gd name="T72" fmla="*/ 518 w 610"/>
                  <a:gd name="T73" fmla="*/ 416 h 669"/>
                  <a:gd name="T74" fmla="*/ 559 w 610"/>
                  <a:gd name="T75" fmla="*/ 402 h 669"/>
                  <a:gd name="T76" fmla="*/ 581 w 610"/>
                  <a:gd name="T77" fmla="*/ 434 h 669"/>
                  <a:gd name="T78" fmla="*/ 531 w 610"/>
                  <a:gd name="T79" fmla="*/ 448 h 669"/>
                  <a:gd name="T80" fmla="*/ 511 w 610"/>
                  <a:gd name="T81" fmla="*/ 490 h 669"/>
                  <a:gd name="T82" fmla="*/ 495 w 610"/>
                  <a:gd name="T83" fmla="*/ 534 h 669"/>
                  <a:gd name="T84" fmla="*/ 464 w 610"/>
                  <a:gd name="T85" fmla="*/ 579 h 669"/>
                  <a:gd name="T86" fmla="*/ 421 w 610"/>
                  <a:gd name="T87" fmla="*/ 623 h 669"/>
                  <a:gd name="T88" fmla="*/ 374 w 610"/>
                  <a:gd name="T89" fmla="*/ 649 h 669"/>
                  <a:gd name="T90" fmla="*/ 337 w 610"/>
                  <a:gd name="T91" fmla="*/ 659 h 669"/>
                  <a:gd name="T92" fmla="*/ 296 w 610"/>
                  <a:gd name="T93" fmla="*/ 666 h 669"/>
                  <a:gd name="T94" fmla="*/ 256 w 610"/>
                  <a:gd name="T95" fmla="*/ 669 h 669"/>
                  <a:gd name="T96" fmla="*/ 214 w 610"/>
                  <a:gd name="T97" fmla="*/ 662 h 669"/>
                  <a:gd name="T98" fmla="*/ 160 w 610"/>
                  <a:gd name="T99" fmla="*/ 642 h 669"/>
                  <a:gd name="T100" fmla="*/ 122 w 610"/>
                  <a:gd name="T101" fmla="*/ 615 h 669"/>
                  <a:gd name="T102" fmla="*/ 80 w 610"/>
                  <a:gd name="T103" fmla="*/ 575 h 669"/>
                  <a:gd name="T104" fmla="*/ 48 w 610"/>
                  <a:gd name="T105" fmla="*/ 528 h 669"/>
                  <a:gd name="T106" fmla="*/ 26 w 610"/>
                  <a:gd name="T107" fmla="*/ 474 h 669"/>
                  <a:gd name="T108" fmla="*/ 8 w 610"/>
                  <a:gd name="T109" fmla="*/ 410 h 669"/>
                  <a:gd name="T110" fmla="*/ 0 w 610"/>
                  <a:gd name="T111" fmla="*/ 349 h 669"/>
                  <a:gd name="T112" fmla="*/ 4 w 610"/>
                  <a:gd name="T113" fmla="*/ 289 h 669"/>
                  <a:gd name="T114" fmla="*/ 15 w 610"/>
                  <a:gd name="T115" fmla="*/ 221 h 669"/>
                  <a:gd name="T116" fmla="*/ 32 w 610"/>
                  <a:gd name="T117" fmla="*/ 155 h 669"/>
                  <a:gd name="T118" fmla="*/ 58 w 610"/>
                  <a:gd name="T119" fmla="*/ 105 h 669"/>
                  <a:gd name="T120" fmla="*/ 112 w 610"/>
                  <a:gd name="T121" fmla="*/ 50 h 669"/>
                  <a:gd name="T122" fmla="*/ 159 w 610"/>
                  <a:gd name="T123" fmla="*/ 22 h 669"/>
                  <a:gd name="T124" fmla="*/ 214 w 610"/>
                  <a:gd name="T125" fmla="*/ 4 h 6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10" h="669">
                    <a:moveTo>
                      <a:pt x="234" y="0"/>
                    </a:moveTo>
                    <a:lnTo>
                      <a:pt x="234" y="0"/>
                    </a:lnTo>
                    <a:lnTo>
                      <a:pt x="239" y="0"/>
                    </a:lnTo>
                    <a:lnTo>
                      <a:pt x="241" y="0"/>
                    </a:lnTo>
                    <a:lnTo>
                      <a:pt x="244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4" y="0"/>
                    </a:lnTo>
                    <a:lnTo>
                      <a:pt x="280" y="0"/>
                    </a:lnTo>
                    <a:lnTo>
                      <a:pt x="287" y="0"/>
                    </a:lnTo>
                    <a:lnTo>
                      <a:pt x="294" y="1"/>
                    </a:lnTo>
                    <a:lnTo>
                      <a:pt x="301" y="2"/>
                    </a:lnTo>
                    <a:lnTo>
                      <a:pt x="308" y="2"/>
                    </a:lnTo>
                    <a:lnTo>
                      <a:pt x="314" y="3"/>
                    </a:lnTo>
                    <a:lnTo>
                      <a:pt x="322" y="4"/>
                    </a:lnTo>
                    <a:lnTo>
                      <a:pt x="329" y="5"/>
                    </a:lnTo>
                    <a:lnTo>
                      <a:pt x="336" y="7"/>
                    </a:lnTo>
                    <a:lnTo>
                      <a:pt x="343" y="8"/>
                    </a:lnTo>
                    <a:lnTo>
                      <a:pt x="350" y="10"/>
                    </a:lnTo>
                    <a:lnTo>
                      <a:pt x="358" y="12"/>
                    </a:lnTo>
                    <a:lnTo>
                      <a:pt x="365" y="15"/>
                    </a:lnTo>
                    <a:lnTo>
                      <a:pt x="371" y="17"/>
                    </a:lnTo>
                    <a:lnTo>
                      <a:pt x="378" y="20"/>
                    </a:lnTo>
                    <a:lnTo>
                      <a:pt x="385" y="22"/>
                    </a:lnTo>
                    <a:lnTo>
                      <a:pt x="391" y="25"/>
                    </a:lnTo>
                    <a:lnTo>
                      <a:pt x="398" y="29"/>
                    </a:lnTo>
                    <a:lnTo>
                      <a:pt x="404" y="32"/>
                    </a:lnTo>
                    <a:lnTo>
                      <a:pt x="410" y="37"/>
                    </a:lnTo>
                    <a:lnTo>
                      <a:pt x="415" y="40"/>
                    </a:lnTo>
                    <a:lnTo>
                      <a:pt x="419" y="44"/>
                    </a:lnTo>
                    <a:lnTo>
                      <a:pt x="423" y="48"/>
                    </a:lnTo>
                    <a:lnTo>
                      <a:pt x="429" y="51"/>
                    </a:lnTo>
                    <a:lnTo>
                      <a:pt x="432" y="56"/>
                    </a:lnTo>
                    <a:lnTo>
                      <a:pt x="437" y="59"/>
                    </a:lnTo>
                    <a:lnTo>
                      <a:pt x="442" y="63"/>
                    </a:lnTo>
                    <a:lnTo>
                      <a:pt x="446" y="68"/>
                    </a:lnTo>
                    <a:lnTo>
                      <a:pt x="449" y="71"/>
                    </a:lnTo>
                    <a:lnTo>
                      <a:pt x="453" y="76"/>
                    </a:lnTo>
                    <a:lnTo>
                      <a:pt x="457" y="79"/>
                    </a:lnTo>
                    <a:lnTo>
                      <a:pt x="460" y="84"/>
                    </a:lnTo>
                    <a:lnTo>
                      <a:pt x="464" y="88"/>
                    </a:lnTo>
                    <a:lnTo>
                      <a:pt x="468" y="92"/>
                    </a:lnTo>
                    <a:lnTo>
                      <a:pt x="470" y="97"/>
                    </a:lnTo>
                    <a:lnTo>
                      <a:pt x="475" y="101"/>
                    </a:lnTo>
                    <a:lnTo>
                      <a:pt x="479" y="109"/>
                    </a:lnTo>
                    <a:lnTo>
                      <a:pt x="484" y="116"/>
                    </a:lnTo>
                    <a:lnTo>
                      <a:pt x="489" y="123"/>
                    </a:lnTo>
                    <a:lnTo>
                      <a:pt x="492" y="130"/>
                    </a:lnTo>
                    <a:lnTo>
                      <a:pt x="496" y="136"/>
                    </a:lnTo>
                    <a:lnTo>
                      <a:pt x="498" y="142"/>
                    </a:lnTo>
                    <a:lnTo>
                      <a:pt x="500" y="147"/>
                    </a:lnTo>
                    <a:lnTo>
                      <a:pt x="503" y="151"/>
                    </a:lnTo>
                    <a:lnTo>
                      <a:pt x="504" y="159"/>
                    </a:lnTo>
                    <a:lnTo>
                      <a:pt x="509" y="167"/>
                    </a:lnTo>
                    <a:lnTo>
                      <a:pt x="512" y="174"/>
                    </a:lnTo>
                    <a:lnTo>
                      <a:pt x="518" y="181"/>
                    </a:lnTo>
                    <a:lnTo>
                      <a:pt x="522" y="187"/>
                    </a:lnTo>
                    <a:lnTo>
                      <a:pt x="526" y="191"/>
                    </a:lnTo>
                    <a:lnTo>
                      <a:pt x="529" y="194"/>
                    </a:lnTo>
                    <a:lnTo>
                      <a:pt x="530" y="195"/>
                    </a:lnTo>
                    <a:lnTo>
                      <a:pt x="610" y="244"/>
                    </a:lnTo>
                    <a:lnTo>
                      <a:pt x="592" y="289"/>
                    </a:lnTo>
                    <a:lnTo>
                      <a:pt x="565" y="257"/>
                    </a:lnTo>
                    <a:lnTo>
                      <a:pt x="561" y="256"/>
                    </a:lnTo>
                    <a:lnTo>
                      <a:pt x="556" y="252"/>
                    </a:lnTo>
                    <a:lnTo>
                      <a:pt x="552" y="249"/>
                    </a:lnTo>
                    <a:lnTo>
                      <a:pt x="547" y="247"/>
                    </a:lnTo>
                    <a:lnTo>
                      <a:pt x="542" y="244"/>
                    </a:lnTo>
                    <a:lnTo>
                      <a:pt x="537" y="241"/>
                    </a:lnTo>
                    <a:lnTo>
                      <a:pt x="530" y="237"/>
                    </a:lnTo>
                    <a:lnTo>
                      <a:pt x="524" y="234"/>
                    </a:lnTo>
                    <a:lnTo>
                      <a:pt x="518" y="229"/>
                    </a:lnTo>
                    <a:lnTo>
                      <a:pt x="512" y="225"/>
                    </a:lnTo>
                    <a:lnTo>
                      <a:pt x="506" y="221"/>
                    </a:lnTo>
                    <a:lnTo>
                      <a:pt x="500" y="217"/>
                    </a:lnTo>
                    <a:lnTo>
                      <a:pt x="496" y="214"/>
                    </a:lnTo>
                    <a:lnTo>
                      <a:pt x="492" y="211"/>
                    </a:lnTo>
                    <a:lnTo>
                      <a:pt x="486" y="205"/>
                    </a:lnTo>
                    <a:lnTo>
                      <a:pt x="480" y="199"/>
                    </a:lnTo>
                    <a:lnTo>
                      <a:pt x="477" y="195"/>
                    </a:lnTo>
                    <a:lnTo>
                      <a:pt x="473" y="191"/>
                    </a:lnTo>
                    <a:lnTo>
                      <a:pt x="470" y="185"/>
                    </a:lnTo>
                    <a:lnTo>
                      <a:pt x="466" y="181"/>
                    </a:lnTo>
                    <a:lnTo>
                      <a:pt x="462" y="175"/>
                    </a:lnTo>
                    <a:lnTo>
                      <a:pt x="457" y="169"/>
                    </a:lnTo>
                    <a:lnTo>
                      <a:pt x="452" y="163"/>
                    </a:lnTo>
                    <a:lnTo>
                      <a:pt x="449" y="158"/>
                    </a:lnTo>
                    <a:lnTo>
                      <a:pt x="445" y="151"/>
                    </a:lnTo>
                    <a:lnTo>
                      <a:pt x="441" y="145"/>
                    </a:lnTo>
                    <a:lnTo>
                      <a:pt x="436" y="139"/>
                    </a:lnTo>
                    <a:lnTo>
                      <a:pt x="431" y="134"/>
                    </a:lnTo>
                    <a:lnTo>
                      <a:pt x="426" y="127"/>
                    </a:lnTo>
                    <a:lnTo>
                      <a:pt x="421" y="119"/>
                    </a:lnTo>
                    <a:lnTo>
                      <a:pt x="416" y="114"/>
                    </a:lnTo>
                    <a:lnTo>
                      <a:pt x="411" y="108"/>
                    </a:lnTo>
                    <a:lnTo>
                      <a:pt x="406" y="101"/>
                    </a:lnTo>
                    <a:lnTo>
                      <a:pt x="401" y="95"/>
                    </a:lnTo>
                    <a:lnTo>
                      <a:pt x="397" y="89"/>
                    </a:lnTo>
                    <a:lnTo>
                      <a:pt x="392" y="85"/>
                    </a:lnTo>
                    <a:lnTo>
                      <a:pt x="388" y="79"/>
                    </a:lnTo>
                    <a:lnTo>
                      <a:pt x="383" y="75"/>
                    </a:lnTo>
                    <a:lnTo>
                      <a:pt x="378" y="70"/>
                    </a:lnTo>
                    <a:lnTo>
                      <a:pt x="374" y="67"/>
                    </a:lnTo>
                    <a:lnTo>
                      <a:pt x="369" y="63"/>
                    </a:lnTo>
                    <a:lnTo>
                      <a:pt x="365" y="59"/>
                    </a:lnTo>
                    <a:lnTo>
                      <a:pt x="362" y="57"/>
                    </a:lnTo>
                    <a:lnTo>
                      <a:pt x="358" y="56"/>
                    </a:lnTo>
                    <a:lnTo>
                      <a:pt x="354" y="54"/>
                    </a:lnTo>
                    <a:lnTo>
                      <a:pt x="349" y="52"/>
                    </a:lnTo>
                    <a:lnTo>
                      <a:pt x="345" y="51"/>
                    </a:lnTo>
                    <a:lnTo>
                      <a:pt x="342" y="50"/>
                    </a:lnTo>
                    <a:lnTo>
                      <a:pt x="336" y="48"/>
                    </a:lnTo>
                    <a:lnTo>
                      <a:pt x="331" y="48"/>
                    </a:lnTo>
                    <a:lnTo>
                      <a:pt x="328" y="45"/>
                    </a:lnTo>
                    <a:lnTo>
                      <a:pt x="323" y="45"/>
                    </a:lnTo>
                    <a:lnTo>
                      <a:pt x="317" y="44"/>
                    </a:lnTo>
                    <a:lnTo>
                      <a:pt x="313" y="44"/>
                    </a:lnTo>
                    <a:lnTo>
                      <a:pt x="308" y="43"/>
                    </a:lnTo>
                    <a:lnTo>
                      <a:pt x="303" y="43"/>
                    </a:lnTo>
                    <a:lnTo>
                      <a:pt x="297" y="42"/>
                    </a:lnTo>
                    <a:lnTo>
                      <a:pt x="293" y="42"/>
                    </a:lnTo>
                    <a:lnTo>
                      <a:pt x="288" y="42"/>
                    </a:lnTo>
                    <a:lnTo>
                      <a:pt x="283" y="42"/>
                    </a:lnTo>
                    <a:lnTo>
                      <a:pt x="278" y="41"/>
                    </a:lnTo>
                    <a:lnTo>
                      <a:pt x="273" y="41"/>
                    </a:lnTo>
                    <a:lnTo>
                      <a:pt x="268" y="41"/>
                    </a:lnTo>
                    <a:lnTo>
                      <a:pt x="263" y="41"/>
                    </a:lnTo>
                    <a:lnTo>
                      <a:pt x="259" y="41"/>
                    </a:lnTo>
                    <a:lnTo>
                      <a:pt x="254" y="42"/>
                    </a:lnTo>
                    <a:lnTo>
                      <a:pt x="249" y="42"/>
                    </a:lnTo>
                    <a:lnTo>
                      <a:pt x="246" y="43"/>
                    </a:lnTo>
                    <a:lnTo>
                      <a:pt x="241" y="43"/>
                    </a:lnTo>
                    <a:lnTo>
                      <a:pt x="236" y="43"/>
                    </a:lnTo>
                    <a:lnTo>
                      <a:pt x="233" y="44"/>
                    </a:lnTo>
                    <a:lnTo>
                      <a:pt x="229" y="44"/>
                    </a:lnTo>
                    <a:lnTo>
                      <a:pt x="222" y="47"/>
                    </a:lnTo>
                    <a:lnTo>
                      <a:pt x="217" y="49"/>
                    </a:lnTo>
                    <a:lnTo>
                      <a:pt x="210" y="50"/>
                    </a:lnTo>
                    <a:lnTo>
                      <a:pt x="203" y="54"/>
                    </a:lnTo>
                    <a:lnTo>
                      <a:pt x="199" y="55"/>
                    </a:lnTo>
                    <a:lnTo>
                      <a:pt x="195" y="56"/>
                    </a:lnTo>
                    <a:lnTo>
                      <a:pt x="189" y="58"/>
                    </a:lnTo>
                    <a:lnTo>
                      <a:pt x="185" y="62"/>
                    </a:lnTo>
                    <a:lnTo>
                      <a:pt x="179" y="63"/>
                    </a:lnTo>
                    <a:lnTo>
                      <a:pt x="174" y="67"/>
                    </a:lnTo>
                    <a:lnTo>
                      <a:pt x="168" y="70"/>
                    </a:lnTo>
                    <a:lnTo>
                      <a:pt x="163" y="74"/>
                    </a:lnTo>
                    <a:lnTo>
                      <a:pt x="156" y="77"/>
                    </a:lnTo>
                    <a:lnTo>
                      <a:pt x="152" y="82"/>
                    </a:lnTo>
                    <a:lnTo>
                      <a:pt x="145" y="85"/>
                    </a:lnTo>
                    <a:lnTo>
                      <a:pt x="139" y="91"/>
                    </a:lnTo>
                    <a:lnTo>
                      <a:pt x="133" y="95"/>
                    </a:lnTo>
                    <a:lnTo>
                      <a:pt x="127" y="101"/>
                    </a:lnTo>
                    <a:lnTo>
                      <a:pt x="121" y="107"/>
                    </a:lnTo>
                    <a:lnTo>
                      <a:pt x="115" y="114"/>
                    </a:lnTo>
                    <a:lnTo>
                      <a:pt x="109" y="119"/>
                    </a:lnTo>
                    <a:lnTo>
                      <a:pt x="103" y="127"/>
                    </a:lnTo>
                    <a:lnTo>
                      <a:pt x="101" y="129"/>
                    </a:lnTo>
                    <a:lnTo>
                      <a:pt x="98" y="134"/>
                    </a:lnTo>
                    <a:lnTo>
                      <a:pt x="95" y="137"/>
                    </a:lnTo>
                    <a:lnTo>
                      <a:pt x="94" y="142"/>
                    </a:lnTo>
                    <a:lnTo>
                      <a:pt x="91" y="145"/>
                    </a:lnTo>
                    <a:lnTo>
                      <a:pt x="88" y="150"/>
                    </a:lnTo>
                    <a:lnTo>
                      <a:pt x="86" y="155"/>
                    </a:lnTo>
                    <a:lnTo>
                      <a:pt x="84" y="159"/>
                    </a:lnTo>
                    <a:lnTo>
                      <a:pt x="81" y="163"/>
                    </a:lnTo>
                    <a:lnTo>
                      <a:pt x="79" y="168"/>
                    </a:lnTo>
                    <a:lnTo>
                      <a:pt x="76" y="174"/>
                    </a:lnTo>
                    <a:lnTo>
                      <a:pt x="75" y="179"/>
                    </a:lnTo>
                    <a:lnTo>
                      <a:pt x="73" y="183"/>
                    </a:lnTo>
                    <a:lnTo>
                      <a:pt x="71" y="189"/>
                    </a:lnTo>
                    <a:lnTo>
                      <a:pt x="69" y="195"/>
                    </a:lnTo>
                    <a:lnTo>
                      <a:pt x="68" y="201"/>
                    </a:lnTo>
                    <a:lnTo>
                      <a:pt x="66" y="205"/>
                    </a:lnTo>
                    <a:lnTo>
                      <a:pt x="66" y="211"/>
                    </a:lnTo>
                    <a:lnTo>
                      <a:pt x="64" y="218"/>
                    </a:lnTo>
                    <a:lnTo>
                      <a:pt x="64" y="225"/>
                    </a:lnTo>
                    <a:lnTo>
                      <a:pt x="61" y="230"/>
                    </a:lnTo>
                    <a:lnTo>
                      <a:pt x="60" y="236"/>
                    </a:lnTo>
                    <a:lnTo>
                      <a:pt x="59" y="242"/>
                    </a:lnTo>
                    <a:lnTo>
                      <a:pt x="58" y="248"/>
                    </a:lnTo>
                    <a:lnTo>
                      <a:pt x="57" y="252"/>
                    </a:lnTo>
                    <a:lnTo>
                      <a:pt x="57" y="258"/>
                    </a:lnTo>
                    <a:lnTo>
                      <a:pt x="55" y="265"/>
                    </a:lnTo>
                    <a:lnTo>
                      <a:pt x="55" y="271"/>
                    </a:lnTo>
                    <a:lnTo>
                      <a:pt x="54" y="276"/>
                    </a:lnTo>
                    <a:lnTo>
                      <a:pt x="53" y="281"/>
                    </a:lnTo>
                    <a:lnTo>
                      <a:pt x="52" y="287"/>
                    </a:lnTo>
                    <a:lnTo>
                      <a:pt x="52" y="292"/>
                    </a:lnTo>
                    <a:lnTo>
                      <a:pt x="52" y="297"/>
                    </a:lnTo>
                    <a:lnTo>
                      <a:pt x="52" y="303"/>
                    </a:lnTo>
                    <a:lnTo>
                      <a:pt x="52" y="308"/>
                    </a:lnTo>
                    <a:lnTo>
                      <a:pt x="52" y="314"/>
                    </a:lnTo>
                    <a:lnTo>
                      <a:pt x="51" y="318"/>
                    </a:lnTo>
                    <a:lnTo>
                      <a:pt x="51" y="323"/>
                    </a:lnTo>
                    <a:lnTo>
                      <a:pt x="51" y="328"/>
                    </a:lnTo>
                    <a:lnTo>
                      <a:pt x="51" y="332"/>
                    </a:lnTo>
                    <a:lnTo>
                      <a:pt x="51" y="337"/>
                    </a:lnTo>
                    <a:lnTo>
                      <a:pt x="51" y="342"/>
                    </a:lnTo>
                    <a:lnTo>
                      <a:pt x="51" y="346"/>
                    </a:lnTo>
                    <a:lnTo>
                      <a:pt x="52" y="351"/>
                    </a:lnTo>
                    <a:lnTo>
                      <a:pt x="52" y="356"/>
                    </a:lnTo>
                    <a:lnTo>
                      <a:pt x="52" y="361"/>
                    </a:lnTo>
                    <a:lnTo>
                      <a:pt x="52" y="364"/>
                    </a:lnTo>
                    <a:lnTo>
                      <a:pt x="52" y="369"/>
                    </a:lnTo>
                    <a:lnTo>
                      <a:pt x="52" y="374"/>
                    </a:lnTo>
                    <a:lnTo>
                      <a:pt x="52" y="378"/>
                    </a:lnTo>
                    <a:lnTo>
                      <a:pt x="53" y="382"/>
                    </a:lnTo>
                    <a:lnTo>
                      <a:pt x="54" y="386"/>
                    </a:lnTo>
                    <a:lnTo>
                      <a:pt x="54" y="395"/>
                    </a:lnTo>
                    <a:lnTo>
                      <a:pt x="55" y="402"/>
                    </a:lnTo>
                    <a:lnTo>
                      <a:pt x="57" y="410"/>
                    </a:lnTo>
                    <a:lnTo>
                      <a:pt x="58" y="418"/>
                    </a:lnTo>
                    <a:lnTo>
                      <a:pt x="59" y="425"/>
                    </a:lnTo>
                    <a:lnTo>
                      <a:pt x="60" y="432"/>
                    </a:lnTo>
                    <a:lnTo>
                      <a:pt x="62" y="441"/>
                    </a:lnTo>
                    <a:lnTo>
                      <a:pt x="64" y="448"/>
                    </a:lnTo>
                    <a:lnTo>
                      <a:pt x="66" y="454"/>
                    </a:lnTo>
                    <a:lnTo>
                      <a:pt x="67" y="461"/>
                    </a:lnTo>
                    <a:lnTo>
                      <a:pt x="68" y="466"/>
                    </a:lnTo>
                    <a:lnTo>
                      <a:pt x="71" y="474"/>
                    </a:lnTo>
                    <a:lnTo>
                      <a:pt x="72" y="479"/>
                    </a:lnTo>
                    <a:lnTo>
                      <a:pt x="74" y="485"/>
                    </a:lnTo>
                    <a:lnTo>
                      <a:pt x="76" y="491"/>
                    </a:lnTo>
                    <a:lnTo>
                      <a:pt x="79" y="498"/>
                    </a:lnTo>
                    <a:lnTo>
                      <a:pt x="80" y="503"/>
                    </a:lnTo>
                    <a:lnTo>
                      <a:pt x="82" y="508"/>
                    </a:lnTo>
                    <a:lnTo>
                      <a:pt x="85" y="514"/>
                    </a:lnTo>
                    <a:lnTo>
                      <a:pt x="87" y="518"/>
                    </a:lnTo>
                    <a:lnTo>
                      <a:pt x="89" y="523"/>
                    </a:lnTo>
                    <a:lnTo>
                      <a:pt x="93" y="528"/>
                    </a:lnTo>
                    <a:lnTo>
                      <a:pt x="95" y="532"/>
                    </a:lnTo>
                    <a:lnTo>
                      <a:pt x="100" y="538"/>
                    </a:lnTo>
                    <a:lnTo>
                      <a:pt x="103" y="542"/>
                    </a:lnTo>
                    <a:lnTo>
                      <a:pt x="107" y="546"/>
                    </a:lnTo>
                    <a:lnTo>
                      <a:pt x="111" y="551"/>
                    </a:lnTo>
                    <a:lnTo>
                      <a:pt x="115" y="556"/>
                    </a:lnTo>
                    <a:lnTo>
                      <a:pt x="120" y="559"/>
                    </a:lnTo>
                    <a:lnTo>
                      <a:pt x="123" y="564"/>
                    </a:lnTo>
                    <a:lnTo>
                      <a:pt x="128" y="568"/>
                    </a:lnTo>
                    <a:lnTo>
                      <a:pt x="133" y="571"/>
                    </a:lnTo>
                    <a:lnTo>
                      <a:pt x="138" y="575"/>
                    </a:lnTo>
                    <a:lnTo>
                      <a:pt x="141" y="578"/>
                    </a:lnTo>
                    <a:lnTo>
                      <a:pt x="146" y="582"/>
                    </a:lnTo>
                    <a:lnTo>
                      <a:pt x="150" y="585"/>
                    </a:lnTo>
                    <a:lnTo>
                      <a:pt x="155" y="588"/>
                    </a:lnTo>
                    <a:lnTo>
                      <a:pt x="159" y="591"/>
                    </a:lnTo>
                    <a:lnTo>
                      <a:pt x="163" y="593"/>
                    </a:lnTo>
                    <a:lnTo>
                      <a:pt x="169" y="598"/>
                    </a:lnTo>
                    <a:lnTo>
                      <a:pt x="173" y="599"/>
                    </a:lnTo>
                    <a:lnTo>
                      <a:pt x="177" y="602"/>
                    </a:lnTo>
                    <a:lnTo>
                      <a:pt x="182" y="604"/>
                    </a:lnTo>
                    <a:lnTo>
                      <a:pt x="187" y="608"/>
                    </a:lnTo>
                    <a:lnTo>
                      <a:pt x="190" y="610"/>
                    </a:lnTo>
                    <a:lnTo>
                      <a:pt x="195" y="611"/>
                    </a:lnTo>
                    <a:lnTo>
                      <a:pt x="200" y="613"/>
                    </a:lnTo>
                    <a:lnTo>
                      <a:pt x="204" y="616"/>
                    </a:lnTo>
                    <a:lnTo>
                      <a:pt x="208" y="617"/>
                    </a:lnTo>
                    <a:lnTo>
                      <a:pt x="213" y="618"/>
                    </a:lnTo>
                    <a:lnTo>
                      <a:pt x="216" y="619"/>
                    </a:lnTo>
                    <a:lnTo>
                      <a:pt x="221" y="622"/>
                    </a:lnTo>
                    <a:lnTo>
                      <a:pt x="226" y="622"/>
                    </a:lnTo>
                    <a:lnTo>
                      <a:pt x="230" y="624"/>
                    </a:lnTo>
                    <a:lnTo>
                      <a:pt x="236" y="624"/>
                    </a:lnTo>
                    <a:lnTo>
                      <a:pt x="241" y="625"/>
                    </a:lnTo>
                    <a:lnTo>
                      <a:pt x="246" y="626"/>
                    </a:lnTo>
                    <a:lnTo>
                      <a:pt x="251" y="628"/>
                    </a:lnTo>
                    <a:lnTo>
                      <a:pt x="256" y="628"/>
                    </a:lnTo>
                    <a:lnTo>
                      <a:pt x="262" y="629"/>
                    </a:lnTo>
                    <a:lnTo>
                      <a:pt x="268" y="629"/>
                    </a:lnTo>
                    <a:lnTo>
                      <a:pt x="274" y="630"/>
                    </a:lnTo>
                    <a:lnTo>
                      <a:pt x="280" y="630"/>
                    </a:lnTo>
                    <a:lnTo>
                      <a:pt x="286" y="630"/>
                    </a:lnTo>
                    <a:lnTo>
                      <a:pt x="290" y="630"/>
                    </a:lnTo>
                    <a:lnTo>
                      <a:pt x="296" y="630"/>
                    </a:lnTo>
                    <a:lnTo>
                      <a:pt x="301" y="630"/>
                    </a:lnTo>
                    <a:lnTo>
                      <a:pt x="307" y="630"/>
                    </a:lnTo>
                    <a:lnTo>
                      <a:pt x="311" y="629"/>
                    </a:lnTo>
                    <a:lnTo>
                      <a:pt x="317" y="628"/>
                    </a:lnTo>
                    <a:lnTo>
                      <a:pt x="322" y="628"/>
                    </a:lnTo>
                    <a:lnTo>
                      <a:pt x="328" y="628"/>
                    </a:lnTo>
                    <a:lnTo>
                      <a:pt x="331" y="625"/>
                    </a:lnTo>
                    <a:lnTo>
                      <a:pt x="336" y="625"/>
                    </a:lnTo>
                    <a:lnTo>
                      <a:pt x="341" y="624"/>
                    </a:lnTo>
                    <a:lnTo>
                      <a:pt x="345" y="623"/>
                    </a:lnTo>
                    <a:lnTo>
                      <a:pt x="349" y="621"/>
                    </a:lnTo>
                    <a:lnTo>
                      <a:pt x="354" y="619"/>
                    </a:lnTo>
                    <a:lnTo>
                      <a:pt x="357" y="618"/>
                    </a:lnTo>
                    <a:lnTo>
                      <a:pt x="362" y="616"/>
                    </a:lnTo>
                    <a:lnTo>
                      <a:pt x="369" y="611"/>
                    </a:lnTo>
                    <a:lnTo>
                      <a:pt x="375" y="606"/>
                    </a:lnTo>
                    <a:lnTo>
                      <a:pt x="382" y="603"/>
                    </a:lnTo>
                    <a:lnTo>
                      <a:pt x="389" y="599"/>
                    </a:lnTo>
                    <a:lnTo>
                      <a:pt x="395" y="595"/>
                    </a:lnTo>
                    <a:lnTo>
                      <a:pt x="402" y="591"/>
                    </a:lnTo>
                    <a:lnTo>
                      <a:pt x="409" y="586"/>
                    </a:lnTo>
                    <a:lnTo>
                      <a:pt x="415" y="583"/>
                    </a:lnTo>
                    <a:lnTo>
                      <a:pt x="421" y="577"/>
                    </a:lnTo>
                    <a:lnTo>
                      <a:pt x="426" y="571"/>
                    </a:lnTo>
                    <a:lnTo>
                      <a:pt x="431" y="565"/>
                    </a:lnTo>
                    <a:lnTo>
                      <a:pt x="436" y="559"/>
                    </a:lnTo>
                    <a:lnTo>
                      <a:pt x="439" y="552"/>
                    </a:lnTo>
                    <a:lnTo>
                      <a:pt x="444" y="545"/>
                    </a:lnTo>
                    <a:lnTo>
                      <a:pt x="445" y="541"/>
                    </a:lnTo>
                    <a:lnTo>
                      <a:pt x="446" y="536"/>
                    </a:lnTo>
                    <a:lnTo>
                      <a:pt x="449" y="532"/>
                    </a:lnTo>
                    <a:lnTo>
                      <a:pt x="451" y="528"/>
                    </a:lnTo>
                    <a:lnTo>
                      <a:pt x="451" y="522"/>
                    </a:lnTo>
                    <a:lnTo>
                      <a:pt x="452" y="517"/>
                    </a:lnTo>
                    <a:lnTo>
                      <a:pt x="452" y="512"/>
                    </a:lnTo>
                    <a:lnTo>
                      <a:pt x="455" y="508"/>
                    </a:lnTo>
                    <a:lnTo>
                      <a:pt x="455" y="504"/>
                    </a:lnTo>
                    <a:lnTo>
                      <a:pt x="457" y="499"/>
                    </a:lnTo>
                    <a:lnTo>
                      <a:pt x="457" y="496"/>
                    </a:lnTo>
                    <a:lnTo>
                      <a:pt x="458" y="492"/>
                    </a:lnTo>
                    <a:lnTo>
                      <a:pt x="460" y="485"/>
                    </a:lnTo>
                    <a:lnTo>
                      <a:pt x="464" y="478"/>
                    </a:lnTo>
                    <a:lnTo>
                      <a:pt x="466" y="472"/>
                    </a:lnTo>
                    <a:lnTo>
                      <a:pt x="470" y="468"/>
                    </a:lnTo>
                    <a:lnTo>
                      <a:pt x="472" y="462"/>
                    </a:lnTo>
                    <a:lnTo>
                      <a:pt x="476" y="457"/>
                    </a:lnTo>
                    <a:lnTo>
                      <a:pt x="478" y="452"/>
                    </a:lnTo>
                    <a:lnTo>
                      <a:pt x="483" y="448"/>
                    </a:lnTo>
                    <a:lnTo>
                      <a:pt x="486" y="443"/>
                    </a:lnTo>
                    <a:lnTo>
                      <a:pt x="491" y="438"/>
                    </a:lnTo>
                    <a:lnTo>
                      <a:pt x="497" y="435"/>
                    </a:lnTo>
                    <a:lnTo>
                      <a:pt x="503" y="430"/>
                    </a:lnTo>
                    <a:lnTo>
                      <a:pt x="507" y="424"/>
                    </a:lnTo>
                    <a:lnTo>
                      <a:pt x="513" y="421"/>
                    </a:lnTo>
                    <a:lnTo>
                      <a:pt x="518" y="416"/>
                    </a:lnTo>
                    <a:lnTo>
                      <a:pt x="524" y="415"/>
                    </a:lnTo>
                    <a:lnTo>
                      <a:pt x="530" y="411"/>
                    </a:lnTo>
                    <a:lnTo>
                      <a:pt x="534" y="409"/>
                    </a:lnTo>
                    <a:lnTo>
                      <a:pt x="540" y="406"/>
                    </a:lnTo>
                    <a:lnTo>
                      <a:pt x="545" y="406"/>
                    </a:lnTo>
                    <a:lnTo>
                      <a:pt x="549" y="404"/>
                    </a:lnTo>
                    <a:lnTo>
                      <a:pt x="552" y="403"/>
                    </a:lnTo>
                    <a:lnTo>
                      <a:pt x="556" y="402"/>
                    </a:lnTo>
                    <a:lnTo>
                      <a:pt x="559" y="402"/>
                    </a:lnTo>
                    <a:lnTo>
                      <a:pt x="563" y="402"/>
                    </a:lnTo>
                    <a:lnTo>
                      <a:pt x="565" y="402"/>
                    </a:lnTo>
                    <a:lnTo>
                      <a:pt x="610" y="376"/>
                    </a:lnTo>
                    <a:lnTo>
                      <a:pt x="598" y="434"/>
                    </a:lnTo>
                    <a:lnTo>
                      <a:pt x="596" y="434"/>
                    </a:lnTo>
                    <a:lnTo>
                      <a:pt x="594" y="434"/>
                    </a:lnTo>
                    <a:lnTo>
                      <a:pt x="591" y="434"/>
                    </a:lnTo>
                    <a:lnTo>
                      <a:pt x="587" y="434"/>
                    </a:lnTo>
                    <a:lnTo>
                      <a:pt x="581" y="434"/>
                    </a:lnTo>
                    <a:lnTo>
                      <a:pt x="577" y="434"/>
                    </a:lnTo>
                    <a:lnTo>
                      <a:pt x="571" y="435"/>
                    </a:lnTo>
                    <a:lnTo>
                      <a:pt x="566" y="436"/>
                    </a:lnTo>
                    <a:lnTo>
                      <a:pt x="559" y="436"/>
                    </a:lnTo>
                    <a:lnTo>
                      <a:pt x="552" y="438"/>
                    </a:lnTo>
                    <a:lnTo>
                      <a:pt x="546" y="441"/>
                    </a:lnTo>
                    <a:lnTo>
                      <a:pt x="540" y="442"/>
                    </a:lnTo>
                    <a:lnTo>
                      <a:pt x="536" y="444"/>
                    </a:lnTo>
                    <a:lnTo>
                      <a:pt x="531" y="448"/>
                    </a:lnTo>
                    <a:lnTo>
                      <a:pt x="527" y="451"/>
                    </a:lnTo>
                    <a:lnTo>
                      <a:pt x="525" y="456"/>
                    </a:lnTo>
                    <a:lnTo>
                      <a:pt x="522" y="459"/>
                    </a:lnTo>
                    <a:lnTo>
                      <a:pt x="520" y="465"/>
                    </a:lnTo>
                    <a:lnTo>
                      <a:pt x="518" y="471"/>
                    </a:lnTo>
                    <a:lnTo>
                      <a:pt x="516" y="479"/>
                    </a:lnTo>
                    <a:lnTo>
                      <a:pt x="515" y="482"/>
                    </a:lnTo>
                    <a:lnTo>
                      <a:pt x="512" y="486"/>
                    </a:lnTo>
                    <a:lnTo>
                      <a:pt x="511" y="490"/>
                    </a:lnTo>
                    <a:lnTo>
                      <a:pt x="510" y="495"/>
                    </a:lnTo>
                    <a:lnTo>
                      <a:pt x="509" y="499"/>
                    </a:lnTo>
                    <a:lnTo>
                      <a:pt x="507" y="504"/>
                    </a:lnTo>
                    <a:lnTo>
                      <a:pt x="505" y="509"/>
                    </a:lnTo>
                    <a:lnTo>
                      <a:pt x="504" y="514"/>
                    </a:lnTo>
                    <a:lnTo>
                      <a:pt x="502" y="518"/>
                    </a:lnTo>
                    <a:lnTo>
                      <a:pt x="499" y="523"/>
                    </a:lnTo>
                    <a:lnTo>
                      <a:pt x="497" y="528"/>
                    </a:lnTo>
                    <a:lnTo>
                      <a:pt x="495" y="534"/>
                    </a:lnTo>
                    <a:lnTo>
                      <a:pt x="492" y="538"/>
                    </a:lnTo>
                    <a:lnTo>
                      <a:pt x="490" y="543"/>
                    </a:lnTo>
                    <a:lnTo>
                      <a:pt x="486" y="548"/>
                    </a:lnTo>
                    <a:lnTo>
                      <a:pt x="484" y="553"/>
                    </a:lnTo>
                    <a:lnTo>
                      <a:pt x="480" y="558"/>
                    </a:lnTo>
                    <a:lnTo>
                      <a:pt x="476" y="564"/>
                    </a:lnTo>
                    <a:lnTo>
                      <a:pt x="472" y="570"/>
                    </a:lnTo>
                    <a:lnTo>
                      <a:pt x="469" y="576"/>
                    </a:lnTo>
                    <a:lnTo>
                      <a:pt x="464" y="579"/>
                    </a:lnTo>
                    <a:lnTo>
                      <a:pt x="459" y="585"/>
                    </a:lnTo>
                    <a:lnTo>
                      <a:pt x="455" y="591"/>
                    </a:lnTo>
                    <a:lnTo>
                      <a:pt x="451" y="597"/>
                    </a:lnTo>
                    <a:lnTo>
                      <a:pt x="445" y="602"/>
                    </a:lnTo>
                    <a:lnTo>
                      <a:pt x="439" y="606"/>
                    </a:lnTo>
                    <a:lnTo>
                      <a:pt x="435" y="611"/>
                    </a:lnTo>
                    <a:lnTo>
                      <a:pt x="430" y="616"/>
                    </a:lnTo>
                    <a:lnTo>
                      <a:pt x="425" y="619"/>
                    </a:lnTo>
                    <a:lnTo>
                      <a:pt x="421" y="623"/>
                    </a:lnTo>
                    <a:lnTo>
                      <a:pt x="416" y="626"/>
                    </a:lnTo>
                    <a:lnTo>
                      <a:pt x="411" y="630"/>
                    </a:lnTo>
                    <a:lnTo>
                      <a:pt x="406" y="632"/>
                    </a:lnTo>
                    <a:lnTo>
                      <a:pt x="403" y="636"/>
                    </a:lnTo>
                    <a:lnTo>
                      <a:pt x="398" y="637"/>
                    </a:lnTo>
                    <a:lnTo>
                      <a:pt x="394" y="641"/>
                    </a:lnTo>
                    <a:lnTo>
                      <a:pt x="385" y="644"/>
                    </a:lnTo>
                    <a:lnTo>
                      <a:pt x="378" y="649"/>
                    </a:lnTo>
                    <a:lnTo>
                      <a:pt x="374" y="649"/>
                    </a:lnTo>
                    <a:lnTo>
                      <a:pt x="369" y="651"/>
                    </a:lnTo>
                    <a:lnTo>
                      <a:pt x="365" y="651"/>
                    </a:lnTo>
                    <a:lnTo>
                      <a:pt x="362" y="653"/>
                    </a:lnTo>
                    <a:lnTo>
                      <a:pt x="357" y="653"/>
                    </a:lnTo>
                    <a:lnTo>
                      <a:pt x="354" y="656"/>
                    </a:lnTo>
                    <a:lnTo>
                      <a:pt x="349" y="656"/>
                    </a:lnTo>
                    <a:lnTo>
                      <a:pt x="345" y="657"/>
                    </a:lnTo>
                    <a:lnTo>
                      <a:pt x="342" y="657"/>
                    </a:lnTo>
                    <a:lnTo>
                      <a:pt x="337" y="659"/>
                    </a:lnTo>
                    <a:lnTo>
                      <a:pt x="332" y="659"/>
                    </a:lnTo>
                    <a:lnTo>
                      <a:pt x="329" y="661"/>
                    </a:lnTo>
                    <a:lnTo>
                      <a:pt x="324" y="662"/>
                    </a:lnTo>
                    <a:lnTo>
                      <a:pt x="320" y="663"/>
                    </a:lnTo>
                    <a:lnTo>
                      <a:pt x="316" y="663"/>
                    </a:lnTo>
                    <a:lnTo>
                      <a:pt x="311" y="665"/>
                    </a:lnTo>
                    <a:lnTo>
                      <a:pt x="305" y="665"/>
                    </a:lnTo>
                    <a:lnTo>
                      <a:pt x="302" y="665"/>
                    </a:lnTo>
                    <a:lnTo>
                      <a:pt x="296" y="666"/>
                    </a:lnTo>
                    <a:lnTo>
                      <a:pt x="291" y="668"/>
                    </a:lnTo>
                    <a:lnTo>
                      <a:pt x="288" y="668"/>
                    </a:lnTo>
                    <a:lnTo>
                      <a:pt x="283" y="668"/>
                    </a:lnTo>
                    <a:lnTo>
                      <a:pt x="278" y="668"/>
                    </a:lnTo>
                    <a:lnTo>
                      <a:pt x="274" y="669"/>
                    </a:lnTo>
                    <a:lnTo>
                      <a:pt x="269" y="669"/>
                    </a:lnTo>
                    <a:lnTo>
                      <a:pt x="264" y="669"/>
                    </a:lnTo>
                    <a:lnTo>
                      <a:pt x="261" y="669"/>
                    </a:lnTo>
                    <a:lnTo>
                      <a:pt x="256" y="669"/>
                    </a:lnTo>
                    <a:lnTo>
                      <a:pt x="251" y="668"/>
                    </a:lnTo>
                    <a:lnTo>
                      <a:pt x="248" y="668"/>
                    </a:lnTo>
                    <a:lnTo>
                      <a:pt x="243" y="668"/>
                    </a:lnTo>
                    <a:lnTo>
                      <a:pt x="240" y="668"/>
                    </a:lnTo>
                    <a:lnTo>
                      <a:pt x="235" y="665"/>
                    </a:lnTo>
                    <a:lnTo>
                      <a:pt x="230" y="665"/>
                    </a:lnTo>
                    <a:lnTo>
                      <a:pt x="227" y="664"/>
                    </a:lnTo>
                    <a:lnTo>
                      <a:pt x="222" y="663"/>
                    </a:lnTo>
                    <a:lnTo>
                      <a:pt x="214" y="662"/>
                    </a:lnTo>
                    <a:lnTo>
                      <a:pt x="207" y="659"/>
                    </a:lnTo>
                    <a:lnTo>
                      <a:pt x="199" y="657"/>
                    </a:lnTo>
                    <a:lnTo>
                      <a:pt x="190" y="655"/>
                    </a:lnTo>
                    <a:lnTo>
                      <a:pt x="183" y="651"/>
                    </a:lnTo>
                    <a:lnTo>
                      <a:pt x="176" y="649"/>
                    </a:lnTo>
                    <a:lnTo>
                      <a:pt x="172" y="648"/>
                    </a:lnTo>
                    <a:lnTo>
                      <a:pt x="168" y="645"/>
                    </a:lnTo>
                    <a:lnTo>
                      <a:pt x="163" y="643"/>
                    </a:lnTo>
                    <a:lnTo>
                      <a:pt x="160" y="642"/>
                    </a:lnTo>
                    <a:lnTo>
                      <a:pt x="155" y="638"/>
                    </a:lnTo>
                    <a:lnTo>
                      <a:pt x="152" y="636"/>
                    </a:lnTo>
                    <a:lnTo>
                      <a:pt x="147" y="633"/>
                    </a:lnTo>
                    <a:lnTo>
                      <a:pt x="143" y="631"/>
                    </a:lnTo>
                    <a:lnTo>
                      <a:pt x="139" y="628"/>
                    </a:lnTo>
                    <a:lnTo>
                      <a:pt x="135" y="624"/>
                    </a:lnTo>
                    <a:lnTo>
                      <a:pt x="131" y="622"/>
                    </a:lnTo>
                    <a:lnTo>
                      <a:pt x="127" y="618"/>
                    </a:lnTo>
                    <a:lnTo>
                      <a:pt x="122" y="615"/>
                    </a:lnTo>
                    <a:lnTo>
                      <a:pt x="118" y="611"/>
                    </a:lnTo>
                    <a:lnTo>
                      <a:pt x="114" y="609"/>
                    </a:lnTo>
                    <a:lnTo>
                      <a:pt x="111" y="605"/>
                    </a:lnTo>
                    <a:lnTo>
                      <a:pt x="106" y="602"/>
                    </a:lnTo>
                    <a:lnTo>
                      <a:pt x="101" y="598"/>
                    </a:lnTo>
                    <a:lnTo>
                      <a:pt x="98" y="593"/>
                    </a:lnTo>
                    <a:lnTo>
                      <a:pt x="94" y="590"/>
                    </a:lnTo>
                    <a:lnTo>
                      <a:pt x="86" y="582"/>
                    </a:lnTo>
                    <a:lnTo>
                      <a:pt x="80" y="575"/>
                    </a:lnTo>
                    <a:lnTo>
                      <a:pt x="75" y="570"/>
                    </a:lnTo>
                    <a:lnTo>
                      <a:pt x="72" y="566"/>
                    </a:lnTo>
                    <a:lnTo>
                      <a:pt x="68" y="562"/>
                    </a:lnTo>
                    <a:lnTo>
                      <a:pt x="66" y="558"/>
                    </a:lnTo>
                    <a:lnTo>
                      <a:pt x="61" y="550"/>
                    </a:lnTo>
                    <a:lnTo>
                      <a:pt x="57" y="543"/>
                    </a:lnTo>
                    <a:lnTo>
                      <a:pt x="54" y="538"/>
                    </a:lnTo>
                    <a:lnTo>
                      <a:pt x="51" y="534"/>
                    </a:lnTo>
                    <a:lnTo>
                      <a:pt x="48" y="528"/>
                    </a:lnTo>
                    <a:lnTo>
                      <a:pt x="46" y="524"/>
                    </a:lnTo>
                    <a:lnTo>
                      <a:pt x="44" y="518"/>
                    </a:lnTo>
                    <a:lnTo>
                      <a:pt x="40" y="512"/>
                    </a:lnTo>
                    <a:lnTo>
                      <a:pt x="38" y="506"/>
                    </a:lnTo>
                    <a:lnTo>
                      <a:pt x="37" y="501"/>
                    </a:lnTo>
                    <a:lnTo>
                      <a:pt x="33" y="494"/>
                    </a:lnTo>
                    <a:lnTo>
                      <a:pt x="31" y="486"/>
                    </a:lnTo>
                    <a:lnTo>
                      <a:pt x="28" y="479"/>
                    </a:lnTo>
                    <a:lnTo>
                      <a:pt x="26" y="474"/>
                    </a:lnTo>
                    <a:lnTo>
                      <a:pt x="24" y="466"/>
                    </a:lnTo>
                    <a:lnTo>
                      <a:pt x="21" y="461"/>
                    </a:lnTo>
                    <a:lnTo>
                      <a:pt x="19" y="454"/>
                    </a:lnTo>
                    <a:lnTo>
                      <a:pt x="18" y="446"/>
                    </a:lnTo>
                    <a:lnTo>
                      <a:pt x="15" y="438"/>
                    </a:lnTo>
                    <a:lnTo>
                      <a:pt x="13" y="432"/>
                    </a:lnTo>
                    <a:lnTo>
                      <a:pt x="12" y="424"/>
                    </a:lnTo>
                    <a:lnTo>
                      <a:pt x="11" y="417"/>
                    </a:lnTo>
                    <a:lnTo>
                      <a:pt x="8" y="410"/>
                    </a:lnTo>
                    <a:lnTo>
                      <a:pt x="6" y="402"/>
                    </a:lnTo>
                    <a:lnTo>
                      <a:pt x="5" y="396"/>
                    </a:lnTo>
                    <a:lnTo>
                      <a:pt x="5" y="389"/>
                    </a:lnTo>
                    <a:lnTo>
                      <a:pt x="3" y="382"/>
                    </a:lnTo>
                    <a:lnTo>
                      <a:pt x="3" y="375"/>
                    </a:lnTo>
                    <a:lnTo>
                      <a:pt x="0" y="369"/>
                    </a:lnTo>
                    <a:lnTo>
                      <a:pt x="0" y="362"/>
                    </a:lnTo>
                    <a:lnTo>
                      <a:pt x="0" y="355"/>
                    </a:lnTo>
                    <a:lnTo>
                      <a:pt x="0" y="349"/>
                    </a:lnTo>
                    <a:lnTo>
                      <a:pt x="0" y="343"/>
                    </a:lnTo>
                    <a:lnTo>
                      <a:pt x="0" y="338"/>
                    </a:lnTo>
                    <a:lnTo>
                      <a:pt x="0" y="331"/>
                    </a:lnTo>
                    <a:lnTo>
                      <a:pt x="0" y="324"/>
                    </a:lnTo>
                    <a:lnTo>
                      <a:pt x="0" y="318"/>
                    </a:lnTo>
                    <a:lnTo>
                      <a:pt x="1" y="311"/>
                    </a:lnTo>
                    <a:lnTo>
                      <a:pt x="1" y="304"/>
                    </a:lnTo>
                    <a:lnTo>
                      <a:pt x="3" y="297"/>
                    </a:lnTo>
                    <a:lnTo>
                      <a:pt x="4" y="289"/>
                    </a:lnTo>
                    <a:lnTo>
                      <a:pt x="5" y="283"/>
                    </a:lnTo>
                    <a:lnTo>
                      <a:pt x="5" y="275"/>
                    </a:lnTo>
                    <a:lnTo>
                      <a:pt x="6" y="267"/>
                    </a:lnTo>
                    <a:lnTo>
                      <a:pt x="7" y="258"/>
                    </a:lnTo>
                    <a:lnTo>
                      <a:pt x="8" y="251"/>
                    </a:lnTo>
                    <a:lnTo>
                      <a:pt x="11" y="243"/>
                    </a:lnTo>
                    <a:lnTo>
                      <a:pt x="12" y="236"/>
                    </a:lnTo>
                    <a:lnTo>
                      <a:pt x="13" y="228"/>
                    </a:lnTo>
                    <a:lnTo>
                      <a:pt x="15" y="221"/>
                    </a:lnTo>
                    <a:lnTo>
                      <a:pt x="17" y="212"/>
                    </a:lnTo>
                    <a:lnTo>
                      <a:pt x="18" y="205"/>
                    </a:lnTo>
                    <a:lnTo>
                      <a:pt x="20" y="197"/>
                    </a:lnTo>
                    <a:lnTo>
                      <a:pt x="22" y="190"/>
                    </a:lnTo>
                    <a:lnTo>
                      <a:pt x="24" y="182"/>
                    </a:lnTo>
                    <a:lnTo>
                      <a:pt x="26" y="175"/>
                    </a:lnTo>
                    <a:lnTo>
                      <a:pt x="28" y="169"/>
                    </a:lnTo>
                    <a:lnTo>
                      <a:pt x="31" y="162"/>
                    </a:lnTo>
                    <a:lnTo>
                      <a:pt x="32" y="155"/>
                    </a:lnTo>
                    <a:lnTo>
                      <a:pt x="34" y="149"/>
                    </a:lnTo>
                    <a:lnTo>
                      <a:pt x="37" y="143"/>
                    </a:lnTo>
                    <a:lnTo>
                      <a:pt x="38" y="138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5" y="123"/>
                    </a:lnTo>
                    <a:lnTo>
                      <a:pt x="48" y="121"/>
                    </a:lnTo>
                    <a:lnTo>
                      <a:pt x="52" y="114"/>
                    </a:lnTo>
                    <a:lnTo>
                      <a:pt x="58" y="105"/>
                    </a:lnTo>
                    <a:lnTo>
                      <a:pt x="62" y="98"/>
                    </a:lnTo>
                    <a:lnTo>
                      <a:pt x="69" y="91"/>
                    </a:lnTo>
                    <a:lnTo>
                      <a:pt x="74" y="85"/>
                    </a:lnTo>
                    <a:lnTo>
                      <a:pt x="81" y="78"/>
                    </a:lnTo>
                    <a:lnTo>
                      <a:pt x="87" y="71"/>
                    </a:lnTo>
                    <a:lnTo>
                      <a:pt x="94" y="67"/>
                    </a:lnTo>
                    <a:lnTo>
                      <a:pt x="100" y="61"/>
                    </a:lnTo>
                    <a:lnTo>
                      <a:pt x="106" y="56"/>
                    </a:lnTo>
                    <a:lnTo>
                      <a:pt x="112" y="50"/>
                    </a:lnTo>
                    <a:lnTo>
                      <a:pt x="118" y="47"/>
                    </a:lnTo>
                    <a:lnTo>
                      <a:pt x="122" y="42"/>
                    </a:lnTo>
                    <a:lnTo>
                      <a:pt x="127" y="38"/>
                    </a:lnTo>
                    <a:lnTo>
                      <a:pt x="132" y="36"/>
                    </a:lnTo>
                    <a:lnTo>
                      <a:pt x="136" y="34"/>
                    </a:lnTo>
                    <a:lnTo>
                      <a:pt x="140" y="30"/>
                    </a:lnTo>
                    <a:lnTo>
                      <a:pt x="146" y="28"/>
                    </a:lnTo>
                    <a:lnTo>
                      <a:pt x="152" y="25"/>
                    </a:lnTo>
                    <a:lnTo>
                      <a:pt x="159" y="22"/>
                    </a:lnTo>
                    <a:lnTo>
                      <a:pt x="167" y="20"/>
                    </a:lnTo>
                    <a:lnTo>
                      <a:pt x="175" y="16"/>
                    </a:lnTo>
                    <a:lnTo>
                      <a:pt x="179" y="15"/>
                    </a:lnTo>
                    <a:lnTo>
                      <a:pt x="183" y="14"/>
                    </a:lnTo>
                    <a:lnTo>
                      <a:pt x="187" y="12"/>
                    </a:lnTo>
                    <a:lnTo>
                      <a:pt x="192" y="11"/>
                    </a:lnTo>
                    <a:lnTo>
                      <a:pt x="199" y="9"/>
                    </a:lnTo>
                    <a:lnTo>
                      <a:pt x="207" y="7"/>
                    </a:lnTo>
                    <a:lnTo>
                      <a:pt x="214" y="4"/>
                    </a:lnTo>
                    <a:lnTo>
                      <a:pt x="221" y="3"/>
                    </a:lnTo>
                    <a:lnTo>
                      <a:pt x="226" y="1"/>
                    </a:lnTo>
                    <a:lnTo>
                      <a:pt x="230" y="0"/>
                    </a:lnTo>
                    <a:lnTo>
                      <a:pt x="233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66" name="Freeform 50"/>
              <p:cNvSpPr>
                <a:spLocks noChangeAspect="1"/>
              </p:cNvSpPr>
              <p:nvPr/>
            </p:nvSpPr>
            <p:spPr bwMode="auto">
              <a:xfrm>
                <a:off x="1030" y="2620"/>
                <a:ext cx="257" cy="480"/>
              </a:xfrm>
              <a:custGeom>
                <a:avLst/>
                <a:gdLst>
                  <a:gd name="T0" fmla="*/ 105 w 257"/>
                  <a:gd name="T1" fmla="*/ 1 h 480"/>
                  <a:gd name="T2" fmla="*/ 136 w 257"/>
                  <a:gd name="T3" fmla="*/ 1 h 480"/>
                  <a:gd name="T4" fmla="*/ 166 w 257"/>
                  <a:gd name="T5" fmla="*/ 5 h 480"/>
                  <a:gd name="T6" fmla="*/ 195 w 257"/>
                  <a:gd name="T7" fmla="*/ 19 h 480"/>
                  <a:gd name="T8" fmla="*/ 217 w 257"/>
                  <a:gd name="T9" fmla="*/ 41 h 480"/>
                  <a:gd name="T10" fmla="*/ 233 w 257"/>
                  <a:gd name="T11" fmla="*/ 67 h 480"/>
                  <a:gd name="T12" fmla="*/ 244 w 257"/>
                  <a:gd name="T13" fmla="*/ 95 h 480"/>
                  <a:gd name="T14" fmla="*/ 253 w 257"/>
                  <a:gd name="T15" fmla="*/ 124 h 480"/>
                  <a:gd name="T16" fmla="*/ 256 w 257"/>
                  <a:gd name="T17" fmla="*/ 151 h 480"/>
                  <a:gd name="T18" fmla="*/ 250 w 257"/>
                  <a:gd name="T19" fmla="*/ 191 h 480"/>
                  <a:gd name="T20" fmla="*/ 223 w 257"/>
                  <a:gd name="T21" fmla="*/ 227 h 480"/>
                  <a:gd name="T22" fmla="*/ 205 w 257"/>
                  <a:gd name="T23" fmla="*/ 247 h 480"/>
                  <a:gd name="T24" fmla="*/ 232 w 257"/>
                  <a:gd name="T25" fmla="*/ 278 h 480"/>
                  <a:gd name="T26" fmla="*/ 247 w 257"/>
                  <a:gd name="T27" fmla="*/ 313 h 480"/>
                  <a:gd name="T28" fmla="*/ 250 w 257"/>
                  <a:gd name="T29" fmla="*/ 340 h 480"/>
                  <a:gd name="T30" fmla="*/ 247 w 257"/>
                  <a:gd name="T31" fmla="*/ 367 h 480"/>
                  <a:gd name="T32" fmla="*/ 241 w 257"/>
                  <a:gd name="T33" fmla="*/ 392 h 480"/>
                  <a:gd name="T34" fmla="*/ 226 w 257"/>
                  <a:gd name="T35" fmla="*/ 426 h 480"/>
                  <a:gd name="T36" fmla="*/ 203 w 257"/>
                  <a:gd name="T37" fmla="*/ 458 h 480"/>
                  <a:gd name="T38" fmla="*/ 167 w 257"/>
                  <a:gd name="T39" fmla="*/ 475 h 480"/>
                  <a:gd name="T40" fmla="*/ 121 w 257"/>
                  <a:gd name="T41" fmla="*/ 478 h 480"/>
                  <a:gd name="T42" fmla="*/ 78 w 257"/>
                  <a:gd name="T43" fmla="*/ 467 h 480"/>
                  <a:gd name="T44" fmla="*/ 45 w 257"/>
                  <a:gd name="T45" fmla="*/ 446 h 480"/>
                  <a:gd name="T46" fmla="*/ 1 w 257"/>
                  <a:gd name="T47" fmla="*/ 390 h 480"/>
                  <a:gd name="T48" fmla="*/ 31 w 257"/>
                  <a:gd name="T49" fmla="*/ 372 h 480"/>
                  <a:gd name="T50" fmla="*/ 41 w 257"/>
                  <a:gd name="T51" fmla="*/ 397 h 480"/>
                  <a:gd name="T52" fmla="*/ 67 w 257"/>
                  <a:gd name="T53" fmla="*/ 426 h 480"/>
                  <a:gd name="T54" fmla="*/ 98 w 257"/>
                  <a:gd name="T55" fmla="*/ 442 h 480"/>
                  <a:gd name="T56" fmla="*/ 126 w 257"/>
                  <a:gd name="T57" fmla="*/ 447 h 480"/>
                  <a:gd name="T58" fmla="*/ 162 w 257"/>
                  <a:gd name="T59" fmla="*/ 441 h 480"/>
                  <a:gd name="T60" fmla="*/ 187 w 257"/>
                  <a:gd name="T61" fmla="*/ 417 h 480"/>
                  <a:gd name="T62" fmla="*/ 206 w 257"/>
                  <a:gd name="T63" fmla="*/ 381 h 480"/>
                  <a:gd name="T64" fmla="*/ 215 w 257"/>
                  <a:gd name="T65" fmla="*/ 347 h 480"/>
                  <a:gd name="T66" fmla="*/ 210 w 257"/>
                  <a:gd name="T67" fmla="*/ 319 h 480"/>
                  <a:gd name="T68" fmla="*/ 186 w 257"/>
                  <a:gd name="T69" fmla="*/ 286 h 480"/>
                  <a:gd name="T70" fmla="*/ 161 w 257"/>
                  <a:gd name="T71" fmla="*/ 258 h 480"/>
                  <a:gd name="T72" fmla="*/ 163 w 257"/>
                  <a:gd name="T73" fmla="*/ 245 h 480"/>
                  <a:gd name="T74" fmla="*/ 194 w 257"/>
                  <a:gd name="T75" fmla="*/ 217 h 480"/>
                  <a:gd name="T76" fmla="*/ 221 w 257"/>
                  <a:gd name="T77" fmla="*/ 180 h 480"/>
                  <a:gd name="T78" fmla="*/ 225 w 257"/>
                  <a:gd name="T79" fmla="*/ 138 h 480"/>
                  <a:gd name="T80" fmla="*/ 215 w 257"/>
                  <a:gd name="T81" fmla="*/ 99 h 480"/>
                  <a:gd name="T82" fmla="*/ 198 w 257"/>
                  <a:gd name="T83" fmla="*/ 66 h 480"/>
                  <a:gd name="T84" fmla="*/ 172 w 257"/>
                  <a:gd name="T85" fmla="*/ 50 h 480"/>
                  <a:gd name="T86" fmla="*/ 141 w 257"/>
                  <a:gd name="T87" fmla="*/ 41 h 480"/>
                  <a:gd name="T88" fmla="*/ 107 w 257"/>
                  <a:gd name="T89" fmla="*/ 39 h 480"/>
                  <a:gd name="T90" fmla="*/ 78 w 257"/>
                  <a:gd name="T91" fmla="*/ 48 h 480"/>
                  <a:gd name="T92" fmla="*/ 51 w 257"/>
                  <a:gd name="T93" fmla="*/ 73 h 480"/>
                  <a:gd name="T94" fmla="*/ 39 w 257"/>
                  <a:gd name="T95" fmla="*/ 106 h 480"/>
                  <a:gd name="T96" fmla="*/ 37 w 257"/>
                  <a:gd name="T97" fmla="*/ 143 h 480"/>
                  <a:gd name="T98" fmla="*/ 51 w 257"/>
                  <a:gd name="T99" fmla="*/ 184 h 480"/>
                  <a:gd name="T100" fmla="*/ 65 w 257"/>
                  <a:gd name="T101" fmla="*/ 208 h 480"/>
                  <a:gd name="T102" fmla="*/ 85 w 257"/>
                  <a:gd name="T103" fmla="*/ 242 h 480"/>
                  <a:gd name="T104" fmla="*/ 47 w 257"/>
                  <a:gd name="T105" fmla="*/ 253 h 480"/>
                  <a:gd name="T106" fmla="*/ 30 w 257"/>
                  <a:gd name="T107" fmla="*/ 220 h 480"/>
                  <a:gd name="T108" fmla="*/ 17 w 257"/>
                  <a:gd name="T109" fmla="*/ 191 h 480"/>
                  <a:gd name="T110" fmla="*/ 5 w 257"/>
                  <a:gd name="T111" fmla="*/ 158 h 480"/>
                  <a:gd name="T112" fmla="*/ 0 w 257"/>
                  <a:gd name="T113" fmla="*/ 125 h 480"/>
                  <a:gd name="T114" fmla="*/ 1 w 257"/>
                  <a:gd name="T115" fmla="*/ 95 h 480"/>
                  <a:gd name="T116" fmla="*/ 10 w 257"/>
                  <a:gd name="T117" fmla="*/ 70 h 480"/>
                  <a:gd name="T118" fmla="*/ 30 w 257"/>
                  <a:gd name="T119" fmla="*/ 37 h 4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7" h="480">
                    <a:moveTo>
                      <a:pt x="85" y="4"/>
                    </a:moveTo>
                    <a:lnTo>
                      <a:pt x="85" y="4"/>
                    </a:lnTo>
                    <a:lnTo>
                      <a:pt x="88" y="3"/>
                    </a:lnTo>
                    <a:lnTo>
                      <a:pt x="92" y="1"/>
                    </a:lnTo>
                    <a:lnTo>
                      <a:pt x="99" y="1"/>
                    </a:lnTo>
                    <a:lnTo>
                      <a:pt x="105" y="1"/>
                    </a:lnTo>
                    <a:lnTo>
                      <a:pt x="113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36" y="1"/>
                    </a:lnTo>
                    <a:lnTo>
                      <a:pt x="141" y="1"/>
                    </a:lnTo>
                    <a:lnTo>
                      <a:pt x="146" y="1"/>
                    </a:lnTo>
                    <a:lnTo>
                      <a:pt x="152" y="3"/>
                    </a:lnTo>
                    <a:lnTo>
                      <a:pt x="155" y="4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2" y="7"/>
                    </a:lnTo>
                    <a:lnTo>
                      <a:pt x="176" y="10"/>
                    </a:lnTo>
                    <a:lnTo>
                      <a:pt x="181" y="11"/>
                    </a:lnTo>
                    <a:lnTo>
                      <a:pt x="186" y="13"/>
                    </a:lnTo>
                    <a:lnTo>
                      <a:pt x="192" y="17"/>
                    </a:lnTo>
                    <a:lnTo>
                      <a:pt x="195" y="19"/>
                    </a:lnTo>
                    <a:lnTo>
                      <a:pt x="200" y="23"/>
                    </a:lnTo>
                    <a:lnTo>
                      <a:pt x="203" y="25"/>
                    </a:lnTo>
                    <a:lnTo>
                      <a:pt x="208" y="30"/>
                    </a:lnTo>
                    <a:lnTo>
                      <a:pt x="212" y="33"/>
                    </a:lnTo>
                    <a:lnTo>
                      <a:pt x="214" y="37"/>
                    </a:lnTo>
                    <a:lnTo>
                      <a:pt x="217" y="41"/>
                    </a:lnTo>
                    <a:lnTo>
                      <a:pt x="221" y="45"/>
                    </a:lnTo>
                    <a:lnTo>
                      <a:pt x="223" y="50"/>
                    </a:lnTo>
                    <a:lnTo>
                      <a:pt x="226" y="54"/>
                    </a:lnTo>
                    <a:lnTo>
                      <a:pt x="228" y="59"/>
                    </a:lnTo>
                    <a:lnTo>
                      <a:pt x="232" y="64"/>
                    </a:lnTo>
                    <a:lnTo>
                      <a:pt x="233" y="67"/>
                    </a:lnTo>
                    <a:lnTo>
                      <a:pt x="235" y="72"/>
                    </a:lnTo>
                    <a:lnTo>
                      <a:pt x="237" y="77"/>
                    </a:lnTo>
                    <a:lnTo>
                      <a:pt x="240" y="81"/>
                    </a:lnTo>
                    <a:lnTo>
                      <a:pt x="241" y="86"/>
                    </a:lnTo>
                    <a:lnTo>
                      <a:pt x="243" y="91"/>
                    </a:lnTo>
                    <a:lnTo>
                      <a:pt x="244" y="95"/>
                    </a:lnTo>
                    <a:lnTo>
                      <a:pt x="247" y="101"/>
                    </a:lnTo>
                    <a:lnTo>
                      <a:pt x="248" y="105"/>
                    </a:lnTo>
                    <a:lnTo>
                      <a:pt x="249" y="110"/>
                    </a:lnTo>
                    <a:lnTo>
                      <a:pt x="250" y="114"/>
                    </a:lnTo>
                    <a:lnTo>
                      <a:pt x="252" y="119"/>
                    </a:lnTo>
                    <a:lnTo>
                      <a:pt x="253" y="124"/>
                    </a:lnTo>
                    <a:lnTo>
                      <a:pt x="253" y="128"/>
                    </a:lnTo>
                    <a:lnTo>
                      <a:pt x="254" y="133"/>
                    </a:lnTo>
                    <a:lnTo>
                      <a:pt x="255" y="138"/>
                    </a:lnTo>
                    <a:lnTo>
                      <a:pt x="255" y="143"/>
                    </a:lnTo>
                    <a:lnTo>
                      <a:pt x="256" y="147"/>
                    </a:lnTo>
                    <a:lnTo>
                      <a:pt x="256" y="151"/>
                    </a:lnTo>
                    <a:lnTo>
                      <a:pt x="257" y="155"/>
                    </a:lnTo>
                    <a:lnTo>
                      <a:pt x="257" y="163"/>
                    </a:lnTo>
                    <a:lnTo>
                      <a:pt x="257" y="171"/>
                    </a:lnTo>
                    <a:lnTo>
                      <a:pt x="255" y="178"/>
                    </a:lnTo>
                    <a:lnTo>
                      <a:pt x="253" y="185"/>
                    </a:lnTo>
                    <a:lnTo>
                      <a:pt x="250" y="191"/>
                    </a:lnTo>
                    <a:lnTo>
                      <a:pt x="247" y="199"/>
                    </a:lnTo>
                    <a:lnTo>
                      <a:pt x="243" y="205"/>
                    </a:lnTo>
                    <a:lnTo>
                      <a:pt x="239" y="211"/>
                    </a:lnTo>
                    <a:lnTo>
                      <a:pt x="233" y="217"/>
                    </a:lnTo>
                    <a:lnTo>
                      <a:pt x="229" y="222"/>
                    </a:lnTo>
                    <a:lnTo>
                      <a:pt x="223" y="227"/>
                    </a:lnTo>
                    <a:lnTo>
                      <a:pt x="219" y="232"/>
                    </a:lnTo>
                    <a:lnTo>
                      <a:pt x="214" y="235"/>
                    </a:lnTo>
                    <a:lnTo>
                      <a:pt x="210" y="239"/>
                    </a:lnTo>
                    <a:lnTo>
                      <a:pt x="205" y="244"/>
                    </a:lnTo>
                    <a:lnTo>
                      <a:pt x="203" y="246"/>
                    </a:lnTo>
                    <a:lnTo>
                      <a:pt x="205" y="247"/>
                    </a:lnTo>
                    <a:lnTo>
                      <a:pt x="210" y="252"/>
                    </a:lnTo>
                    <a:lnTo>
                      <a:pt x="213" y="257"/>
                    </a:lnTo>
                    <a:lnTo>
                      <a:pt x="217" y="261"/>
                    </a:lnTo>
                    <a:lnTo>
                      <a:pt x="222" y="266"/>
                    </a:lnTo>
                    <a:lnTo>
                      <a:pt x="227" y="272"/>
                    </a:lnTo>
                    <a:lnTo>
                      <a:pt x="232" y="278"/>
                    </a:lnTo>
                    <a:lnTo>
                      <a:pt x="235" y="285"/>
                    </a:lnTo>
                    <a:lnTo>
                      <a:pt x="239" y="292"/>
                    </a:lnTo>
                    <a:lnTo>
                      <a:pt x="243" y="300"/>
                    </a:lnTo>
                    <a:lnTo>
                      <a:pt x="244" y="305"/>
                    </a:lnTo>
                    <a:lnTo>
                      <a:pt x="246" y="308"/>
                    </a:lnTo>
                    <a:lnTo>
                      <a:pt x="247" y="313"/>
                    </a:lnTo>
                    <a:lnTo>
                      <a:pt x="249" y="318"/>
                    </a:lnTo>
                    <a:lnTo>
                      <a:pt x="249" y="322"/>
                    </a:lnTo>
                    <a:lnTo>
                      <a:pt x="250" y="326"/>
                    </a:lnTo>
                    <a:lnTo>
                      <a:pt x="250" y="331"/>
                    </a:lnTo>
                    <a:lnTo>
                      <a:pt x="252" y="337"/>
                    </a:lnTo>
                    <a:lnTo>
                      <a:pt x="250" y="340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0" y="354"/>
                    </a:lnTo>
                    <a:lnTo>
                      <a:pt x="249" y="358"/>
                    </a:lnTo>
                    <a:lnTo>
                      <a:pt x="249" y="362"/>
                    </a:lnTo>
                    <a:lnTo>
                      <a:pt x="247" y="367"/>
                    </a:lnTo>
                    <a:lnTo>
                      <a:pt x="247" y="372"/>
                    </a:lnTo>
                    <a:lnTo>
                      <a:pt x="246" y="375"/>
                    </a:lnTo>
                    <a:lnTo>
                      <a:pt x="244" y="380"/>
                    </a:lnTo>
                    <a:lnTo>
                      <a:pt x="243" y="384"/>
                    </a:lnTo>
                    <a:lnTo>
                      <a:pt x="242" y="388"/>
                    </a:lnTo>
                    <a:lnTo>
                      <a:pt x="241" y="392"/>
                    </a:lnTo>
                    <a:lnTo>
                      <a:pt x="239" y="397"/>
                    </a:lnTo>
                    <a:lnTo>
                      <a:pt x="237" y="400"/>
                    </a:lnTo>
                    <a:lnTo>
                      <a:pt x="237" y="405"/>
                    </a:lnTo>
                    <a:lnTo>
                      <a:pt x="233" y="412"/>
                    </a:lnTo>
                    <a:lnTo>
                      <a:pt x="229" y="420"/>
                    </a:lnTo>
                    <a:lnTo>
                      <a:pt x="226" y="426"/>
                    </a:lnTo>
                    <a:lnTo>
                      <a:pt x="222" y="433"/>
                    </a:lnTo>
                    <a:lnTo>
                      <a:pt x="219" y="438"/>
                    </a:lnTo>
                    <a:lnTo>
                      <a:pt x="215" y="444"/>
                    </a:lnTo>
                    <a:lnTo>
                      <a:pt x="212" y="449"/>
                    </a:lnTo>
                    <a:lnTo>
                      <a:pt x="208" y="454"/>
                    </a:lnTo>
                    <a:lnTo>
                      <a:pt x="203" y="458"/>
                    </a:lnTo>
                    <a:lnTo>
                      <a:pt x="199" y="461"/>
                    </a:lnTo>
                    <a:lnTo>
                      <a:pt x="193" y="465"/>
                    </a:lnTo>
                    <a:lnTo>
                      <a:pt x="187" y="468"/>
                    </a:lnTo>
                    <a:lnTo>
                      <a:pt x="181" y="471"/>
                    </a:lnTo>
                    <a:lnTo>
                      <a:pt x="174" y="473"/>
                    </a:lnTo>
                    <a:lnTo>
                      <a:pt x="167" y="475"/>
                    </a:lnTo>
                    <a:lnTo>
                      <a:pt x="160" y="478"/>
                    </a:lnTo>
                    <a:lnTo>
                      <a:pt x="152" y="478"/>
                    </a:lnTo>
                    <a:lnTo>
                      <a:pt x="145" y="479"/>
                    </a:lnTo>
                    <a:lnTo>
                      <a:pt x="136" y="479"/>
                    </a:lnTo>
                    <a:lnTo>
                      <a:pt x="129" y="480"/>
                    </a:lnTo>
                    <a:lnTo>
                      <a:pt x="121" y="478"/>
                    </a:lnTo>
                    <a:lnTo>
                      <a:pt x="114" y="478"/>
                    </a:lnTo>
                    <a:lnTo>
                      <a:pt x="106" y="475"/>
                    </a:lnTo>
                    <a:lnTo>
                      <a:pt x="99" y="475"/>
                    </a:lnTo>
                    <a:lnTo>
                      <a:pt x="92" y="472"/>
                    </a:lnTo>
                    <a:lnTo>
                      <a:pt x="85" y="469"/>
                    </a:lnTo>
                    <a:lnTo>
                      <a:pt x="78" y="467"/>
                    </a:lnTo>
                    <a:lnTo>
                      <a:pt x="72" y="464"/>
                    </a:lnTo>
                    <a:lnTo>
                      <a:pt x="66" y="460"/>
                    </a:lnTo>
                    <a:lnTo>
                      <a:pt x="60" y="457"/>
                    </a:lnTo>
                    <a:lnTo>
                      <a:pt x="54" y="453"/>
                    </a:lnTo>
                    <a:lnTo>
                      <a:pt x="51" y="449"/>
                    </a:lnTo>
                    <a:lnTo>
                      <a:pt x="45" y="446"/>
                    </a:lnTo>
                    <a:lnTo>
                      <a:pt x="41" y="444"/>
                    </a:lnTo>
                    <a:lnTo>
                      <a:pt x="37" y="440"/>
                    </a:lnTo>
                    <a:lnTo>
                      <a:pt x="34" y="438"/>
                    </a:lnTo>
                    <a:lnTo>
                      <a:pt x="31" y="434"/>
                    </a:lnTo>
                    <a:lnTo>
                      <a:pt x="30" y="434"/>
                    </a:lnTo>
                    <a:lnTo>
                      <a:pt x="1" y="390"/>
                    </a:lnTo>
                    <a:lnTo>
                      <a:pt x="25" y="346"/>
                    </a:lnTo>
                    <a:lnTo>
                      <a:pt x="25" y="350"/>
                    </a:lnTo>
                    <a:lnTo>
                      <a:pt x="25" y="353"/>
                    </a:lnTo>
                    <a:lnTo>
                      <a:pt x="27" y="359"/>
                    </a:lnTo>
                    <a:lnTo>
                      <a:pt x="28" y="365"/>
                    </a:lnTo>
                    <a:lnTo>
                      <a:pt x="31" y="372"/>
                    </a:lnTo>
                    <a:lnTo>
                      <a:pt x="32" y="375"/>
                    </a:lnTo>
                    <a:lnTo>
                      <a:pt x="33" y="380"/>
                    </a:lnTo>
                    <a:lnTo>
                      <a:pt x="35" y="384"/>
                    </a:lnTo>
                    <a:lnTo>
                      <a:pt x="38" y="388"/>
                    </a:lnTo>
                    <a:lnTo>
                      <a:pt x="39" y="392"/>
                    </a:lnTo>
                    <a:lnTo>
                      <a:pt x="41" y="397"/>
                    </a:lnTo>
                    <a:lnTo>
                      <a:pt x="44" y="400"/>
                    </a:lnTo>
                    <a:lnTo>
                      <a:pt x="47" y="405"/>
                    </a:lnTo>
                    <a:lnTo>
                      <a:pt x="53" y="412"/>
                    </a:lnTo>
                    <a:lnTo>
                      <a:pt x="60" y="420"/>
                    </a:lnTo>
                    <a:lnTo>
                      <a:pt x="64" y="424"/>
                    </a:lnTo>
                    <a:lnTo>
                      <a:pt x="67" y="426"/>
                    </a:lnTo>
                    <a:lnTo>
                      <a:pt x="72" y="430"/>
                    </a:lnTo>
                    <a:lnTo>
                      <a:pt x="77" y="433"/>
                    </a:lnTo>
                    <a:lnTo>
                      <a:pt x="80" y="435"/>
                    </a:lnTo>
                    <a:lnTo>
                      <a:pt x="86" y="438"/>
                    </a:lnTo>
                    <a:lnTo>
                      <a:pt x="91" y="440"/>
                    </a:lnTo>
                    <a:lnTo>
                      <a:pt x="98" y="442"/>
                    </a:lnTo>
                    <a:lnTo>
                      <a:pt x="102" y="444"/>
                    </a:lnTo>
                    <a:lnTo>
                      <a:pt x="108" y="444"/>
                    </a:lnTo>
                    <a:lnTo>
                      <a:pt x="112" y="445"/>
                    </a:lnTo>
                    <a:lnTo>
                      <a:pt x="118" y="446"/>
                    </a:lnTo>
                    <a:lnTo>
                      <a:pt x="122" y="446"/>
                    </a:lnTo>
                    <a:lnTo>
                      <a:pt x="126" y="447"/>
                    </a:lnTo>
                    <a:lnTo>
                      <a:pt x="131" y="447"/>
                    </a:lnTo>
                    <a:lnTo>
                      <a:pt x="135" y="447"/>
                    </a:lnTo>
                    <a:lnTo>
                      <a:pt x="142" y="446"/>
                    </a:lnTo>
                    <a:lnTo>
                      <a:pt x="149" y="446"/>
                    </a:lnTo>
                    <a:lnTo>
                      <a:pt x="155" y="444"/>
                    </a:lnTo>
                    <a:lnTo>
                      <a:pt x="162" y="441"/>
                    </a:lnTo>
                    <a:lnTo>
                      <a:pt x="166" y="438"/>
                    </a:lnTo>
                    <a:lnTo>
                      <a:pt x="172" y="435"/>
                    </a:lnTo>
                    <a:lnTo>
                      <a:pt x="175" y="431"/>
                    </a:lnTo>
                    <a:lnTo>
                      <a:pt x="180" y="427"/>
                    </a:lnTo>
                    <a:lnTo>
                      <a:pt x="183" y="422"/>
                    </a:lnTo>
                    <a:lnTo>
                      <a:pt x="187" y="417"/>
                    </a:lnTo>
                    <a:lnTo>
                      <a:pt x="192" y="411"/>
                    </a:lnTo>
                    <a:lnTo>
                      <a:pt x="195" y="406"/>
                    </a:lnTo>
                    <a:lnTo>
                      <a:pt x="198" y="399"/>
                    </a:lnTo>
                    <a:lnTo>
                      <a:pt x="200" y="393"/>
                    </a:lnTo>
                    <a:lnTo>
                      <a:pt x="202" y="387"/>
                    </a:lnTo>
                    <a:lnTo>
                      <a:pt x="206" y="381"/>
                    </a:lnTo>
                    <a:lnTo>
                      <a:pt x="207" y="374"/>
                    </a:lnTo>
                    <a:lnTo>
                      <a:pt x="209" y="370"/>
                    </a:lnTo>
                    <a:lnTo>
                      <a:pt x="212" y="364"/>
                    </a:lnTo>
                    <a:lnTo>
                      <a:pt x="213" y="358"/>
                    </a:lnTo>
                    <a:lnTo>
                      <a:pt x="214" y="352"/>
                    </a:lnTo>
                    <a:lnTo>
                      <a:pt x="215" y="347"/>
                    </a:lnTo>
                    <a:lnTo>
                      <a:pt x="215" y="341"/>
                    </a:lnTo>
                    <a:lnTo>
                      <a:pt x="215" y="337"/>
                    </a:lnTo>
                    <a:lnTo>
                      <a:pt x="214" y="332"/>
                    </a:lnTo>
                    <a:lnTo>
                      <a:pt x="213" y="327"/>
                    </a:lnTo>
                    <a:lnTo>
                      <a:pt x="212" y="322"/>
                    </a:lnTo>
                    <a:lnTo>
                      <a:pt x="210" y="319"/>
                    </a:lnTo>
                    <a:lnTo>
                      <a:pt x="207" y="313"/>
                    </a:lnTo>
                    <a:lnTo>
                      <a:pt x="203" y="308"/>
                    </a:lnTo>
                    <a:lnTo>
                      <a:pt x="200" y="302"/>
                    </a:lnTo>
                    <a:lnTo>
                      <a:pt x="195" y="298"/>
                    </a:lnTo>
                    <a:lnTo>
                      <a:pt x="190" y="292"/>
                    </a:lnTo>
                    <a:lnTo>
                      <a:pt x="186" y="286"/>
                    </a:lnTo>
                    <a:lnTo>
                      <a:pt x="181" y="280"/>
                    </a:lnTo>
                    <a:lnTo>
                      <a:pt x="178" y="275"/>
                    </a:lnTo>
                    <a:lnTo>
                      <a:pt x="172" y="270"/>
                    </a:lnTo>
                    <a:lnTo>
                      <a:pt x="168" y="265"/>
                    </a:lnTo>
                    <a:lnTo>
                      <a:pt x="163" y="260"/>
                    </a:lnTo>
                    <a:lnTo>
                      <a:pt x="161" y="258"/>
                    </a:lnTo>
                    <a:lnTo>
                      <a:pt x="155" y="252"/>
                    </a:lnTo>
                    <a:lnTo>
                      <a:pt x="154" y="251"/>
                    </a:lnTo>
                    <a:lnTo>
                      <a:pt x="156" y="248"/>
                    </a:lnTo>
                    <a:lnTo>
                      <a:pt x="159" y="246"/>
                    </a:lnTo>
                    <a:lnTo>
                      <a:pt x="163" y="245"/>
                    </a:lnTo>
                    <a:lnTo>
                      <a:pt x="167" y="240"/>
                    </a:lnTo>
                    <a:lnTo>
                      <a:pt x="172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8" y="222"/>
                    </a:lnTo>
                    <a:lnTo>
                      <a:pt x="194" y="217"/>
                    </a:lnTo>
                    <a:lnTo>
                      <a:pt x="200" y="211"/>
                    </a:lnTo>
                    <a:lnTo>
                      <a:pt x="206" y="205"/>
                    </a:lnTo>
                    <a:lnTo>
                      <a:pt x="209" y="199"/>
                    </a:lnTo>
                    <a:lnTo>
                      <a:pt x="214" y="193"/>
                    </a:lnTo>
                    <a:lnTo>
                      <a:pt x="217" y="186"/>
                    </a:lnTo>
                    <a:lnTo>
                      <a:pt x="221" y="180"/>
                    </a:lnTo>
                    <a:lnTo>
                      <a:pt x="221" y="173"/>
                    </a:lnTo>
                    <a:lnTo>
                      <a:pt x="223" y="165"/>
                    </a:lnTo>
                    <a:lnTo>
                      <a:pt x="223" y="159"/>
                    </a:lnTo>
                    <a:lnTo>
                      <a:pt x="225" y="152"/>
                    </a:lnTo>
                    <a:lnTo>
                      <a:pt x="225" y="145"/>
                    </a:lnTo>
                    <a:lnTo>
                      <a:pt x="225" y="138"/>
                    </a:lnTo>
                    <a:lnTo>
                      <a:pt x="223" y="131"/>
                    </a:lnTo>
                    <a:lnTo>
                      <a:pt x="223" y="125"/>
                    </a:lnTo>
                    <a:lnTo>
                      <a:pt x="221" y="118"/>
                    </a:lnTo>
                    <a:lnTo>
                      <a:pt x="220" y="111"/>
                    </a:lnTo>
                    <a:lnTo>
                      <a:pt x="217" y="105"/>
                    </a:lnTo>
                    <a:lnTo>
                      <a:pt x="215" y="99"/>
                    </a:lnTo>
                    <a:lnTo>
                      <a:pt x="213" y="92"/>
                    </a:lnTo>
                    <a:lnTo>
                      <a:pt x="210" y="87"/>
                    </a:lnTo>
                    <a:lnTo>
                      <a:pt x="207" y="81"/>
                    </a:lnTo>
                    <a:lnTo>
                      <a:pt x="206" y="75"/>
                    </a:lnTo>
                    <a:lnTo>
                      <a:pt x="201" y="70"/>
                    </a:lnTo>
                    <a:lnTo>
                      <a:pt x="198" y="66"/>
                    </a:lnTo>
                    <a:lnTo>
                      <a:pt x="193" y="61"/>
                    </a:lnTo>
                    <a:lnTo>
                      <a:pt x="189" y="59"/>
                    </a:lnTo>
                    <a:lnTo>
                      <a:pt x="186" y="55"/>
                    </a:lnTo>
                    <a:lnTo>
                      <a:pt x="181" y="53"/>
                    </a:lnTo>
                    <a:lnTo>
                      <a:pt x="176" y="51"/>
                    </a:lnTo>
                    <a:lnTo>
                      <a:pt x="172" y="50"/>
                    </a:lnTo>
                    <a:lnTo>
                      <a:pt x="166" y="47"/>
                    </a:lnTo>
                    <a:lnTo>
                      <a:pt x="162" y="46"/>
                    </a:lnTo>
                    <a:lnTo>
                      <a:pt x="155" y="45"/>
                    </a:lnTo>
                    <a:lnTo>
                      <a:pt x="152" y="44"/>
                    </a:lnTo>
                    <a:lnTo>
                      <a:pt x="146" y="43"/>
                    </a:lnTo>
                    <a:lnTo>
                      <a:pt x="141" y="41"/>
                    </a:lnTo>
                    <a:lnTo>
                      <a:pt x="135" y="41"/>
                    </a:lnTo>
                    <a:lnTo>
                      <a:pt x="131" y="41"/>
                    </a:lnTo>
                    <a:lnTo>
                      <a:pt x="124" y="39"/>
                    </a:lnTo>
                    <a:lnTo>
                      <a:pt x="118" y="39"/>
                    </a:lnTo>
                    <a:lnTo>
                      <a:pt x="112" y="39"/>
                    </a:lnTo>
                    <a:lnTo>
                      <a:pt x="107" y="39"/>
                    </a:lnTo>
                    <a:lnTo>
                      <a:pt x="101" y="39"/>
                    </a:lnTo>
                    <a:lnTo>
                      <a:pt x="97" y="41"/>
                    </a:lnTo>
                    <a:lnTo>
                      <a:pt x="92" y="43"/>
                    </a:lnTo>
                    <a:lnTo>
                      <a:pt x="87" y="45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3" y="51"/>
                    </a:lnTo>
                    <a:lnTo>
                      <a:pt x="71" y="53"/>
                    </a:lnTo>
                    <a:lnTo>
                      <a:pt x="62" y="59"/>
                    </a:lnTo>
                    <a:lnTo>
                      <a:pt x="58" y="67"/>
                    </a:lnTo>
                    <a:lnTo>
                      <a:pt x="54" y="70"/>
                    </a:lnTo>
                    <a:lnTo>
                      <a:pt x="51" y="73"/>
                    </a:lnTo>
                    <a:lnTo>
                      <a:pt x="48" y="78"/>
                    </a:lnTo>
                    <a:lnTo>
                      <a:pt x="47" y="83"/>
                    </a:lnTo>
                    <a:lnTo>
                      <a:pt x="44" y="87"/>
                    </a:lnTo>
                    <a:lnTo>
                      <a:pt x="41" y="93"/>
                    </a:lnTo>
                    <a:lnTo>
                      <a:pt x="40" y="99"/>
                    </a:lnTo>
                    <a:lnTo>
                      <a:pt x="39" y="106"/>
                    </a:lnTo>
                    <a:lnTo>
                      <a:pt x="37" y="112"/>
                    </a:lnTo>
                    <a:lnTo>
                      <a:pt x="35" y="118"/>
                    </a:lnTo>
                    <a:lnTo>
                      <a:pt x="35" y="125"/>
                    </a:lnTo>
                    <a:lnTo>
                      <a:pt x="35" y="131"/>
                    </a:lnTo>
                    <a:lnTo>
                      <a:pt x="35" y="137"/>
                    </a:lnTo>
                    <a:lnTo>
                      <a:pt x="37" y="143"/>
                    </a:lnTo>
                    <a:lnTo>
                      <a:pt x="38" y="148"/>
                    </a:lnTo>
                    <a:lnTo>
                      <a:pt x="40" y="155"/>
                    </a:lnTo>
                    <a:lnTo>
                      <a:pt x="41" y="161"/>
                    </a:lnTo>
                    <a:lnTo>
                      <a:pt x="45" y="168"/>
                    </a:lnTo>
                    <a:lnTo>
                      <a:pt x="47" y="175"/>
                    </a:lnTo>
                    <a:lnTo>
                      <a:pt x="51" y="184"/>
                    </a:lnTo>
                    <a:lnTo>
                      <a:pt x="53" y="187"/>
                    </a:lnTo>
                    <a:lnTo>
                      <a:pt x="55" y="191"/>
                    </a:lnTo>
                    <a:lnTo>
                      <a:pt x="58" y="195"/>
                    </a:lnTo>
                    <a:lnTo>
                      <a:pt x="60" y="200"/>
                    </a:lnTo>
                    <a:lnTo>
                      <a:pt x="62" y="204"/>
                    </a:lnTo>
                    <a:lnTo>
                      <a:pt x="65" y="208"/>
                    </a:lnTo>
                    <a:lnTo>
                      <a:pt x="66" y="212"/>
                    </a:lnTo>
                    <a:lnTo>
                      <a:pt x="69" y="217"/>
                    </a:lnTo>
                    <a:lnTo>
                      <a:pt x="73" y="222"/>
                    </a:lnTo>
                    <a:lnTo>
                      <a:pt x="78" y="231"/>
                    </a:lnTo>
                    <a:lnTo>
                      <a:pt x="81" y="237"/>
                    </a:lnTo>
                    <a:lnTo>
                      <a:pt x="85" y="242"/>
                    </a:lnTo>
                    <a:lnTo>
                      <a:pt x="87" y="247"/>
                    </a:lnTo>
                    <a:lnTo>
                      <a:pt x="91" y="251"/>
                    </a:lnTo>
                    <a:lnTo>
                      <a:pt x="92" y="253"/>
                    </a:lnTo>
                    <a:lnTo>
                      <a:pt x="92" y="254"/>
                    </a:lnTo>
                    <a:lnTo>
                      <a:pt x="47" y="254"/>
                    </a:lnTo>
                    <a:lnTo>
                      <a:pt x="47" y="253"/>
                    </a:lnTo>
                    <a:lnTo>
                      <a:pt x="45" y="251"/>
                    </a:lnTo>
                    <a:lnTo>
                      <a:pt x="42" y="246"/>
                    </a:lnTo>
                    <a:lnTo>
                      <a:pt x="40" y="240"/>
                    </a:lnTo>
                    <a:lnTo>
                      <a:pt x="35" y="233"/>
                    </a:lnTo>
                    <a:lnTo>
                      <a:pt x="32" y="226"/>
                    </a:lnTo>
                    <a:lnTo>
                      <a:pt x="30" y="220"/>
                    </a:lnTo>
                    <a:lnTo>
                      <a:pt x="27" y="217"/>
                    </a:lnTo>
                    <a:lnTo>
                      <a:pt x="25" y="212"/>
                    </a:lnTo>
                    <a:lnTo>
                      <a:pt x="24" y="207"/>
                    </a:lnTo>
                    <a:lnTo>
                      <a:pt x="21" y="201"/>
                    </a:lnTo>
                    <a:lnTo>
                      <a:pt x="19" y="197"/>
                    </a:lnTo>
                    <a:lnTo>
                      <a:pt x="17" y="191"/>
                    </a:lnTo>
                    <a:lnTo>
                      <a:pt x="14" y="186"/>
                    </a:lnTo>
                    <a:lnTo>
                      <a:pt x="13" y="180"/>
                    </a:lnTo>
                    <a:lnTo>
                      <a:pt x="11" y="174"/>
                    </a:lnTo>
                    <a:lnTo>
                      <a:pt x="8" y="168"/>
                    </a:lnTo>
                    <a:lnTo>
                      <a:pt x="7" y="164"/>
                    </a:lnTo>
                    <a:lnTo>
                      <a:pt x="5" y="158"/>
                    </a:lnTo>
                    <a:lnTo>
                      <a:pt x="4" y="153"/>
                    </a:lnTo>
                    <a:lnTo>
                      <a:pt x="3" y="147"/>
                    </a:lnTo>
                    <a:lnTo>
                      <a:pt x="1" y="141"/>
                    </a:lnTo>
                    <a:lnTo>
                      <a:pt x="1" y="135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1" y="100"/>
                    </a:lnTo>
                    <a:lnTo>
                      <a:pt x="1" y="95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6" y="83"/>
                    </a:lnTo>
                    <a:lnTo>
                      <a:pt x="7" y="78"/>
                    </a:lnTo>
                    <a:lnTo>
                      <a:pt x="8" y="73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5" y="59"/>
                    </a:lnTo>
                    <a:lnTo>
                      <a:pt x="20" y="53"/>
                    </a:lnTo>
                    <a:lnTo>
                      <a:pt x="23" y="47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3" y="33"/>
                    </a:lnTo>
                    <a:lnTo>
                      <a:pt x="38" y="28"/>
                    </a:lnTo>
                    <a:lnTo>
                      <a:pt x="40" y="2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67" name="Freeform 51"/>
              <p:cNvSpPr>
                <a:spLocks noChangeAspect="1"/>
              </p:cNvSpPr>
              <p:nvPr/>
            </p:nvSpPr>
            <p:spPr bwMode="auto">
              <a:xfrm>
                <a:off x="1017" y="2866"/>
                <a:ext cx="107" cy="171"/>
              </a:xfrm>
              <a:custGeom>
                <a:avLst/>
                <a:gdLst>
                  <a:gd name="T0" fmla="*/ 104 w 107"/>
                  <a:gd name="T1" fmla="*/ 11 h 171"/>
                  <a:gd name="T2" fmla="*/ 94 w 107"/>
                  <a:gd name="T3" fmla="*/ 16 h 171"/>
                  <a:gd name="T4" fmla="*/ 85 w 107"/>
                  <a:gd name="T5" fmla="*/ 21 h 171"/>
                  <a:gd name="T6" fmla="*/ 74 w 107"/>
                  <a:gd name="T7" fmla="*/ 28 h 171"/>
                  <a:gd name="T8" fmla="*/ 64 w 107"/>
                  <a:gd name="T9" fmla="*/ 34 h 171"/>
                  <a:gd name="T10" fmla="*/ 54 w 107"/>
                  <a:gd name="T11" fmla="*/ 42 h 171"/>
                  <a:gd name="T12" fmla="*/ 46 w 107"/>
                  <a:gd name="T13" fmla="*/ 51 h 171"/>
                  <a:gd name="T14" fmla="*/ 41 w 107"/>
                  <a:gd name="T15" fmla="*/ 56 h 171"/>
                  <a:gd name="T16" fmla="*/ 38 w 107"/>
                  <a:gd name="T17" fmla="*/ 66 h 171"/>
                  <a:gd name="T18" fmla="*/ 37 w 107"/>
                  <a:gd name="T19" fmla="*/ 76 h 171"/>
                  <a:gd name="T20" fmla="*/ 37 w 107"/>
                  <a:gd name="T21" fmla="*/ 86 h 171"/>
                  <a:gd name="T22" fmla="*/ 37 w 107"/>
                  <a:gd name="T23" fmla="*/ 96 h 171"/>
                  <a:gd name="T24" fmla="*/ 37 w 107"/>
                  <a:gd name="T25" fmla="*/ 105 h 171"/>
                  <a:gd name="T26" fmla="*/ 38 w 107"/>
                  <a:gd name="T27" fmla="*/ 114 h 171"/>
                  <a:gd name="T28" fmla="*/ 53 w 107"/>
                  <a:gd name="T29" fmla="*/ 171 h 171"/>
                  <a:gd name="T30" fmla="*/ 9 w 107"/>
                  <a:gd name="T31" fmla="*/ 148 h 171"/>
                  <a:gd name="T32" fmla="*/ 7 w 107"/>
                  <a:gd name="T33" fmla="*/ 144 h 171"/>
                  <a:gd name="T34" fmla="*/ 5 w 107"/>
                  <a:gd name="T35" fmla="*/ 134 h 171"/>
                  <a:gd name="T36" fmla="*/ 3 w 107"/>
                  <a:gd name="T37" fmla="*/ 124 h 171"/>
                  <a:gd name="T38" fmla="*/ 1 w 107"/>
                  <a:gd name="T39" fmla="*/ 112 h 171"/>
                  <a:gd name="T40" fmla="*/ 0 w 107"/>
                  <a:gd name="T41" fmla="*/ 98 h 171"/>
                  <a:gd name="T42" fmla="*/ 0 w 107"/>
                  <a:gd name="T43" fmla="*/ 85 h 171"/>
                  <a:gd name="T44" fmla="*/ 0 w 107"/>
                  <a:gd name="T45" fmla="*/ 73 h 171"/>
                  <a:gd name="T46" fmla="*/ 4 w 107"/>
                  <a:gd name="T47" fmla="*/ 62 h 171"/>
                  <a:gd name="T48" fmla="*/ 6 w 107"/>
                  <a:gd name="T49" fmla="*/ 52 h 171"/>
                  <a:gd name="T50" fmla="*/ 10 w 107"/>
                  <a:gd name="T51" fmla="*/ 42 h 171"/>
                  <a:gd name="T52" fmla="*/ 14 w 107"/>
                  <a:gd name="T53" fmla="*/ 32 h 171"/>
                  <a:gd name="T54" fmla="*/ 21 w 107"/>
                  <a:gd name="T55" fmla="*/ 25 h 171"/>
                  <a:gd name="T56" fmla="*/ 32 w 107"/>
                  <a:gd name="T57" fmla="*/ 19 h 171"/>
                  <a:gd name="T58" fmla="*/ 44 w 107"/>
                  <a:gd name="T59" fmla="*/ 12 h 171"/>
                  <a:gd name="T60" fmla="*/ 54 w 107"/>
                  <a:gd name="T61" fmla="*/ 5 h 171"/>
                  <a:gd name="T62" fmla="*/ 60 w 107"/>
                  <a:gd name="T63" fmla="*/ 0 h 171"/>
                  <a:gd name="T64" fmla="*/ 107 w 107"/>
                  <a:gd name="T65" fmla="*/ 11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171">
                    <a:moveTo>
                      <a:pt x="107" y="11"/>
                    </a:moveTo>
                    <a:lnTo>
                      <a:pt x="104" y="11"/>
                    </a:lnTo>
                    <a:lnTo>
                      <a:pt x="99" y="14"/>
                    </a:lnTo>
                    <a:lnTo>
                      <a:pt x="94" y="16"/>
                    </a:lnTo>
                    <a:lnTo>
                      <a:pt x="90" y="19"/>
                    </a:lnTo>
                    <a:lnTo>
                      <a:pt x="85" y="21"/>
                    </a:lnTo>
                    <a:lnTo>
                      <a:pt x="80" y="25"/>
                    </a:lnTo>
                    <a:lnTo>
                      <a:pt x="74" y="28"/>
                    </a:lnTo>
                    <a:lnTo>
                      <a:pt x="70" y="32"/>
                    </a:lnTo>
                    <a:lnTo>
                      <a:pt x="64" y="34"/>
                    </a:lnTo>
                    <a:lnTo>
                      <a:pt x="59" y="39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46" y="51"/>
                    </a:lnTo>
                    <a:lnTo>
                      <a:pt x="44" y="54"/>
                    </a:lnTo>
                    <a:lnTo>
                      <a:pt x="41" y="56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8" y="72"/>
                    </a:lnTo>
                    <a:lnTo>
                      <a:pt x="37" y="76"/>
                    </a:lnTo>
                    <a:lnTo>
                      <a:pt x="37" y="82"/>
                    </a:lnTo>
                    <a:lnTo>
                      <a:pt x="37" y="86"/>
                    </a:lnTo>
                    <a:lnTo>
                      <a:pt x="37" y="92"/>
                    </a:lnTo>
                    <a:lnTo>
                      <a:pt x="37" y="96"/>
                    </a:lnTo>
                    <a:lnTo>
                      <a:pt x="37" y="101"/>
                    </a:lnTo>
                    <a:lnTo>
                      <a:pt x="37" y="105"/>
                    </a:lnTo>
                    <a:lnTo>
                      <a:pt x="38" y="109"/>
                    </a:lnTo>
                    <a:lnTo>
                      <a:pt x="38" y="114"/>
                    </a:lnTo>
                    <a:lnTo>
                      <a:pt x="39" y="116"/>
                    </a:lnTo>
                    <a:lnTo>
                      <a:pt x="53" y="171"/>
                    </a:lnTo>
                    <a:lnTo>
                      <a:pt x="10" y="149"/>
                    </a:lnTo>
                    <a:lnTo>
                      <a:pt x="9" y="148"/>
                    </a:lnTo>
                    <a:lnTo>
                      <a:pt x="9" y="146"/>
                    </a:lnTo>
                    <a:lnTo>
                      <a:pt x="7" y="144"/>
                    </a:lnTo>
                    <a:lnTo>
                      <a:pt x="6" y="140"/>
                    </a:lnTo>
                    <a:lnTo>
                      <a:pt x="5" y="134"/>
                    </a:lnTo>
                    <a:lnTo>
                      <a:pt x="4" y="129"/>
                    </a:lnTo>
                    <a:lnTo>
                      <a:pt x="3" y="124"/>
                    </a:lnTo>
                    <a:lnTo>
                      <a:pt x="3" y="118"/>
                    </a:lnTo>
                    <a:lnTo>
                      <a:pt x="1" y="112"/>
                    </a:lnTo>
                    <a:lnTo>
                      <a:pt x="0" y="105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0" y="85"/>
                    </a:lnTo>
                    <a:lnTo>
                      <a:pt x="0" y="79"/>
                    </a:lnTo>
                    <a:lnTo>
                      <a:pt x="0" y="73"/>
                    </a:lnTo>
                    <a:lnTo>
                      <a:pt x="3" y="68"/>
                    </a:lnTo>
                    <a:lnTo>
                      <a:pt x="4" y="62"/>
                    </a:lnTo>
                    <a:lnTo>
                      <a:pt x="5" y="56"/>
                    </a:lnTo>
                    <a:lnTo>
                      <a:pt x="6" y="52"/>
                    </a:lnTo>
                    <a:lnTo>
                      <a:pt x="7" y="48"/>
                    </a:lnTo>
                    <a:lnTo>
                      <a:pt x="10" y="42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8" y="28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8" y="15"/>
                    </a:lnTo>
                    <a:lnTo>
                      <a:pt x="44" y="12"/>
                    </a:lnTo>
                    <a:lnTo>
                      <a:pt x="50" y="8"/>
                    </a:lnTo>
                    <a:lnTo>
                      <a:pt x="54" y="5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10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68" name="Freeform 52"/>
              <p:cNvSpPr>
                <a:spLocks noChangeAspect="1"/>
              </p:cNvSpPr>
              <p:nvPr/>
            </p:nvSpPr>
            <p:spPr bwMode="auto">
              <a:xfrm>
                <a:off x="2632" y="2984"/>
                <a:ext cx="67" cy="321"/>
              </a:xfrm>
              <a:custGeom>
                <a:avLst/>
                <a:gdLst>
                  <a:gd name="T0" fmla="*/ 56 w 67"/>
                  <a:gd name="T1" fmla="*/ 0 h 321"/>
                  <a:gd name="T2" fmla="*/ 61 w 67"/>
                  <a:gd name="T3" fmla="*/ 129 h 321"/>
                  <a:gd name="T4" fmla="*/ 60 w 67"/>
                  <a:gd name="T5" fmla="*/ 130 h 321"/>
                  <a:gd name="T6" fmla="*/ 58 w 67"/>
                  <a:gd name="T7" fmla="*/ 133 h 321"/>
                  <a:gd name="T8" fmla="*/ 53 w 67"/>
                  <a:gd name="T9" fmla="*/ 136 h 321"/>
                  <a:gd name="T10" fmla="*/ 49 w 67"/>
                  <a:gd name="T11" fmla="*/ 143 h 321"/>
                  <a:gd name="T12" fmla="*/ 47 w 67"/>
                  <a:gd name="T13" fmla="*/ 145 h 321"/>
                  <a:gd name="T14" fmla="*/ 43 w 67"/>
                  <a:gd name="T15" fmla="*/ 150 h 321"/>
                  <a:gd name="T16" fmla="*/ 41 w 67"/>
                  <a:gd name="T17" fmla="*/ 154 h 321"/>
                  <a:gd name="T18" fmla="*/ 38 w 67"/>
                  <a:gd name="T19" fmla="*/ 160 h 321"/>
                  <a:gd name="T20" fmla="*/ 35 w 67"/>
                  <a:gd name="T21" fmla="*/ 163 h 321"/>
                  <a:gd name="T22" fmla="*/ 32 w 67"/>
                  <a:gd name="T23" fmla="*/ 169 h 321"/>
                  <a:gd name="T24" fmla="*/ 29 w 67"/>
                  <a:gd name="T25" fmla="*/ 175 h 321"/>
                  <a:gd name="T26" fmla="*/ 27 w 67"/>
                  <a:gd name="T27" fmla="*/ 181 h 321"/>
                  <a:gd name="T28" fmla="*/ 23 w 67"/>
                  <a:gd name="T29" fmla="*/ 187 h 321"/>
                  <a:gd name="T30" fmla="*/ 21 w 67"/>
                  <a:gd name="T31" fmla="*/ 193 h 321"/>
                  <a:gd name="T32" fmla="*/ 20 w 67"/>
                  <a:gd name="T33" fmla="*/ 198 h 321"/>
                  <a:gd name="T34" fmla="*/ 20 w 67"/>
                  <a:gd name="T35" fmla="*/ 204 h 321"/>
                  <a:gd name="T36" fmla="*/ 19 w 67"/>
                  <a:gd name="T37" fmla="*/ 209 h 321"/>
                  <a:gd name="T38" fmla="*/ 19 w 67"/>
                  <a:gd name="T39" fmla="*/ 215 h 321"/>
                  <a:gd name="T40" fmla="*/ 20 w 67"/>
                  <a:gd name="T41" fmla="*/ 220 h 321"/>
                  <a:gd name="T42" fmla="*/ 21 w 67"/>
                  <a:gd name="T43" fmla="*/ 225 h 321"/>
                  <a:gd name="T44" fmla="*/ 21 w 67"/>
                  <a:gd name="T45" fmla="*/ 229 h 321"/>
                  <a:gd name="T46" fmla="*/ 22 w 67"/>
                  <a:gd name="T47" fmla="*/ 234 h 321"/>
                  <a:gd name="T48" fmla="*/ 22 w 67"/>
                  <a:gd name="T49" fmla="*/ 236 h 321"/>
                  <a:gd name="T50" fmla="*/ 23 w 67"/>
                  <a:gd name="T51" fmla="*/ 240 h 321"/>
                  <a:gd name="T52" fmla="*/ 26 w 67"/>
                  <a:gd name="T53" fmla="*/ 243 h 321"/>
                  <a:gd name="T54" fmla="*/ 27 w 67"/>
                  <a:gd name="T55" fmla="*/ 245 h 321"/>
                  <a:gd name="T56" fmla="*/ 65 w 67"/>
                  <a:gd name="T57" fmla="*/ 287 h 321"/>
                  <a:gd name="T58" fmla="*/ 67 w 67"/>
                  <a:gd name="T59" fmla="*/ 321 h 321"/>
                  <a:gd name="T60" fmla="*/ 20 w 67"/>
                  <a:gd name="T61" fmla="*/ 315 h 321"/>
                  <a:gd name="T62" fmla="*/ 0 w 67"/>
                  <a:gd name="T63" fmla="*/ 229 h 321"/>
                  <a:gd name="T64" fmla="*/ 7 w 67"/>
                  <a:gd name="T65" fmla="*/ 9 h 321"/>
                  <a:gd name="T66" fmla="*/ 56 w 67"/>
                  <a:gd name="T67" fmla="*/ 0 h 321"/>
                  <a:gd name="T68" fmla="*/ 56 w 67"/>
                  <a:gd name="T69" fmla="*/ 0 h 3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7" h="321">
                    <a:moveTo>
                      <a:pt x="56" y="0"/>
                    </a:moveTo>
                    <a:lnTo>
                      <a:pt x="61" y="129"/>
                    </a:lnTo>
                    <a:lnTo>
                      <a:pt x="60" y="130"/>
                    </a:lnTo>
                    <a:lnTo>
                      <a:pt x="58" y="133"/>
                    </a:lnTo>
                    <a:lnTo>
                      <a:pt x="53" y="136"/>
                    </a:lnTo>
                    <a:lnTo>
                      <a:pt x="49" y="143"/>
                    </a:lnTo>
                    <a:lnTo>
                      <a:pt x="47" y="145"/>
                    </a:lnTo>
                    <a:lnTo>
                      <a:pt x="43" y="150"/>
                    </a:lnTo>
                    <a:lnTo>
                      <a:pt x="41" y="154"/>
                    </a:lnTo>
                    <a:lnTo>
                      <a:pt x="38" y="160"/>
                    </a:lnTo>
                    <a:lnTo>
                      <a:pt x="35" y="163"/>
                    </a:lnTo>
                    <a:lnTo>
                      <a:pt x="32" y="169"/>
                    </a:lnTo>
                    <a:lnTo>
                      <a:pt x="29" y="175"/>
                    </a:lnTo>
                    <a:lnTo>
                      <a:pt x="27" y="181"/>
                    </a:lnTo>
                    <a:lnTo>
                      <a:pt x="23" y="187"/>
                    </a:lnTo>
                    <a:lnTo>
                      <a:pt x="21" y="193"/>
                    </a:lnTo>
                    <a:lnTo>
                      <a:pt x="20" y="198"/>
                    </a:lnTo>
                    <a:lnTo>
                      <a:pt x="20" y="204"/>
                    </a:lnTo>
                    <a:lnTo>
                      <a:pt x="19" y="209"/>
                    </a:lnTo>
                    <a:lnTo>
                      <a:pt x="19" y="215"/>
                    </a:lnTo>
                    <a:lnTo>
                      <a:pt x="20" y="220"/>
                    </a:lnTo>
                    <a:lnTo>
                      <a:pt x="21" y="225"/>
                    </a:lnTo>
                    <a:lnTo>
                      <a:pt x="21" y="229"/>
                    </a:lnTo>
                    <a:lnTo>
                      <a:pt x="22" y="234"/>
                    </a:lnTo>
                    <a:lnTo>
                      <a:pt x="22" y="236"/>
                    </a:lnTo>
                    <a:lnTo>
                      <a:pt x="23" y="240"/>
                    </a:lnTo>
                    <a:lnTo>
                      <a:pt x="26" y="243"/>
                    </a:lnTo>
                    <a:lnTo>
                      <a:pt x="27" y="245"/>
                    </a:lnTo>
                    <a:lnTo>
                      <a:pt x="65" y="287"/>
                    </a:lnTo>
                    <a:lnTo>
                      <a:pt x="67" y="321"/>
                    </a:lnTo>
                    <a:lnTo>
                      <a:pt x="20" y="315"/>
                    </a:lnTo>
                    <a:lnTo>
                      <a:pt x="0" y="229"/>
                    </a:lnTo>
                    <a:lnTo>
                      <a:pt x="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69" name="Freeform 53"/>
              <p:cNvSpPr>
                <a:spLocks noChangeAspect="1"/>
              </p:cNvSpPr>
              <p:nvPr/>
            </p:nvSpPr>
            <p:spPr bwMode="auto">
              <a:xfrm>
                <a:off x="1323" y="2751"/>
                <a:ext cx="980" cy="237"/>
              </a:xfrm>
              <a:custGeom>
                <a:avLst/>
                <a:gdLst>
                  <a:gd name="T0" fmla="*/ 109 w 980"/>
                  <a:gd name="T1" fmla="*/ 69 h 237"/>
                  <a:gd name="T2" fmla="*/ 135 w 980"/>
                  <a:gd name="T3" fmla="*/ 68 h 237"/>
                  <a:gd name="T4" fmla="*/ 168 w 980"/>
                  <a:gd name="T5" fmla="*/ 67 h 237"/>
                  <a:gd name="T6" fmla="*/ 207 w 980"/>
                  <a:gd name="T7" fmla="*/ 64 h 237"/>
                  <a:gd name="T8" fmla="*/ 233 w 980"/>
                  <a:gd name="T9" fmla="*/ 64 h 237"/>
                  <a:gd name="T10" fmla="*/ 267 w 980"/>
                  <a:gd name="T11" fmla="*/ 62 h 237"/>
                  <a:gd name="T12" fmla="*/ 320 w 980"/>
                  <a:gd name="T13" fmla="*/ 62 h 237"/>
                  <a:gd name="T14" fmla="*/ 388 w 980"/>
                  <a:gd name="T15" fmla="*/ 62 h 237"/>
                  <a:gd name="T16" fmla="*/ 467 w 980"/>
                  <a:gd name="T17" fmla="*/ 62 h 237"/>
                  <a:gd name="T18" fmla="*/ 549 w 980"/>
                  <a:gd name="T19" fmla="*/ 63 h 237"/>
                  <a:gd name="T20" fmla="*/ 631 w 980"/>
                  <a:gd name="T21" fmla="*/ 63 h 237"/>
                  <a:gd name="T22" fmla="*/ 708 w 980"/>
                  <a:gd name="T23" fmla="*/ 66 h 237"/>
                  <a:gd name="T24" fmla="*/ 776 w 980"/>
                  <a:gd name="T25" fmla="*/ 66 h 237"/>
                  <a:gd name="T26" fmla="*/ 829 w 980"/>
                  <a:gd name="T27" fmla="*/ 67 h 237"/>
                  <a:gd name="T28" fmla="*/ 863 w 980"/>
                  <a:gd name="T29" fmla="*/ 68 h 237"/>
                  <a:gd name="T30" fmla="*/ 857 w 980"/>
                  <a:gd name="T31" fmla="*/ 39 h 237"/>
                  <a:gd name="T32" fmla="*/ 829 w 980"/>
                  <a:gd name="T33" fmla="*/ 37 h 237"/>
                  <a:gd name="T34" fmla="*/ 775 w 980"/>
                  <a:gd name="T35" fmla="*/ 34 h 237"/>
                  <a:gd name="T36" fmla="*/ 701 w 980"/>
                  <a:gd name="T37" fmla="*/ 32 h 237"/>
                  <a:gd name="T38" fmla="*/ 613 w 980"/>
                  <a:gd name="T39" fmla="*/ 29 h 237"/>
                  <a:gd name="T40" fmla="*/ 517 w 980"/>
                  <a:gd name="T41" fmla="*/ 28 h 237"/>
                  <a:gd name="T42" fmla="*/ 419 w 980"/>
                  <a:gd name="T43" fmla="*/ 24 h 237"/>
                  <a:gd name="T44" fmla="*/ 326 w 980"/>
                  <a:gd name="T45" fmla="*/ 23 h 237"/>
                  <a:gd name="T46" fmla="*/ 243 w 980"/>
                  <a:gd name="T47" fmla="*/ 23 h 237"/>
                  <a:gd name="T48" fmla="*/ 176 w 980"/>
                  <a:gd name="T49" fmla="*/ 24 h 237"/>
                  <a:gd name="T50" fmla="*/ 132 w 980"/>
                  <a:gd name="T51" fmla="*/ 28 h 237"/>
                  <a:gd name="T52" fmla="*/ 97 w 980"/>
                  <a:gd name="T53" fmla="*/ 36 h 237"/>
                  <a:gd name="T54" fmla="*/ 62 w 980"/>
                  <a:gd name="T55" fmla="*/ 49 h 237"/>
                  <a:gd name="T56" fmla="*/ 37 w 980"/>
                  <a:gd name="T57" fmla="*/ 61 h 237"/>
                  <a:gd name="T58" fmla="*/ 9 w 980"/>
                  <a:gd name="T59" fmla="*/ 79 h 237"/>
                  <a:gd name="T60" fmla="*/ 1 w 980"/>
                  <a:gd name="T61" fmla="*/ 99 h 237"/>
                  <a:gd name="T62" fmla="*/ 16 w 980"/>
                  <a:gd name="T63" fmla="*/ 122 h 237"/>
                  <a:gd name="T64" fmla="*/ 47 w 980"/>
                  <a:gd name="T65" fmla="*/ 140 h 237"/>
                  <a:gd name="T66" fmla="*/ 72 w 980"/>
                  <a:gd name="T67" fmla="*/ 147 h 237"/>
                  <a:gd name="T68" fmla="*/ 106 w 980"/>
                  <a:gd name="T69" fmla="*/ 155 h 237"/>
                  <a:gd name="T70" fmla="*/ 150 w 980"/>
                  <a:gd name="T71" fmla="*/ 162 h 237"/>
                  <a:gd name="T72" fmla="*/ 186 w 980"/>
                  <a:gd name="T73" fmla="*/ 164 h 237"/>
                  <a:gd name="T74" fmla="*/ 247 w 980"/>
                  <a:gd name="T75" fmla="*/ 167 h 237"/>
                  <a:gd name="T76" fmla="*/ 326 w 980"/>
                  <a:gd name="T77" fmla="*/ 169 h 237"/>
                  <a:gd name="T78" fmla="*/ 418 w 980"/>
                  <a:gd name="T79" fmla="*/ 174 h 237"/>
                  <a:gd name="T80" fmla="*/ 514 w 980"/>
                  <a:gd name="T81" fmla="*/ 175 h 237"/>
                  <a:gd name="T82" fmla="*/ 610 w 980"/>
                  <a:gd name="T83" fmla="*/ 177 h 237"/>
                  <a:gd name="T84" fmla="*/ 701 w 980"/>
                  <a:gd name="T85" fmla="*/ 180 h 237"/>
                  <a:gd name="T86" fmla="*/ 781 w 980"/>
                  <a:gd name="T87" fmla="*/ 182 h 237"/>
                  <a:gd name="T88" fmla="*/ 839 w 980"/>
                  <a:gd name="T89" fmla="*/ 183 h 237"/>
                  <a:gd name="T90" fmla="*/ 876 w 980"/>
                  <a:gd name="T91" fmla="*/ 183 h 237"/>
                  <a:gd name="T92" fmla="*/ 946 w 980"/>
                  <a:gd name="T93" fmla="*/ 199 h 237"/>
                  <a:gd name="T94" fmla="*/ 227 w 980"/>
                  <a:gd name="T95" fmla="*/ 124 h 237"/>
                  <a:gd name="T96" fmla="*/ 200 w 980"/>
                  <a:gd name="T97" fmla="*/ 124 h 237"/>
                  <a:gd name="T98" fmla="*/ 169 w 980"/>
                  <a:gd name="T99" fmla="*/ 124 h 237"/>
                  <a:gd name="T100" fmla="*/ 141 w 980"/>
                  <a:gd name="T101" fmla="*/ 123 h 237"/>
                  <a:gd name="T102" fmla="*/ 116 w 980"/>
                  <a:gd name="T103" fmla="*/ 115 h 237"/>
                  <a:gd name="T104" fmla="*/ 92 w 980"/>
                  <a:gd name="T105" fmla="*/ 103 h 237"/>
                  <a:gd name="T106" fmla="*/ 96 w 980"/>
                  <a:gd name="T107" fmla="*/ 71 h 23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80" h="237">
                    <a:moveTo>
                      <a:pt x="96" y="71"/>
                    </a:moveTo>
                    <a:lnTo>
                      <a:pt x="96" y="70"/>
                    </a:lnTo>
                    <a:lnTo>
                      <a:pt x="97" y="70"/>
                    </a:lnTo>
                    <a:lnTo>
                      <a:pt x="99" y="70"/>
                    </a:lnTo>
                    <a:lnTo>
                      <a:pt x="104" y="70"/>
                    </a:lnTo>
                    <a:lnTo>
                      <a:pt x="109" y="69"/>
                    </a:lnTo>
                    <a:lnTo>
                      <a:pt x="115" y="69"/>
                    </a:lnTo>
                    <a:lnTo>
                      <a:pt x="118" y="69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30" y="69"/>
                    </a:lnTo>
                    <a:lnTo>
                      <a:pt x="135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5" y="67"/>
                    </a:lnTo>
                    <a:lnTo>
                      <a:pt x="180" y="66"/>
                    </a:lnTo>
                    <a:lnTo>
                      <a:pt x="188" y="66"/>
                    </a:lnTo>
                    <a:lnTo>
                      <a:pt x="196" y="66"/>
                    </a:lnTo>
                    <a:lnTo>
                      <a:pt x="204" y="66"/>
                    </a:lnTo>
                    <a:lnTo>
                      <a:pt x="207" y="64"/>
                    </a:lnTo>
                    <a:lnTo>
                      <a:pt x="212" y="64"/>
                    </a:lnTo>
                    <a:lnTo>
                      <a:pt x="216" y="64"/>
                    </a:lnTo>
                    <a:lnTo>
                      <a:pt x="220" y="64"/>
                    </a:lnTo>
                    <a:lnTo>
                      <a:pt x="224" y="64"/>
                    </a:lnTo>
                    <a:lnTo>
                      <a:pt x="229" y="64"/>
                    </a:lnTo>
                    <a:lnTo>
                      <a:pt x="233" y="64"/>
                    </a:lnTo>
                    <a:lnTo>
                      <a:pt x="238" y="64"/>
                    </a:lnTo>
                    <a:lnTo>
                      <a:pt x="243" y="63"/>
                    </a:lnTo>
                    <a:lnTo>
                      <a:pt x="247" y="63"/>
                    </a:lnTo>
                    <a:lnTo>
                      <a:pt x="253" y="63"/>
                    </a:lnTo>
                    <a:lnTo>
                      <a:pt x="260" y="63"/>
                    </a:lnTo>
                    <a:lnTo>
                      <a:pt x="267" y="62"/>
                    </a:lnTo>
                    <a:lnTo>
                      <a:pt x="276" y="62"/>
                    </a:lnTo>
                    <a:lnTo>
                      <a:pt x="284" y="62"/>
                    </a:lnTo>
                    <a:lnTo>
                      <a:pt x="292" y="62"/>
                    </a:lnTo>
                    <a:lnTo>
                      <a:pt x="301" y="62"/>
                    </a:lnTo>
                    <a:lnTo>
                      <a:pt x="311" y="62"/>
                    </a:lnTo>
                    <a:lnTo>
                      <a:pt x="320" y="62"/>
                    </a:lnTo>
                    <a:lnTo>
                      <a:pt x="331" y="62"/>
                    </a:lnTo>
                    <a:lnTo>
                      <a:pt x="343" y="62"/>
                    </a:lnTo>
                    <a:lnTo>
                      <a:pt x="353" y="62"/>
                    </a:lnTo>
                    <a:lnTo>
                      <a:pt x="365" y="62"/>
                    </a:lnTo>
                    <a:lnTo>
                      <a:pt x="378" y="62"/>
                    </a:lnTo>
                    <a:lnTo>
                      <a:pt x="388" y="62"/>
                    </a:lnTo>
                    <a:lnTo>
                      <a:pt x="401" y="62"/>
                    </a:lnTo>
                    <a:lnTo>
                      <a:pt x="414" y="62"/>
                    </a:lnTo>
                    <a:lnTo>
                      <a:pt x="427" y="62"/>
                    </a:lnTo>
                    <a:lnTo>
                      <a:pt x="440" y="62"/>
                    </a:lnTo>
                    <a:lnTo>
                      <a:pt x="454" y="62"/>
                    </a:lnTo>
                    <a:lnTo>
                      <a:pt x="467" y="62"/>
                    </a:lnTo>
                    <a:lnTo>
                      <a:pt x="481" y="62"/>
                    </a:lnTo>
                    <a:lnTo>
                      <a:pt x="494" y="62"/>
                    </a:lnTo>
                    <a:lnTo>
                      <a:pt x="507" y="62"/>
                    </a:lnTo>
                    <a:lnTo>
                      <a:pt x="521" y="62"/>
                    </a:lnTo>
                    <a:lnTo>
                      <a:pt x="535" y="63"/>
                    </a:lnTo>
                    <a:lnTo>
                      <a:pt x="549" y="63"/>
                    </a:lnTo>
                    <a:lnTo>
                      <a:pt x="563" y="63"/>
                    </a:lnTo>
                    <a:lnTo>
                      <a:pt x="577" y="63"/>
                    </a:lnTo>
                    <a:lnTo>
                      <a:pt x="591" y="63"/>
                    </a:lnTo>
                    <a:lnTo>
                      <a:pt x="604" y="63"/>
                    </a:lnTo>
                    <a:lnTo>
                      <a:pt x="618" y="63"/>
                    </a:lnTo>
                    <a:lnTo>
                      <a:pt x="631" y="63"/>
                    </a:lnTo>
                    <a:lnTo>
                      <a:pt x="644" y="63"/>
                    </a:lnTo>
                    <a:lnTo>
                      <a:pt x="657" y="63"/>
                    </a:lnTo>
                    <a:lnTo>
                      <a:pt x="670" y="64"/>
                    </a:lnTo>
                    <a:lnTo>
                      <a:pt x="683" y="64"/>
                    </a:lnTo>
                    <a:lnTo>
                      <a:pt x="696" y="66"/>
                    </a:lnTo>
                    <a:lnTo>
                      <a:pt x="708" y="66"/>
                    </a:lnTo>
                    <a:lnTo>
                      <a:pt x="719" y="66"/>
                    </a:lnTo>
                    <a:lnTo>
                      <a:pt x="731" y="66"/>
                    </a:lnTo>
                    <a:lnTo>
                      <a:pt x="743" y="66"/>
                    </a:lnTo>
                    <a:lnTo>
                      <a:pt x="755" y="66"/>
                    </a:lnTo>
                    <a:lnTo>
                      <a:pt x="765" y="66"/>
                    </a:lnTo>
                    <a:lnTo>
                      <a:pt x="776" y="66"/>
                    </a:lnTo>
                    <a:lnTo>
                      <a:pt x="786" y="67"/>
                    </a:lnTo>
                    <a:lnTo>
                      <a:pt x="795" y="67"/>
                    </a:lnTo>
                    <a:lnTo>
                      <a:pt x="804" y="67"/>
                    </a:lnTo>
                    <a:lnTo>
                      <a:pt x="812" y="67"/>
                    </a:lnTo>
                    <a:lnTo>
                      <a:pt x="820" y="67"/>
                    </a:lnTo>
                    <a:lnTo>
                      <a:pt x="829" y="67"/>
                    </a:lnTo>
                    <a:lnTo>
                      <a:pt x="836" y="67"/>
                    </a:lnTo>
                    <a:lnTo>
                      <a:pt x="843" y="67"/>
                    </a:lnTo>
                    <a:lnTo>
                      <a:pt x="849" y="68"/>
                    </a:lnTo>
                    <a:lnTo>
                      <a:pt x="853" y="68"/>
                    </a:lnTo>
                    <a:lnTo>
                      <a:pt x="858" y="68"/>
                    </a:lnTo>
                    <a:lnTo>
                      <a:pt x="863" y="68"/>
                    </a:lnTo>
                    <a:lnTo>
                      <a:pt x="866" y="68"/>
                    </a:lnTo>
                    <a:lnTo>
                      <a:pt x="871" y="68"/>
                    </a:lnTo>
                    <a:lnTo>
                      <a:pt x="872" y="68"/>
                    </a:lnTo>
                    <a:lnTo>
                      <a:pt x="956" y="7"/>
                    </a:lnTo>
                    <a:lnTo>
                      <a:pt x="912" y="0"/>
                    </a:lnTo>
                    <a:lnTo>
                      <a:pt x="857" y="39"/>
                    </a:lnTo>
                    <a:lnTo>
                      <a:pt x="855" y="37"/>
                    </a:lnTo>
                    <a:lnTo>
                      <a:pt x="849" y="37"/>
                    </a:lnTo>
                    <a:lnTo>
                      <a:pt x="844" y="37"/>
                    </a:lnTo>
                    <a:lnTo>
                      <a:pt x="840" y="37"/>
                    </a:lnTo>
                    <a:lnTo>
                      <a:pt x="835" y="37"/>
                    </a:lnTo>
                    <a:lnTo>
                      <a:pt x="829" y="37"/>
                    </a:lnTo>
                    <a:lnTo>
                      <a:pt x="820" y="36"/>
                    </a:lnTo>
                    <a:lnTo>
                      <a:pt x="813" y="36"/>
                    </a:lnTo>
                    <a:lnTo>
                      <a:pt x="804" y="36"/>
                    </a:lnTo>
                    <a:lnTo>
                      <a:pt x="795" y="36"/>
                    </a:lnTo>
                    <a:lnTo>
                      <a:pt x="785" y="35"/>
                    </a:lnTo>
                    <a:lnTo>
                      <a:pt x="775" y="34"/>
                    </a:lnTo>
                    <a:lnTo>
                      <a:pt x="763" y="34"/>
                    </a:lnTo>
                    <a:lnTo>
                      <a:pt x="752" y="34"/>
                    </a:lnTo>
                    <a:lnTo>
                      <a:pt x="739" y="34"/>
                    </a:lnTo>
                    <a:lnTo>
                      <a:pt x="728" y="33"/>
                    </a:lnTo>
                    <a:lnTo>
                      <a:pt x="714" y="32"/>
                    </a:lnTo>
                    <a:lnTo>
                      <a:pt x="701" y="32"/>
                    </a:lnTo>
                    <a:lnTo>
                      <a:pt x="687" y="32"/>
                    </a:lnTo>
                    <a:lnTo>
                      <a:pt x="673" y="32"/>
                    </a:lnTo>
                    <a:lnTo>
                      <a:pt x="658" y="30"/>
                    </a:lnTo>
                    <a:lnTo>
                      <a:pt x="644" y="30"/>
                    </a:lnTo>
                    <a:lnTo>
                      <a:pt x="628" y="30"/>
                    </a:lnTo>
                    <a:lnTo>
                      <a:pt x="613" y="29"/>
                    </a:lnTo>
                    <a:lnTo>
                      <a:pt x="597" y="29"/>
                    </a:lnTo>
                    <a:lnTo>
                      <a:pt x="582" y="29"/>
                    </a:lnTo>
                    <a:lnTo>
                      <a:pt x="566" y="28"/>
                    </a:lnTo>
                    <a:lnTo>
                      <a:pt x="549" y="28"/>
                    </a:lnTo>
                    <a:lnTo>
                      <a:pt x="533" y="28"/>
                    </a:lnTo>
                    <a:lnTo>
                      <a:pt x="517" y="28"/>
                    </a:lnTo>
                    <a:lnTo>
                      <a:pt x="501" y="27"/>
                    </a:lnTo>
                    <a:lnTo>
                      <a:pt x="485" y="26"/>
                    </a:lnTo>
                    <a:lnTo>
                      <a:pt x="468" y="26"/>
                    </a:lnTo>
                    <a:lnTo>
                      <a:pt x="452" y="26"/>
                    </a:lnTo>
                    <a:lnTo>
                      <a:pt x="435" y="24"/>
                    </a:lnTo>
                    <a:lnTo>
                      <a:pt x="419" y="24"/>
                    </a:lnTo>
                    <a:lnTo>
                      <a:pt x="404" y="23"/>
                    </a:lnTo>
                    <a:lnTo>
                      <a:pt x="388" y="23"/>
                    </a:lnTo>
                    <a:lnTo>
                      <a:pt x="372" y="23"/>
                    </a:lnTo>
                    <a:lnTo>
                      <a:pt x="357" y="23"/>
                    </a:lnTo>
                    <a:lnTo>
                      <a:pt x="341" y="23"/>
                    </a:lnTo>
                    <a:lnTo>
                      <a:pt x="326" y="23"/>
                    </a:lnTo>
                    <a:lnTo>
                      <a:pt x="311" y="23"/>
                    </a:lnTo>
                    <a:lnTo>
                      <a:pt x="297" y="23"/>
                    </a:lnTo>
                    <a:lnTo>
                      <a:pt x="283" y="23"/>
                    </a:lnTo>
                    <a:lnTo>
                      <a:pt x="270" y="23"/>
                    </a:lnTo>
                    <a:lnTo>
                      <a:pt x="256" y="23"/>
                    </a:lnTo>
                    <a:lnTo>
                      <a:pt x="243" y="23"/>
                    </a:lnTo>
                    <a:lnTo>
                      <a:pt x="230" y="23"/>
                    </a:lnTo>
                    <a:lnTo>
                      <a:pt x="218" y="23"/>
                    </a:lnTo>
                    <a:lnTo>
                      <a:pt x="206" y="23"/>
                    </a:lnTo>
                    <a:lnTo>
                      <a:pt x="196" y="23"/>
                    </a:lnTo>
                    <a:lnTo>
                      <a:pt x="185" y="23"/>
                    </a:lnTo>
                    <a:lnTo>
                      <a:pt x="176" y="24"/>
                    </a:lnTo>
                    <a:lnTo>
                      <a:pt x="166" y="24"/>
                    </a:lnTo>
                    <a:lnTo>
                      <a:pt x="158" y="24"/>
                    </a:lnTo>
                    <a:lnTo>
                      <a:pt x="150" y="26"/>
                    </a:lnTo>
                    <a:lnTo>
                      <a:pt x="144" y="26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6" y="28"/>
                    </a:lnTo>
                    <a:lnTo>
                      <a:pt x="124" y="30"/>
                    </a:lnTo>
                    <a:lnTo>
                      <a:pt x="117" y="32"/>
                    </a:lnTo>
                    <a:lnTo>
                      <a:pt x="109" y="33"/>
                    </a:lnTo>
                    <a:lnTo>
                      <a:pt x="103" y="34"/>
                    </a:lnTo>
                    <a:lnTo>
                      <a:pt x="97" y="36"/>
                    </a:lnTo>
                    <a:lnTo>
                      <a:pt x="90" y="39"/>
                    </a:lnTo>
                    <a:lnTo>
                      <a:pt x="84" y="41"/>
                    </a:lnTo>
                    <a:lnTo>
                      <a:pt x="78" y="43"/>
                    </a:lnTo>
                    <a:lnTo>
                      <a:pt x="72" y="46"/>
                    </a:lnTo>
                    <a:lnTo>
                      <a:pt x="67" y="47"/>
                    </a:lnTo>
                    <a:lnTo>
                      <a:pt x="62" y="49"/>
                    </a:lnTo>
                    <a:lnTo>
                      <a:pt x="57" y="50"/>
                    </a:lnTo>
                    <a:lnTo>
                      <a:pt x="54" y="53"/>
                    </a:lnTo>
                    <a:lnTo>
                      <a:pt x="49" y="54"/>
                    </a:lnTo>
                    <a:lnTo>
                      <a:pt x="44" y="56"/>
                    </a:lnTo>
                    <a:lnTo>
                      <a:pt x="41" y="59"/>
                    </a:lnTo>
                    <a:lnTo>
                      <a:pt x="37" y="61"/>
                    </a:lnTo>
                    <a:lnTo>
                      <a:pt x="30" y="63"/>
                    </a:lnTo>
                    <a:lnTo>
                      <a:pt x="24" y="68"/>
                    </a:lnTo>
                    <a:lnTo>
                      <a:pt x="20" y="70"/>
                    </a:lnTo>
                    <a:lnTo>
                      <a:pt x="15" y="74"/>
                    </a:lnTo>
                    <a:lnTo>
                      <a:pt x="10" y="77"/>
                    </a:lnTo>
                    <a:lnTo>
                      <a:pt x="9" y="79"/>
                    </a:lnTo>
                    <a:lnTo>
                      <a:pt x="8" y="79"/>
                    </a:lnTo>
                    <a:lnTo>
                      <a:pt x="5" y="81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1"/>
                    </a:lnTo>
                    <a:lnTo>
                      <a:pt x="1" y="99"/>
                    </a:lnTo>
                    <a:lnTo>
                      <a:pt x="2" y="102"/>
                    </a:lnTo>
                    <a:lnTo>
                      <a:pt x="3" y="106"/>
                    </a:lnTo>
                    <a:lnTo>
                      <a:pt x="5" y="110"/>
                    </a:lnTo>
                    <a:lnTo>
                      <a:pt x="9" y="115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1" y="126"/>
                    </a:lnTo>
                    <a:lnTo>
                      <a:pt x="28" y="129"/>
                    </a:lnTo>
                    <a:lnTo>
                      <a:pt x="33" y="133"/>
                    </a:lnTo>
                    <a:lnTo>
                      <a:pt x="40" y="136"/>
                    </a:lnTo>
                    <a:lnTo>
                      <a:pt x="43" y="137"/>
                    </a:lnTo>
                    <a:lnTo>
                      <a:pt x="47" y="140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60" y="143"/>
                    </a:lnTo>
                    <a:lnTo>
                      <a:pt x="63" y="146"/>
                    </a:lnTo>
                    <a:lnTo>
                      <a:pt x="68" y="146"/>
                    </a:lnTo>
                    <a:lnTo>
                      <a:pt x="72" y="147"/>
                    </a:lnTo>
                    <a:lnTo>
                      <a:pt x="77" y="148"/>
                    </a:lnTo>
                    <a:lnTo>
                      <a:pt x="83" y="149"/>
                    </a:lnTo>
                    <a:lnTo>
                      <a:pt x="89" y="151"/>
                    </a:lnTo>
                    <a:lnTo>
                      <a:pt x="95" y="153"/>
                    </a:lnTo>
                    <a:lnTo>
                      <a:pt x="101" y="154"/>
                    </a:lnTo>
                    <a:lnTo>
                      <a:pt x="106" y="155"/>
                    </a:lnTo>
                    <a:lnTo>
                      <a:pt x="114" y="155"/>
                    </a:lnTo>
                    <a:lnTo>
                      <a:pt x="121" y="157"/>
                    </a:lnTo>
                    <a:lnTo>
                      <a:pt x="126" y="157"/>
                    </a:lnTo>
                    <a:lnTo>
                      <a:pt x="135" y="160"/>
                    </a:lnTo>
                    <a:lnTo>
                      <a:pt x="142" y="161"/>
                    </a:lnTo>
                    <a:lnTo>
                      <a:pt x="150" y="162"/>
                    </a:lnTo>
                    <a:lnTo>
                      <a:pt x="153" y="162"/>
                    </a:lnTo>
                    <a:lnTo>
                      <a:pt x="158" y="162"/>
                    </a:lnTo>
                    <a:lnTo>
                      <a:pt x="164" y="163"/>
                    </a:lnTo>
                    <a:lnTo>
                      <a:pt x="171" y="163"/>
                    </a:lnTo>
                    <a:lnTo>
                      <a:pt x="178" y="163"/>
                    </a:lnTo>
                    <a:lnTo>
                      <a:pt x="186" y="164"/>
                    </a:lnTo>
                    <a:lnTo>
                      <a:pt x="195" y="166"/>
                    </a:lnTo>
                    <a:lnTo>
                      <a:pt x="204" y="166"/>
                    </a:lnTo>
                    <a:lnTo>
                      <a:pt x="213" y="166"/>
                    </a:lnTo>
                    <a:lnTo>
                      <a:pt x="224" y="166"/>
                    </a:lnTo>
                    <a:lnTo>
                      <a:pt x="236" y="167"/>
                    </a:lnTo>
                    <a:lnTo>
                      <a:pt x="247" y="167"/>
                    </a:lnTo>
                    <a:lnTo>
                      <a:pt x="259" y="167"/>
                    </a:lnTo>
                    <a:lnTo>
                      <a:pt x="271" y="168"/>
                    </a:lnTo>
                    <a:lnTo>
                      <a:pt x="285" y="169"/>
                    </a:lnTo>
                    <a:lnTo>
                      <a:pt x="299" y="169"/>
                    </a:lnTo>
                    <a:lnTo>
                      <a:pt x="312" y="169"/>
                    </a:lnTo>
                    <a:lnTo>
                      <a:pt x="326" y="169"/>
                    </a:lnTo>
                    <a:lnTo>
                      <a:pt x="340" y="170"/>
                    </a:lnTo>
                    <a:lnTo>
                      <a:pt x="355" y="171"/>
                    </a:lnTo>
                    <a:lnTo>
                      <a:pt x="371" y="171"/>
                    </a:lnTo>
                    <a:lnTo>
                      <a:pt x="386" y="171"/>
                    </a:lnTo>
                    <a:lnTo>
                      <a:pt x="401" y="173"/>
                    </a:lnTo>
                    <a:lnTo>
                      <a:pt x="418" y="174"/>
                    </a:lnTo>
                    <a:lnTo>
                      <a:pt x="433" y="174"/>
                    </a:lnTo>
                    <a:lnTo>
                      <a:pt x="449" y="174"/>
                    </a:lnTo>
                    <a:lnTo>
                      <a:pt x="466" y="174"/>
                    </a:lnTo>
                    <a:lnTo>
                      <a:pt x="481" y="175"/>
                    </a:lnTo>
                    <a:lnTo>
                      <a:pt x="498" y="175"/>
                    </a:lnTo>
                    <a:lnTo>
                      <a:pt x="514" y="175"/>
                    </a:lnTo>
                    <a:lnTo>
                      <a:pt x="530" y="176"/>
                    </a:lnTo>
                    <a:lnTo>
                      <a:pt x="547" y="177"/>
                    </a:lnTo>
                    <a:lnTo>
                      <a:pt x="563" y="177"/>
                    </a:lnTo>
                    <a:lnTo>
                      <a:pt x="579" y="177"/>
                    </a:lnTo>
                    <a:lnTo>
                      <a:pt x="595" y="177"/>
                    </a:lnTo>
                    <a:lnTo>
                      <a:pt x="610" y="177"/>
                    </a:lnTo>
                    <a:lnTo>
                      <a:pt x="627" y="177"/>
                    </a:lnTo>
                    <a:lnTo>
                      <a:pt x="642" y="179"/>
                    </a:lnTo>
                    <a:lnTo>
                      <a:pt x="657" y="179"/>
                    </a:lnTo>
                    <a:lnTo>
                      <a:pt x="673" y="180"/>
                    </a:lnTo>
                    <a:lnTo>
                      <a:pt x="687" y="180"/>
                    </a:lnTo>
                    <a:lnTo>
                      <a:pt x="701" y="180"/>
                    </a:lnTo>
                    <a:lnTo>
                      <a:pt x="715" y="180"/>
                    </a:lnTo>
                    <a:lnTo>
                      <a:pt x="729" y="181"/>
                    </a:lnTo>
                    <a:lnTo>
                      <a:pt x="742" y="181"/>
                    </a:lnTo>
                    <a:lnTo>
                      <a:pt x="756" y="181"/>
                    </a:lnTo>
                    <a:lnTo>
                      <a:pt x="768" y="181"/>
                    </a:lnTo>
                    <a:lnTo>
                      <a:pt x="781" y="182"/>
                    </a:lnTo>
                    <a:lnTo>
                      <a:pt x="791" y="182"/>
                    </a:lnTo>
                    <a:lnTo>
                      <a:pt x="803" y="182"/>
                    </a:lnTo>
                    <a:lnTo>
                      <a:pt x="812" y="182"/>
                    </a:lnTo>
                    <a:lnTo>
                      <a:pt x="823" y="183"/>
                    </a:lnTo>
                    <a:lnTo>
                      <a:pt x="831" y="183"/>
                    </a:lnTo>
                    <a:lnTo>
                      <a:pt x="839" y="183"/>
                    </a:lnTo>
                    <a:lnTo>
                      <a:pt x="847" y="183"/>
                    </a:lnTo>
                    <a:lnTo>
                      <a:pt x="855" y="183"/>
                    </a:lnTo>
                    <a:lnTo>
                      <a:pt x="860" y="183"/>
                    </a:lnTo>
                    <a:lnTo>
                      <a:pt x="866" y="183"/>
                    </a:lnTo>
                    <a:lnTo>
                      <a:pt x="871" y="183"/>
                    </a:lnTo>
                    <a:lnTo>
                      <a:pt x="876" y="183"/>
                    </a:lnTo>
                    <a:lnTo>
                      <a:pt x="882" y="183"/>
                    </a:lnTo>
                    <a:lnTo>
                      <a:pt x="884" y="184"/>
                    </a:lnTo>
                    <a:lnTo>
                      <a:pt x="939" y="237"/>
                    </a:lnTo>
                    <a:lnTo>
                      <a:pt x="980" y="228"/>
                    </a:lnTo>
                    <a:lnTo>
                      <a:pt x="980" y="199"/>
                    </a:lnTo>
                    <a:lnTo>
                      <a:pt x="946" y="199"/>
                    </a:lnTo>
                    <a:lnTo>
                      <a:pt x="889" y="135"/>
                    </a:lnTo>
                    <a:lnTo>
                      <a:pt x="245" y="123"/>
                    </a:lnTo>
                    <a:lnTo>
                      <a:pt x="244" y="123"/>
                    </a:lnTo>
                    <a:lnTo>
                      <a:pt x="239" y="123"/>
                    </a:lnTo>
                    <a:lnTo>
                      <a:pt x="234" y="123"/>
                    </a:lnTo>
                    <a:lnTo>
                      <a:pt x="227" y="124"/>
                    </a:lnTo>
                    <a:lnTo>
                      <a:pt x="224" y="124"/>
                    </a:lnTo>
                    <a:lnTo>
                      <a:pt x="219" y="124"/>
                    </a:lnTo>
                    <a:lnTo>
                      <a:pt x="215" y="124"/>
                    </a:lnTo>
                    <a:lnTo>
                      <a:pt x="210" y="124"/>
                    </a:lnTo>
                    <a:lnTo>
                      <a:pt x="205" y="124"/>
                    </a:lnTo>
                    <a:lnTo>
                      <a:pt x="200" y="124"/>
                    </a:lnTo>
                    <a:lnTo>
                      <a:pt x="195" y="124"/>
                    </a:lnTo>
                    <a:lnTo>
                      <a:pt x="190" y="126"/>
                    </a:lnTo>
                    <a:lnTo>
                      <a:pt x="184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4"/>
                    </a:lnTo>
                    <a:lnTo>
                      <a:pt x="163" y="124"/>
                    </a:lnTo>
                    <a:lnTo>
                      <a:pt x="158" y="124"/>
                    </a:lnTo>
                    <a:lnTo>
                      <a:pt x="153" y="124"/>
                    </a:lnTo>
                    <a:lnTo>
                      <a:pt x="149" y="124"/>
                    </a:lnTo>
                    <a:lnTo>
                      <a:pt x="144" y="123"/>
                    </a:lnTo>
                    <a:lnTo>
                      <a:pt x="141" y="123"/>
                    </a:lnTo>
                    <a:lnTo>
                      <a:pt x="136" y="122"/>
                    </a:lnTo>
                    <a:lnTo>
                      <a:pt x="132" y="122"/>
                    </a:lnTo>
                    <a:lnTo>
                      <a:pt x="126" y="121"/>
                    </a:lnTo>
                    <a:lnTo>
                      <a:pt x="124" y="120"/>
                    </a:lnTo>
                    <a:lnTo>
                      <a:pt x="119" y="117"/>
                    </a:lnTo>
                    <a:lnTo>
                      <a:pt x="116" y="115"/>
                    </a:lnTo>
                    <a:lnTo>
                      <a:pt x="111" y="114"/>
                    </a:lnTo>
                    <a:lnTo>
                      <a:pt x="108" y="111"/>
                    </a:lnTo>
                    <a:lnTo>
                      <a:pt x="103" y="109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2" y="103"/>
                    </a:lnTo>
                    <a:lnTo>
                      <a:pt x="85" y="99"/>
                    </a:lnTo>
                    <a:lnTo>
                      <a:pt x="79" y="96"/>
                    </a:lnTo>
                    <a:lnTo>
                      <a:pt x="76" y="94"/>
                    </a:lnTo>
                    <a:lnTo>
                      <a:pt x="75" y="94"/>
                    </a:lnTo>
                    <a:lnTo>
                      <a:pt x="96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0" name="Freeform 54"/>
              <p:cNvSpPr>
                <a:spLocks noChangeAspect="1"/>
              </p:cNvSpPr>
              <p:nvPr/>
            </p:nvSpPr>
            <p:spPr bwMode="auto">
              <a:xfrm>
                <a:off x="2235" y="2731"/>
                <a:ext cx="135" cy="259"/>
              </a:xfrm>
              <a:custGeom>
                <a:avLst/>
                <a:gdLst>
                  <a:gd name="T0" fmla="*/ 4 w 135"/>
                  <a:gd name="T1" fmla="*/ 20 h 259"/>
                  <a:gd name="T2" fmla="*/ 14 w 135"/>
                  <a:gd name="T3" fmla="*/ 14 h 259"/>
                  <a:gd name="T4" fmla="*/ 22 w 135"/>
                  <a:gd name="T5" fmla="*/ 8 h 259"/>
                  <a:gd name="T6" fmla="*/ 28 w 135"/>
                  <a:gd name="T7" fmla="*/ 4 h 259"/>
                  <a:gd name="T8" fmla="*/ 31 w 135"/>
                  <a:gd name="T9" fmla="*/ 4 h 259"/>
                  <a:gd name="T10" fmla="*/ 38 w 135"/>
                  <a:gd name="T11" fmla="*/ 3 h 259"/>
                  <a:gd name="T12" fmla="*/ 48 w 135"/>
                  <a:gd name="T13" fmla="*/ 2 h 259"/>
                  <a:gd name="T14" fmla="*/ 58 w 135"/>
                  <a:gd name="T15" fmla="*/ 1 h 259"/>
                  <a:gd name="T16" fmla="*/ 66 w 135"/>
                  <a:gd name="T17" fmla="*/ 1 h 259"/>
                  <a:gd name="T18" fmla="*/ 75 w 135"/>
                  <a:gd name="T19" fmla="*/ 1 h 259"/>
                  <a:gd name="T20" fmla="*/ 86 w 135"/>
                  <a:gd name="T21" fmla="*/ 0 h 259"/>
                  <a:gd name="T22" fmla="*/ 94 w 135"/>
                  <a:gd name="T23" fmla="*/ 0 h 259"/>
                  <a:gd name="T24" fmla="*/ 103 w 135"/>
                  <a:gd name="T25" fmla="*/ 0 h 259"/>
                  <a:gd name="T26" fmla="*/ 112 w 135"/>
                  <a:gd name="T27" fmla="*/ 0 h 259"/>
                  <a:gd name="T28" fmla="*/ 123 w 135"/>
                  <a:gd name="T29" fmla="*/ 0 h 259"/>
                  <a:gd name="T30" fmla="*/ 133 w 135"/>
                  <a:gd name="T31" fmla="*/ 4 h 259"/>
                  <a:gd name="T32" fmla="*/ 135 w 135"/>
                  <a:gd name="T33" fmla="*/ 8 h 259"/>
                  <a:gd name="T34" fmla="*/ 135 w 135"/>
                  <a:gd name="T35" fmla="*/ 14 h 259"/>
                  <a:gd name="T36" fmla="*/ 135 w 135"/>
                  <a:gd name="T37" fmla="*/ 26 h 259"/>
                  <a:gd name="T38" fmla="*/ 135 w 135"/>
                  <a:gd name="T39" fmla="*/ 36 h 259"/>
                  <a:gd name="T40" fmla="*/ 135 w 135"/>
                  <a:gd name="T41" fmla="*/ 44 h 259"/>
                  <a:gd name="T42" fmla="*/ 135 w 135"/>
                  <a:gd name="T43" fmla="*/ 53 h 259"/>
                  <a:gd name="T44" fmla="*/ 135 w 135"/>
                  <a:gd name="T45" fmla="*/ 62 h 259"/>
                  <a:gd name="T46" fmla="*/ 135 w 135"/>
                  <a:gd name="T47" fmla="*/ 72 h 259"/>
                  <a:gd name="T48" fmla="*/ 135 w 135"/>
                  <a:gd name="T49" fmla="*/ 82 h 259"/>
                  <a:gd name="T50" fmla="*/ 135 w 135"/>
                  <a:gd name="T51" fmla="*/ 91 h 259"/>
                  <a:gd name="T52" fmla="*/ 135 w 135"/>
                  <a:gd name="T53" fmla="*/ 103 h 259"/>
                  <a:gd name="T54" fmla="*/ 135 w 135"/>
                  <a:gd name="T55" fmla="*/ 114 h 259"/>
                  <a:gd name="T56" fmla="*/ 135 w 135"/>
                  <a:gd name="T57" fmla="*/ 126 h 259"/>
                  <a:gd name="T58" fmla="*/ 135 w 135"/>
                  <a:gd name="T59" fmla="*/ 135 h 259"/>
                  <a:gd name="T60" fmla="*/ 135 w 135"/>
                  <a:gd name="T61" fmla="*/ 146 h 259"/>
                  <a:gd name="T62" fmla="*/ 135 w 135"/>
                  <a:gd name="T63" fmla="*/ 157 h 259"/>
                  <a:gd name="T64" fmla="*/ 135 w 135"/>
                  <a:gd name="T65" fmla="*/ 167 h 259"/>
                  <a:gd name="T66" fmla="*/ 135 w 135"/>
                  <a:gd name="T67" fmla="*/ 177 h 259"/>
                  <a:gd name="T68" fmla="*/ 135 w 135"/>
                  <a:gd name="T69" fmla="*/ 187 h 259"/>
                  <a:gd name="T70" fmla="*/ 135 w 135"/>
                  <a:gd name="T71" fmla="*/ 197 h 259"/>
                  <a:gd name="T72" fmla="*/ 135 w 135"/>
                  <a:gd name="T73" fmla="*/ 206 h 259"/>
                  <a:gd name="T74" fmla="*/ 135 w 135"/>
                  <a:gd name="T75" fmla="*/ 217 h 259"/>
                  <a:gd name="T76" fmla="*/ 135 w 135"/>
                  <a:gd name="T77" fmla="*/ 230 h 259"/>
                  <a:gd name="T78" fmla="*/ 135 w 135"/>
                  <a:gd name="T79" fmla="*/ 240 h 259"/>
                  <a:gd name="T80" fmla="*/ 135 w 135"/>
                  <a:gd name="T81" fmla="*/ 246 h 259"/>
                  <a:gd name="T82" fmla="*/ 121 w 135"/>
                  <a:gd name="T83" fmla="*/ 259 h 259"/>
                  <a:gd name="T84" fmla="*/ 79 w 135"/>
                  <a:gd name="T85" fmla="*/ 222 h 259"/>
                  <a:gd name="T86" fmla="*/ 112 w 135"/>
                  <a:gd name="T87" fmla="*/ 34 h 259"/>
                  <a:gd name="T88" fmla="*/ 0 w 135"/>
                  <a:gd name="T89" fmla="*/ 37 h 259"/>
                  <a:gd name="T90" fmla="*/ 0 w 135"/>
                  <a:gd name="T91" fmla="*/ 24 h 2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35" h="259">
                    <a:moveTo>
                      <a:pt x="0" y="24"/>
                    </a:moveTo>
                    <a:lnTo>
                      <a:pt x="4" y="20"/>
                    </a:lnTo>
                    <a:lnTo>
                      <a:pt x="9" y="17"/>
                    </a:lnTo>
                    <a:lnTo>
                      <a:pt x="14" y="14"/>
                    </a:lnTo>
                    <a:lnTo>
                      <a:pt x="19" y="12"/>
                    </a:lnTo>
                    <a:lnTo>
                      <a:pt x="22" y="8"/>
                    </a:lnTo>
                    <a:lnTo>
                      <a:pt x="26" y="6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8" y="3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1"/>
                    </a:lnTo>
                    <a:lnTo>
                      <a:pt x="61" y="1"/>
                    </a:lnTo>
                    <a:lnTo>
                      <a:pt x="66" y="1"/>
                    </a:lnTo>
                    <a:lnTo>
                      <a:pt x="71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3" y="4"/>
                    </a:lnTo>
                    <a:lnTo>
                      <a:pt x="135" y="6"/>
                    </a:lnTo>
                    <a:lnTo>
                      <a:pt x="135" y="8"/>
                    </a:lnTo>
                    <a:lnTo>
                      <a:pt x="135" y="10"/>
                    </a:lnTo>
                    <a:lnTo>
                      <a:pt x="135" y="14"/>
                    </a:lnTo>
                    <a:lnTo>
                      <a:pt x="135" y="20"/>
                    </a:lnTo>
                    <a:lnTo>
                      <a:pt x="135" y="26"/>
                    </a:lnTo>
                    <a:lnTo>
                      <a:pt x="135" y="33"/>
                    </a:lnTo>
                    <a:lnTo>
                      <a:pt x="135" y="36"/>
                    </a:lnTo>
                    <a:lnTo>
                      <a:pt x="135" y="40"/>
                    </a:lnTo>
                    <a:lnTo>
                      <a:pt x="135" y="44"/>
                    </a:lnTo>
                    <a:lnTo>
                      <a:pt x="135" y="49"/>
                    </a:lnTo>
                    <a:lnTo>
                      <a:pt x="135" y="53"/>
                    </a:lnTo>
                    <a:lnTo>
                      <a:pt x="135" y="57"/>
                    </a:lnTo>
                    <a:lnTo>
                      <a:pt x="135" y="62"/>
                    </a:lnTo>
                    <a:lnTo>
                      <a:pt x="135" y="67"/>
                    </a:lnTo>
                    <a:lnTo>
                      <a:pt x="135" y="72"/>
                    </a:lnTo>
                    <a:lnTo>
                      <a:pt x="135" y="76"/>
                    </a:lnTo>
                    <a:lnTo>
                      <a:pt x="135" y="82"/>
                    </a:lnTo>
                    <a:lnTo>
                      <a:pt x="135" y="88"/>
                    </a:lnTo>
                    <a:lnTo>
                      <a:pt x="135" y="91"/>
                    </a:lnTo>
                    <a:lnTo>
                      <a:pt x="135" y="97"/>
                    </a:lnTo>
                    <a:lnTo>
                      <a:pt x="135" y="103"/>
                    </a:lnTo>
                    <a:lnTo>
                      <a:pt x="135" y="109"/>
                    </a:lnTo>
                    <a:lnTo>
                      <a:pt x="135" y="114"/>
                    </a:lnTo>
                    <a:lnTo>
                      <a:pt x="135" y="120"/>
                    </a:lnTo>
                    <a:lnTo>
                      <a:pt x="135" y="126"/>
                    </a:lnTo>
                    <a:lnTo>
                      <a:pt x="135" y="131"/>
                    </a:lnTo>
                    <a:lnTo>
                      <a:pt x="135" y="135"/>
                    </a:lnTo>
                    <a:lnTo>
                      <a:pt x="135" y="141"/>
                    </a:lnTo>
                    <a:lnTo>
                      <a:pt x="135" y="146"/>
                    </a:lnTo>
                    <a:lnTo>
                      <a:pt x="135" y="151"/>
                    </a:lnTo>
                    <a:lnTo>
                      <a:pt x="135" y="157"/>
                    </a:lnTo>
                    <a:lnTo>
                      <a:pt x="135" y="162"/>
                    </a:lnTo>
                    <a:lnTo>
                      <a:pt x="135" y="167"/>
                    </a:lnTo>
                    <a:lnTo>
                      <a:pt x="135" y="174"/>
                    </a:lnTo>
                    <a:lnTo>
                      <a:pt x="135" y="177"/>
                    </a:lnTo>
                    <a:lnTo>
                      <a:pt x="135" y="183"/>
                    </a:lnTo>
                    <a:lnTo>
                      <a:pt x="135" y="187"/>
                    </a:lnTo>
                    <a:lnTo>
                      <a:pt x="135" y="193"/>
                    </a:lnTo>
                    <a:lnTo>
                      <a:pt x="135" y="197"/>
                    </a:lnTo>
                    <a:lnTo>
                      <a:pt x="135" y="201"/>
                    </a:lnTo>
                    <a:lnTo>
                      <a:pt x="135" y="206"/>
                    </a:lnTo>
                    <a:lnTo>
                      <a:pt x="135" y="210"/>
                    </a:lnTo>
                    <a:lnTo>
                      <a:pt x="135" y="217"/>
                    </a:lnTo>
                    <a:lnTo>
                      <a:pt x="135" y="224"/>
                    </a:lnTo>
                    <a:lnTo>
                      <a:pt x="135" y="230"/>
                    </a:lnTo>
                    <a:lnTo>
                      <a:pt x="135" y="236"/>
                    </a:lnTo>
                    <a:lnTo>
                      <a:pt x="135" y="240"/>
                    </a:lnTo>
                    <a:lnTo>
                      <a:pt x="135" y="243"/>
                    </a:lnTo>
                    <a:lnTo>
                      <a:pt x="135" y="246"/>
                    </a:lnTo>
                    <a:lnTo>
                      <a:pt x="135" y="247"/>
                    </a:lnTo>
                    <a:lnTo>
                      <a:pt x="121" y="259"/>
                    </a:lnTo>
                    <a:lnTo>
                      <a:pt x="79" y="257"/>
                    </a:lnTo>
                    <a:lnTo>
                      <a:pt x="79" y="222"/>
                    </a:lnTo>
                    <a:lnTo>
                      <a:pt x="112" y="226"/>
                    </a:lnTo>
                    <a:lnTo>
                      <a:pt x="112" y="34"/>
                    </a:lnTo>
                    <a:lnTo>
                      <a:pt x="35" y="27"/>
                    </a:lnTo>
                    <a:lnTo>
                      <a:pt x="0" y="3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1" name="Freeform 55"/>
              <p:cNvSpPr>
                <a:spLocks noChangeAspect="1"/>
              </p:cNvSpPr>
              <p:nvPr/>
            </p:nvSpPr>
            <p:spPr bwMode="auto">
              <a:xfrm>
                <a:off x="2284" y="2746"/>
                <a:ext cx="23" cy="174"/>
              </a:xfrm>
              <a:custGeom>
                <a:avLst/>
                <a:gdLst>
                  <a:gd name="T0" fmla="*/ 23 w 23"/>
                  <a:gd name="T1" fmla="*/ 1 h 174"/>
                  <a:gd name="T2" fmla="*/ 19 w 23"/>
                  <a:gd name="T3" fmla="*/ 172 h 174"/>
                  <a:gd name="T4" fmla="*/ 0 w 23"/>
                  <a:gd name="T5" fmla="*/ 174 h 174"/>
                  <a:gd name="T6" fmla="*/ 0 w 23"/>
                  <a:gd name="T7" fmla="*/ 0 h 174"/>
                  <a:gd name="T8" fmla="*/ 23 w 23"/>
                  <a:gd name="T9" fmla="*/ 1 h 174"/>
                  <a:gd name="T10" fmla="*/ 23 w 23"/>
                  <a:gd name="T11" fmla="*/ 1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174">
                    <a:moveTo>
                      <a:pt x="23" y="1"/>
                    </a:moveTo>
                    <a:lnTo>
                      <a:pt x="19" y="172"/>
                    </a:lnTo>
                    <a:lnTo>
                      <a:pt x="0" y="174"/>
                    </a:lnTo>
                    <a:lnTo>
                      <a:pt x="0" y="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2" name="Freeform 56"/>
              <p:cNvSpPr>
                <a:spLocks noChangeAspect="1"/>
              </p:cNvSpPr>
              <p:nvPr/>
            </p:nvSpPr>
            <p:spPr bwMode="auto">
              <a:xfrm>
                <a:off x="2354" y="2790"/>
                <a:ext cx="487" cy="182"/>
              </a:xfrm>
              <a:custGeom>
                <a:avLst/>
                <a:gdLst>
                  <a:gd name="T0" fmla="*/ 466 w 487"/>
                  <a:gd name="T1" fmla="*/ 15 h 182"/>
                  <a:gd name="T2" fmla="*/ 469 w 487"/>
                  <a:gd name="T3" fmla="*/ 18 h 182"/>
                  <a:gd name="T4" fmla="*/ 472 w 487"/>
                  <a:gd name="T5" fmla="*/ 23 h 182"/>
                  <a:gd name="T6" fmla="*/ 476 w 487"/>
                  <a:gd name="T7" fmla="*/ 32 h 182"/>
                  <a:gd name="T8" fmla="*/ 480 w 487"/>
                  <a:gd name="T9" fmla="*/ 43 h 182"/>
                  <a:gd name="T10" fmla="*/ 481 w 487"/>
                  <a:gd name="T11" fmla="*/ 49 h 182"/>
                  <a:gd name="T12" fmla="*/ 484 w 487"/>
                  <a:gd name="T13" fmla="*/ 57 h 182"/>
                  <a:gd name="T14" fmla="*/ 484 w 487"/>
                  <a:gd name="T15" fmla="*/ 65 h 182"/>
                  <a:gd name="T16" fmla="*/ 486 w 487"/>
                  <a:gd name="T17" fmla="*/ 75 h 182"/>
                  <a:gd name="T18" fmla="*/ 486 w 487"/>
                  <a:gd name="T19" fmla="*/ 84 h 182"/>
                  <a:gd name="T20" fmla="*/ 487 w 487"/>
                  <a:gd name="T21" fmla="*/ 96 h 182"/>
                  <a:gd name="T22" fmla="*/ 486 w 487"/>
                  <a:gd name="T23" fmla="*/ 107 h 182"/>
                  <a:gd name="T24" fmla="*/ 486 w 487"/>
                  <a:gd name="T25" fmla="*/ 117 h 182"/>
                  <a:gd name="T26" fmla="*/ 486 w 487"/>
                  <a:gd name="T27" fmla="*/ 127 h 182"/>
                  <a:gd name="T28" fmla="*/ 486 w 487"/>
                  <a:gd name="T29" fmla="*/ 136 h 182"/>
                  <a:gd name="T30" fmla="*/ 484 w 487"/>
                  <a:gd name="T31" fmla="*/ 150 h 182"/>
                  <a:gd name="T32" fmla="*/ 482 w 487"/>
                  <a:gd name="T33" fmla="*/ 162 h 182"/>
                  <a:gd name="T34" fmla="*/ 480 w 487"/>
                  <a:gd name="T35" fmla="*/ 170 h 182"/>
                  <a:gd name="T36" fmla="*/ 479 w 487"/>
                  <a:gd name="T37" fmla="*/ 176 h 182"/>
                  <a:gd name="T38" fmla="*/ 478 w 487"/>
                  <a:gd name="T39" fmla="*/ 182 h 182"/>
                  <a:gd name="T40" fmla="*/ 10 w 487"/>
                  <a:gd name="T41" fmla="*/ 141 h 182"/>
                  <a:gd name="T42" fmla="*/ 393 w 487"/>
                  <a:gd name="T43" fmla="*/ 138 h 182"/>
                  <a:gd name="T44" fmla="*/ 399 w 487"/>
                  <a:gd name="T45" fmla="*/ 136 h 182"/>
                  <a:gd name="T46" fmla="*/ 405 w 487"/>
                  <a:gd name="T47" fmla="*/ 135 h 182"/>
                  <a:gd name="T48" fmla="*/ 414 w 487"/>
                  <a:gd name="T49" fmla="*/ 131 h 182"/>
                  <a:gd name="T50" fmla="*/ 422 w 487"/>
                  <a:gd name="T51" fmla="*/ 127 h 182"/>
                  <a:gd name="T52" fmla="*/ 431 w 487"/>
                  <a:gd name="T53" fmla="*/ 122 h 182"/>
                  <a:gd name="T54" fmla="*/ 444 w 487"/>
                  <a:gd name="T55" fmla="*/ 109 h 182"/>
                  <a:gd name="T56" fmla="*/ 449 w 487"/>
                  <a:gd name="T57" fmla="*/ 96 h 182"/>
                  <a:gd name="T58" fmla="*/ 452 w 487"/>
                  <a:gd name="T59" fmla="*/ 88 h 182"/>
                  <a:gd name="T60" fmla="*/ 448 w 487"/>
                  <a:gd name="T61" fmla="*/ 80 h 182"/>
                  <a:gd name="T62" fmla="*/ 438 w 487"/>
                  <a:gd name="T63" fmla="*/ 69 h 182"/>
                  <a:gd name="T64" fmla="*/ 428 w 487"/>
                  <a:gd name="T65" fmla="*/ 63 h 182"/>
                  <a:gd name="T66" fmla="*/ 418 w 487"/>
                  <a:gd name="T67" fmla="*/ 58 h 182"/>
                  <a:gd name="T68" fmla="*/ 405 w 487"/>
                  <a:gd name="T69" fmla="*/ 55 h 182"/>
                  <a:gd name="T70" fmla="*/ 392 w 487"/>
                  <a:gd name="T71" fmla="*/ 55 h 182"/>
                  <a:gd name="T72" fmla="*/ 379 w 487"/>
                  <a:gd name="T73" fmla="*/ 54 h 182"/>
                  <a:gd name="T74" fmla="*/ 370 w 487"/>
                  <a:gd name="T75" fmla="*/ 55 h 182"/>
                  <a:gd name="T76" fmla="*/ 363 w 487"/>
                  <a:gd name="T77" fmla="*/ 55 h 182"/>
                  <a:gd name="T78" fmla="*/ 361 w 487"/>
                  <a:gd name="T79" fmla="*/ 55 h 182"/>
                  <a:gd name="T80" fmla="*/ 4 w 487"/>
                  <a:gd name="T81" fmla="*/ 0 h 1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7" h="182">
                    <a:moveTo>
                      <a:pt x="4" y="0"/>
                    </a:moveTo>
                    <a:lnTo>
                      <a:pt x="466" y="15"/>
                    </a:lnTo>
                    <a:lnTo>
                      <a:pt x="466" y="16"/>
                    </a:lnTo>
                    <a:lnTo>
                      <a:pt x="469" y="18"/>
                    </a:lnTo>
                    <a:lnTo>
                      <a:pt x="471" y="21"/>
                    </a:lnTo>
                    <a:lnTo>
                      <a:pt x="472" y="23"/>
                    </a:lnTo>
                    <a:lnTo>
                      <a:pt x="474" y="27"/>
                    </a:lnTo>
                    <a:lnTo>
                      <a:pt x="476" y="32"/>
                    </a:lnTo>
                    <a:lnTo>
                      <a:pt x="478" y="37"/>
                    </a:lnTo>
                    <a:lnTo>
                      <a:pt x="480" y="43"/>
                    </a:lnTo>
                    <a:lnTo>
                      <a:pt x="480" y="45"/>
                    </a:lnTo>
                    <a:lnTo>
                      <a:pt x="481" y="49"/>
                    </a:lnTo>
                    <a:lnTo>
                      <a:pt x="482" y="52"/>
                    </a:lnTo>
                    <a:lnTo>
                      <a:pt x="484" y="57"/>
                    </a:lnTo>
                    <a:lnTo>
                      <a:pt x="484" y="61"/>
                    </a:lnTo>
                    <a:lnTo>
                      <a:pt x="484" y="65"/>
                    </a:lnTo>
                    <a:lnTo>
                      <a:pt x="485" y="70"/>
                    </a:lnTo>
                    <a:lnTo>
                      <a:pt x="486" y="75"/>
                    </a:lnTo>
                    <a:lnTo>
                      <a:pt x="486" y="78"/>
                    </a:lnTo>
                    <a:lnTo>
                      <a:pt x="486" y="84"/>
                    </a:lnTo>
                    <a:lnTo>
                      <a:pt x="486" y="90"/>
                    </a:lnTo>
                    <a:lnTo>
                      <a:pt x="487" y="96"/>
                    </a:lnTo>
                    <a:lnTo>
                      <a:pt x="486" y="102"/>
                    </a:lnTo>
                    <a:lnTo>
                      <a:pt x="486" y="107"/>
                    </a:lnTo>
                    <a:lnTo>
                      <a:pt x="486" y="112"/>
                    </a:lnTo>
                    <a:lnTo>
                      <a:pt x="486" y="117"/>
                    </a:lnTo>
                    <a:lnTo>
                      <a:pt x="486" y="122"/>
                    </a:lnTo>
                    <a:lnTo>
                      <a:pt x="486" y="127"/>
                    </a:lnTo>
                    <a:lnTo>
                      <a:pt x="486" y="130"/>
                    </a:lnTo>
                    <a:lnTo>
                      <a:pt x="486" y="136"/>
                    </a:lnTo>
                    <a:lnTo>
                      <a:pt x="484" y="143"/>
                    </a:lnTo>
                    <a:lnTo>
                      <a:pt x="484" y="150"/>
                    </a:lnTo>
                    <a:lnTo>
                      <a:pt x="482" y="156"/>
                    </a:lnTo>
                    <a:lnTo>
                      <a:pt x="482" y="162"/>
                    </a:lnTo>
                    <a:lnTo>
                      <a:pt x="481" y="167"/>
                    </a:lnTo>
                    <a:lnTo>
                      <a:pt x="480" y="170"/>
                    </a:lnTo>
                    <a:lnTo>
                      <a:pt x="480" y="174"/>
                    </a:lnTo>
                    <a:lnTo>
                      <a:pt x="479" y="176"/>
                    </a:lnTo>
                    <a:lnTo>
                      <a:pt x="478" y="180"/>
                    </a:lnTo>
                    <a:lnTo>
                      <a:pt x="478" y="182"/>
                    </a:lnTo>
                    <a:lnTo>
                      <a:pt x="16" y="163"/>
                    </a:lnTo>
                    <a:lnTo>
                      <a:pt x="10" y="141"/>
                    </a:lnTo>
                    <a:lnTo>
                      <a:pt x="4" y="115"/>
                    </a:lnTo>
                    <a:lnTo>
                      <a:pt x="393" y="138"/>
                    </a:lnTo>
                    <a:lnTo>
                      <a:pt x="394" y="138"/>
                    </a:lnTo>
                    <a:lnTo>
                      <a:pt x="399" y="136"/>
                    </a:lnTo>
                    <a:lnTo>
                      <a:pt x="401" y="135"/>
                    </a:lnTo>
                    <a:lnTo>
                      <a:pt x="405" y="135"/>
                    </a:lnTo>
                    <a:lnTo>
                      <a:pt x="410" y="132"/>
                    </a:lnTo>
                    <a:lnTo>
                      <a:pt x="414" y="131"/>
                    </a:lnTo>
                    <a:lnTo>
                      <a:pt x="418" y="129"/>
                    </a:lnTo>
                    <a:lnTo>
                      <a:pt x="422" y="127"/>
                    </a:lnTo>
                    <a:lnTo>
                      <a:pt x="426" y="124"/>
                    </a:lnTo>
                    <a:lnTo>
                      <a:pt x="431" y="122"/>
                    </a:lnTo>
                    <a:lnTo>
                      <a:pt x="438" y="116"/>
                    </a:lnTo>
                    <a:lnTo>
                      <a:pt x="444" y="109"/>
                    </a:lnTo>
                    <a:lnTo>
                      <a:pt x="446" y="102"/>
                    </a:lnTo>
                    <a:lnTo>
                      <a:pt x="449" y="96"/>
                    </a:lnTo>
                    <a:lnTo>
                      <a:pt x="451" y="92"/>
                    </a:lnTo>
                    <a:lnTo>
                      <a:pt x="452" y="88"/>
                    </a:lnTo>
                    <a:lnTo>
                      <a:pt x="451" y="83"/>
                    </a:lnTo>
                    <a:lnTo>
                      <a:pt x="448" y="80"/>
                    </a:lnTo>
                    <a:lnTo>
                      <a:pt x="444" y="75"/>
                    </a:lnTo>
                    <a:lnTo>
                      <a:pt x="438" y="69"/>
                    </a:lnTo>
                    <a:lnTo>
                      <a:pt x="433" y="64"/>
                    </a:lnTo>
                    <a:lnTo>
                      <a:pt x="428" y="63"/>
                    </a:lnTo>
                    <a:lnTo>
                      <a:pt x="422" y="61"/>
                    </a:lnTo>
                    <a:lnTo>
                      <a:pt x="418" y="58"/>
                    </a:lnTo>
                    <a:lnTo>
                      <a:pt x="411" y="56"/>
                    </a:lnTo>
                    <a:lnTo>
                      <a:pt x="405" y="55"/>
                    </a:lnTo>
                    <a:lnTo>
                      <a:pt x="398" y="55"/>
                    </a:lnTo>
                    <a:lnTo>
                      <a:pt x="392" y="55"/>
                    </a:lnTo>
                    <a:lnTo>
                      <a:pt x="385" y="54"/>
                    </a:lnTo>
                    <a:lnTo>
                      <a:pt x="379" y="54"/>
                    </a:lnTo>
                    <a:lnTo>
                      <a:pt x="374" y="54"/>
                    </a:lnTo>
                    <a:lnTo>
                      <a:pt x="370" y="55"/>
                    </a:lnTo>
                    <a:lnTo>
                      <a:pt x="365" y="55"/>
                    </a:lnTo>
                    <a:lnTo>
                      <a:pt x="363" y="55"/>
                    </a:lnTo>
                    <a:lnTo>
                      <a:pt x="361" y="55"/>
                    </a:lnTo>
                    <a:lnTo>
                      <a:pt x="0" y="3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3" name="Freeform 57"/>
              <p:cNvSpPr>
                <a:spLocks noChangeAspect="1"/>
              </p:cNvSpPr>
              <p:nvPr/>
            </p:nvSpPr>
            <p:spPr bwMode="auto">
              <a:xfrm>
                <a:off x="2742" y="2825"/>
                <a:ext cx="26" cy="125"/>
              </a:xfrm>
              <a:custGeom>
                <a:avLst/>
                <a:gdLst>
                  <a:gd name="T0" fmla="*/ 26 w 26"/>
                  <a:gd name="T1" fmla="*/ 0 h 125"/>
                  <a:gd name="T2" fmla="*/ 26 w 26"/>
                  <a:gd name="T3" fmla="*/ 120 h 125"/>
                  <a:gd name="T4" fmla="*/ 0 w 26"/>
                  <a:gd name="T5" fmla="*/ 125 h 125"/>
                  <a:gd name="T6" fmla="*/ 4 w 26"/>
                  <a:gd name="T7" fmla="*/ 0 h 125"/>
                  <a:gd name="T8" fmla="*/ 26 w 26"/>
                  <a:gd name="T9" fmla="*/ 0 h 125"/>
                  <a:gd name="T10" fmla="*/ 26 w 26"/>
                  <a:gd name="T11" fmla="*/ 0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125">
                    <a:moveTo>
                      <a:pt x="26" y="0"/>
                    </a:moveTo>
                    <a:lnTo>
                      <a:pt x="26" y="120"/>
                    </a:lnTo>
                    <a:lnTo>
                      <a:pt x="0" y="125"/>
                    </a:lnTo>
                    <a:lnTo>
                      <a:pt x="4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4" name="Freeform 58"/>
              <p:cNvSpPr>
                <a:spLocks noChangeAspect="1"/>
              </p:cNvSpPr>
              <p:nvPr/>
            </p:nvSpPr>
            <p:spPr bwMode="auto">
              <a:xfrm>
                <a:off x="2819" y="2830"/>
                <a:ext cx="91" cy="123"/>
              </a:xfrm>
              <a:custGeom>
                <a:avLst/>
                <a:gdLst>
                  <a:gd name="T0" fmla="*/ 8 w 91"/>
                  <a:gd name="T1" fmla="*/ 0 h 123"/>
                  <a:gd name="T2" fmla="*/ 9 w 91"/>
                  <a:gd name="T3" fmla="*/ 0 h 123"/>
                  <a:gd name="T4" fmla="*/ 15 w 91"/>
                  <a:gd name="T5" fmla="*/ 1 h 123"/>
                  <a:gd name="T6" fmla="*/ 19 w 91"/>
                  <a:gd name="T7" fmla="*/ 1 h 123"/>
                  <a:gd name="T8" fmla="*/ 23 w 91"/>
                  <a:gd name="T9" fmla="*/ 2 h 123"/>
                  <a:gd name="T10" fmla="*/ 28 w 91"/>
                  <a:gd name="T11" fmla="*/ 3 h 123"/>
                  <a:gd name="T12" fmla="*/ 34 w 91"/>
                  <a:gd name="T13" fmla="*/ 4 h 123"/>
                  <a:gd name="T14" fmla="*/ 38 w 91"/>
                  <a:gd name="T15" fmla="*/ 7 h 123"/>
                  <a:gd name="T16" fmla="*/ 44 w 91"/>
                  <a:gd name="T17" fmla="*/ 9 h 123"/>
                  <a:gd name="T18" fmla="*/ 50 w 91"/>
                  <a:gd name="T19" fmla="*/ 11 h 123"/>
                  <a:gd name="T20" fmla="*/ 57 w 91"/>
                  <a:gd name="T21" fmla="*/ 16 h 123"/>
                  <a:gd name="T22" fmla="*/ 63 w 91"/>
                  <a:gd name="T23" fmla="*/ 18 h 123"/>
                  <a:gd name="T24" fmla="*/ 69 w 91"/>
                  <a:gd name="T25" fmla="*/ 24 h 123"/>
                  <a:gd name="T26" fmla="*/ 75 w 91"/>
                  <a:gd name="T27" fmla="*/ 29 h 123"/>
                  <a:gd name="T28" fmla="*/ 81 w 91"/>
                  <a:gd name="T29" fmla="*/ 36 h 123"/>
                  <a:gd name="T30" fmla="*/ 84 w 91"/>
                  <a:gd name="T31" fmla="*/ 41 h 123"/>
                  <a:gd name="T32" fmla="*/ 88 w 91"/>
                  <a:gd name="T33" fmla="*/ 47 h 123"/>
                  <a:gd name="T34" fmla="*/ 90 w 91"/>
                  <a:gd name="T35" fmla="*/ 52 h 123"/>
                  <a:gd name="T36" fmla="*/ 91 w 91"/>
                  <a:gd name="T37" fmla="*/ 58 h 123"/>
                  <a:gd name="T38" fmla="*/ 90 w 91"/>
                  <a:gd name="T39" fmla="*/ 63 h 123"/>
                  <a:gd name="T40" fmla="*/ 90 w 91"/>
                  <a:gd name="T41" fmla="*/ 68 h 123"/>
                  <a:gd name="T42" fmla="*/ 89 w 91"/>
                  <a:gd name="T43" fmla="*/ 72 h 123"/>
                  <a:gd name="T44" fmla="*/ 88 w 91"/>
                  <a:gd name="T45" fmla="*/ 77 h 123"/>
                  <a:gd name="T46" fmla="*/ 83 w 91"/>
                  <a:gd name="T47" fmla="*/ 84 h 123"/>
                  <a:gd name="T48" fmla="*/ 78 w 91"/>
                  <a:gd name="T49" fmla="*/ 90 h 123"/>
                  <a:gd name="T50" fmla="*/ 75 w 91"/>
                  <a:gd name="T51" fmla="*/ 94 h 123"/>
                  <a:gd name="T52" fmla="*/ 75 w 91"/>
                  <a:gd name="T53" fmla="*/ 95 h 123"/>
                  <a:gd name="T54" fmla="*/ 0 w 91"/>
                  <a:gd name="T55" fmla="*/ 123 h 123"/>
                  <a:gd name="T56" fmla="*/ 3 w 91"/>
                  <a:gd name="T57" fmla="*/ 95 h 123"/>
                  <a:gd name="T58" fmla="*/ 3 w 91"/>
                  <a:gd name="T59" fmla="*/ 95 h 123"/>
                  <a:gd name="T60" fmla="*/ 8 w 91"/>
                  <a:gd name="T61" fmla="*/ 92 h 123"/>
                  <a:gd name="T62" fmla="*/ 13 w 91"/>
                  <a:gd name="T63" fmla="*/ 90 h 123"/>
                  <a:gd name="T64" fmla="*/ 21 w 91"/>
                  <a:gd name="T65" fmla="*/ 88 h 123"/>
                  <a:gd name="T66" fmla="*/ 27 w 91"/>
                  <a:gd name="T67" fmla="*/ 83 h 123"/>
                  <a:gd name="T68" fmla="*/ 35 w 91"/>
                  <a:gd name="T69" fmla="*/ 80 h 123"/>
                  <a:gd name="T70" fmla="*/ 41 w 91"/>
                  <a:gd name="T71" fmla="*/ 75 h 123"/>
                  <a:gd name="T72" fmla="*/ 47 w 91"/>
                  <a:gd name="T73" fmla="*/ 69 h 123"/>
                  <a:gd name="T74" fmla="*/ 49 w 91"/>
                  <a:gd name="T75" fmla="*/ 63 h 123"/>
                  <a:gd name="T76" fmla="*/ 51 w 91"/>
                  <a:gd name="T77" fmla="*/ 58 h 123"/>
                  <a:gd name="T78" fmla="*/ 51 w 91"/>
                  <a:gd name="T79" fmla="*/ 55 h 123"/>
                  <a:gd name="T80" fmla="*/ 53 w 91"/>
                  <a:gd name="T81" fmla="*/ 51 h 123"/>
                  <a:gd name="T82" fmla="*/ 50 w 91"/>
                  <a:gd name="T83" fmla="*/ 44 h 123"/>
                  <a:gd name="T84" fmla="*/ 44 w 91"/>
                  <a:gd name="T85" fmla="*/ 40 h 123"/>
                  <a:gd name="T86" fmla="*/ 40 w 91"/>
                  <a:gd name="T87" fmla="*/ 36 h 123"/>
                  <a:gd name="T88" fmla="*/ 33 w 91"/>
                  <a:gd name="T89" fmla="*/ 35 h 123"/>
                  <a:gd name="T90" fmla="*/ 26 w 91"/>
                  <a:gd name="T91" fmla="*/ 32 h 123"/>
                  <a:gd name="T92" fmla="*/ 19 w 91"/>
                  <a:gd name="T93" fmla="*/ 31 h 123"/>
                  <a:gd name="T94" fmla="*/ 11 w 91"/>
                  <a:gd name="T95" fmla="*/ 30 h 123"/>
                  <a:gd name="T96" fmla="*/ 7 w 91"/>
                  <a:gd name="T97" fmla="*/ 30 h 123"/>
                  <a:gd name="T98" fmla="*/ 2 w 91"/>
                  <a:gd name="T99" fmla="*/ 30 h 123"/>
                  <a:gd name="T100" fmla="*/ 1 w 91"/>
                  <a:gd name="T101" fmla="*/ 30 h 123"/>
                  <a:gd name="T102" fmla="*/ 8 w 91"/>
                  <a:gd name="T103" fmla="*/ 0 h 123"/>
                  <a:gd name="T104" fmla="*/ 8 w 91"/>
                  <a:gd name="T105" fmla="*/ 0 h 1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1" h="123">
                    <a:moveTo>
                      <a:pt x="8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19" y="1"/>
                    </a:lnTo>
                    <a:lnTo>
                      <a:pt x="23" y="2"/>
                    </a:lnTo>
                    <a:lnTo>
                      <a:pt x="28" y="3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4" y="9"/>
                    </a:lnTo>
                    <a:lnTo>
                      <a:pt x="50" y="11"/>
                    </a:lnTo>
                    <a:lnTo>
                      <a:pt x="57" y="16"/>
                    </a:lnTo>
                    <a:lnTo>
                      <a:pt x="63" y="18"/>
                    </a:lnTo>
                    <a:lnTo>
                      <a:pt x="69" y="24"/>
                    </a:lnTo>
                    <a:lnTo>
                      <a:pt x="75" y="29"/>
                    </a:lnTo>
                    <a:lnTo>
                      <a:pt x="81" y="36"/>
                    </a:lnTo>
                    <a:lnTo>
                      <a:pt x="84" y="41"/>
                    </a:lnTo>
                    <a:lnTo>
                      <a:pt x="88" y="47"/>
                    </a:lnTo>
                    <a:lnTo>
                      <a:pt x="90" y="52"/>
                    </a:lnTo>
                    <a:lnTo>
                      <a:pt x="91" y="58"/>
                    </a:lnTo>
                    <a:lnTo>
                      <a:pt x="90" y="63"/>
                    </a:lnTo>
                    <a:lnTo>
                      <a:pt x="90" y="68"/>
                    </a:lnTo>
                    <a:lnTo>
                      <a:pt x="89" y="72"/>
                    </a:lnTo>
                    <a:lnTo>
                      <a:pt x="88" y="77"/>
                    </a:lnTo>
                    <a:lnTo>
                      <a:pt x="83" y="84"/>
                    </a:lnTo>
                    <a:lnTo>
                      <a:pt x="78" y="90"/>
                    </a:lnTo>
                    <a:lnTo>
                      <a:pt x="75" y="94"/>
                    </a:lnTo>
                    <a:lnTo>
                      <a:pt x="75" y="95"/>
                    </a:lnTo>
                    <a:lnTo>
                      <a:pt x="0" y="123"/>
                    </a:lnTo>
                    <a:lnTo>
                      <a:pt x="3" y="95"/>
                    </a:lnTo>
                    <a:lnTo>
                      <a:pt x="8" y="92"/>
                    </a:lnTo>
                    <a:lnTo>
                      <a:pt x="13" y="90"/>
                    </a:lnTo>
                    <a:lnTo>
                      <a:pt x="21" y="88"/>
                    </a:lnTo>
                    <a:lnTo>
                      <a:pt x="27" y="83"/>
                    </a:lnTo>
                    <a:lnTo>
                      <a:pt x="35" y="80"/>
                    </a:lnTo>
                    <a:lnTo>
                      <a:pt x="41" y="75"/>
                    </a:lnTo>
                    <a:lnTo>
                      <a:pt x="47" y="69"/>
                    </a:lnTo>
                    <a:lnTo>
                      <a:pt x="49" y="63"/>
                    </a:lnTo>
                    <a:lnTo>
                      <a:pt x="51" y="58"/>
                    </a:lnTo>
                    <a:lnTo>
                      <a:pt x="51" y="55"/>
                    </a:lnTo>
                    <a:lnTo>
                      <a:pt x="53" y="51"/>
                    </a:lnTo>
                    <a:lnTo>
                      <a:pt x="50" y="44"/>
                    </a:lnTo>
                    <a:lnTo>
                      <a:pt x="44" y="40"/>
                    </a:lnTo>
                    <a:lnTo>
                      <a:pt x="40" y="36"/>
                    </a:lnTo>
                    <a:lnTo>
                      <a:pt x="33" y="35"/>
                    </a:lnTo>
                    <a:lnTo>
                      <a:pt x="26" y="32"/>
                    </a:lnTo>
                    <a:lnTo>
                      <a:pt x="19" y="31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2" y="30"/>
                    </a:lnTo>
                    <a:lnTo>
                      <a:pt x="1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5" name="Freeform 59"/>
              <p:cNvSpPr>
                <a:spLocks noChangeAspect="1"/>
              </p:cNvSpPr>
              <p:nvPr/>
            </p:nvSpPr>
            <p:spPr bwMode="auto">
              <a:xfrm>
                <a:off x="2624" y="2939"/>
                <a:ext cx="138" cy="414"/>
              </a:xfrm>
              <a:custGeom>
                <a:avLst/>
                <a:gdLst>
                  <a:gd name="T0" fmla="*/ 129 w 138"/>
                  <a:gd name="T1" fmla="*/ 210 h 414"/>
                  <a:gd name="T2" fmla="*/ 122 w 138"/>
                  <a:gd name="T3" fmla="*/ 213 h 414"/>
                  <a:gd name="T4" fmla="*/ 107 w 138"/>
                  <a:gd name="T5" fmla="*/ 220 h 414"/>
                  <a:gd name="T6" fmla="*/ 98 w 138"/>
                  <a:gd name="T7" fmla="*/ 225 h 414"/>
                  <a:gd name="T8" fmla="*/ 91 w 138"/>
                  <a:gd name="T9" fmla="*/ 233 h 414"/>
                  <a:gd name="T10" fmla="*/ 84 w 138"/>
                  <a:gd name="T11" fmla="*/ 241 h 414"/>
                  <a:gd name="T12" fmla="*/ 80 w 138"/>
                  <a:gd name="T13" fmla="*/ 253 h 414"/>
                  <a:gd name="T14" fmla="*/ 78 w 138"/>
                  <a:gd name="T15" fmla="*/ 262 h 414"/>
                  <a:gd name="T16" fmla="*/ 81 w 138"/>
                  <a:gd name="T17" fmla="*/ 273 h 414"/>
                  <a:gd name="T18" fmla="*/ 84 w 138"/>
                  <a:gd name="T19" fmla="*/ 281 h 414"/>
                  <a:gd name="T20" fmla="*/ 90 w 138"/>
                  <a:gd name="T21" fmla="*/ 290 h 414"/>
                  <a:gd name="T22" fmla="*/ 101 w 138"/>
                  <a:gd name="T23" fmla="*/ 302 h 414"/>
                  <a:gd name="T24" fmla="*/ 107 w 138"/>
                  <a:gd name="T25" fmla="*/ 308 h 414"/>
                  <a:gd name="T26" fmla="*/ 136 w 138"/>
                  <a:gd name="T27" fmla="*/ 414 h 414"/>
                  <a:gd name="T28" fmla="*/ 4 w 138"/>
                  <a:gd name="T29" fmla="*/ 409 h 414"/>
                  <a:gd name="T30" fmla="*/ 2 w 138"/>
                  <a:gd name="T31" fmla="*/ 400 h 414"/>
                  <a:gd name="T32" fmla="*/ 1 w 138"/>
                  <a:gd name="T33" fmla="*/ 393 h 414"/>
                  <a:gd name="T34" fmla="*/ 0 w 138"/>
                  <a:gd name="T35" fmla="*/ 381 h 414"/>
                  <a:gd name="T36" fmla="*/ 2 w 138"/>
                  <a:gd name="T37" fmla="*/ 372 h 414"/>
                  <a:gd name="T38" fmla="*/ 8 w 138"/>
                  <a:gd name="T39" fmla="*/ 373 h 414"/>
                  <a:gd name="T40" fmla="*/ 17 w 138"/>
                  <a:gd name="T41" fmla="*/ 374 h 414"/>
                  <a:gd name="T42" fmla="*/ 28 w 138"/>
                  <a:gd name="T43" fmla="*/ 374 h 414"/>
                  <a:gd name="T44" fmla="*/ 36 w 138"/>
                  <a:gd name="T45" fmla="*/ 374 h 414"/>
                  <a:gd name="T46" fmla="*/ 46 w 138"/>
                  <a:gd name="T47" fmla="*/ 374 h 414"/>
                  <a:gd name="T48" fmla="*/ 54 w 138"/>
                  <a:gd name="T49" fmla="*/ 374 h 414"/>
                  <a:gd name="T50" fmla="*/ 63 w 138"/>
                  <a:gd name="T51" fmla="*/ 374 h 414"/>
                  <a:gd name="T52" fmla="*/ 71 w 138"/>
                  <a:gd name="T53" fmla="*/ 373 h 414"/>
                  <a:gd name="T54" fmla="*/ 80 w 138"/>
                  <a:gd name="T55" fmla="*/ 372 h 414"/>
                  <a:gd name="T56" fmla="*/ 88 w 138"/>
                  <a:gd name="T57" fmla="*/ 372 h 414"/>
                  <a:gd name="T58" fmla="*/ 97 w 138"/>
                  <a:gd name="T59" fmla="*/ 370 h 414"/>
                  <a:gd name="T60" fmla="*/ 104 w 138"/>
                  <a:gd name="T61" fmla="*/ 370 h 414"/>
                  <a:gd name="T62" fmla="*/ 104 w 138"/>
                  <a:gd name="T63" fmla="*/ 338 h 414"/>
                  <a:gd name="T64" fmla="*/ 96 w 138"/>
                  <a:gd name="T65" fmla="*/ 333 h 414"/>
                  <a:gd name="T66" fmla="*/ 87 w 138"/>
                  <a:gd name="T67" fmla="*/ 328 h 414"/>
                  <a:gd name="T68" fmla="*/ 78 w 138"/>
                  <a:gd name="T69" fmla="*/ 322 h 414"/>
                  <a:gd name="T70" fmla="*/ 68 w 138"/>
                  <a:gd name="T71" fmla="*/ 313 h 414"/>
                  <a:gd name="T72" fmla="*/ 58 w 138"/>
                  <a:gd name="T73" fmla="*/ 302 h 414"/>
                  <a:gd name="T74" fmla="*/ 50 w 138"/>
                  <a:gd name="T75" fmla="*/ 289 h 414"/>
                  <a:gd name="T76" fmla="*/ 46 w 138"/>
                  <a:gd name="T77" fmla="*/ 274 h 414"/>
                  <a:gd name="T78" fmla="*/ 43 w 138"/>
                  <a:gd name="T79" fmla="*/ 266 h 414"/>
                  <a:gd name="T80" fmla="*/ 43 w 138"/>
                  <a:gd name="T81" fmla="*/ 259 h 414"/>
                  <a:gd name="T82" fmla="*/ 44 w 138"/>
                  <a:gd name="T83" fmla="*/ 246 h 414"/>
                  <a:gd name="T84" fmla="*/ 48 w 138"/>
                  <a:gd name="T85" fmla="*/ 234 h 414"/>
                  <a:gd name="T86" fmla="*/ 54 w 138"/>
                  <a:gd name="T87" fmla="*/ 225 h 414"/>
                  <a:gd name="T88" fmla="*/ 60 w 138"/>
                  <a:gd name="T89" fmla="*/ 218 h 414"/>
                  <a:gd name="T90" fmla="*/ 66 w 138"/>
                  <a:gd name="T91" fmla="*/ 213 h 414"/>
                  <a:gd name="T92" fmla="*/ 71 w 138"/>
                  <a:gd name="T93" fmla="*/ 208 h 414"/>
                  <a:gd name="T94" fmla="*/ 94 w 138"/>
                  <a:gd name="T95" fmla="*/ 0 h 414"/>
                  <a:gd name="T96" fmla="*/ 134 w 138"/>
                  <a:gd name="T97" fmla="*/ 0 h 4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38" h="414">
                    <a:moveTo>
                      <a:pt x="134" y="0"/>
                    </a:moveTo>
                    <a:lnTo>
                      <a:pt x="129" y="210"/>
                    </a:lnTo>
                    <a:lnTo>
                      <a:pt x="127" y="210"/>
                    </a:lnTo>
                    <a:lnTo>
                      <a:pt x="122" y="213"/>
                    </a:lnTo>
                    <a:lnTo>
                      <a:pt x="115" y="214"/>
                    </a:lnTo>
                    <a:lnTo>
                      <a:pt x="107" y="220"/>
                    </a:lnTo>
                    <a:lnTo>
                      <a:pt x="103" y="222"/>
                    </a:lnTo>
                    <a:lnTo>
                      <a:pt x="98" y="225"/>
                    </a:lnTo>
                    <a:lnTo>
                      <a:pt x="94" y="228"/>
                    </a:lnTo>
                    <a:lnTo>
                      <a:pt x="91" y="233"/>
                    </a:lnTo>
                    <a:lnTo>
                      <a:pt x="87" y="236"/>
                    </a:lnTo>
                    <a:lnTo>
                      <a:pt x="84" y="241"/>
                    </a:lnTo>
                    <a:lnTo>
                      <a:pt x="81" y="246"/>
                    </a:lnTo>
                    <a:lnTo>
                      <a:pt x="80" y="253"/>
                    </a:lnTo>
                    <a:lnTo>
                      <a:pt x="78" y="256"/>
                    </a:lnTo>
                    <a:lnTo>
                      <a:pt x="78" y="262"/>
                    </a:lnTo>
                    <a:lnTo>
                      <a:pt x="78" y="267"/>
                    </a:lnTo>
                    <a:lnTo>
                      <a:pt x="81" y="273"/>
                    </a:lnTo>
                    <a:lnTo>
                      <a:pt x="82" y="276"/>
                    </a:lnTo>
                    <a:lnTo>
                      <a:pt x="84" y="281"/>
                    </a:lnTo>
                    <a:lnTo>
                      <a:pt x="87" y="286"/>
                    </a:lnTo>
                    <a:lnTo>
                      <a:pt x="90" y="290"/>
                    </a:lnTo>
                    <a:lnTo>
                      <a:pt x="95" y="296"/>
                    </a:lnTo>
                    <a:lnTo>
                      <a:pt x="101" y="302"/>
                    </a:lnTo>
                    <a:lnTo>
                      <a:pt x="104" y="306"/>
                    </a:lnTo>
                    <a:lnTo>
                      <a:pt x="107" y="308"/>
                    </a:lnTo>
                    <a:lnTo>
                      <a:pt x="138" y="312"/>
                    </a:lnTo>
                    <a:lnTo>
                      <a:pt x="136" y="414"/>
                    </a:lnTo>
                    <a:lnTo>
                      <a:pt x="6" y="412"/>
                    </a:lnTo>
                    <a:lnTo>
                      <a:pt x="4" y="409"/>
                    </a:lnTo>
                    <a:lnTo>
                      <a:pt x="3" y="405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1" y="393"/>
                    </a:lnTo>
                    <a:lnTo>
                      <a:pt x="1" y="389"/>
                    </a:lnTo>
                    <a:lnTo>
                      <a:pt x="0" y="381"/>
                    </a:lnTo>
                    <a:lnTo>
                      <a:pt x="1" y="375"/>
                    </a:lnTo>
                    <a:lnTo>
                      <a:pt x="2" y="372"/>
                    </a:lnTo>
                    <a:lnTo>
                      <a:pt x="6" y="372"/>
                    </a:lnTo>
                    <a:lnTo>
                      <a:pt x="8" y="373"/>
                    </a:lnTo>
                    <a:lnTo>
                      <a:pt x="12" y="374"/>
                    </a:lnTo>
                    <a:lnTo>
                      <a:pt x="17" y="374"/>
                    </a:lnTo>
                    <a:lnTo>
                      <a:pt x="26" y="375"/>
                    </a:lnTo>
                    <a:lnTo>
                      <a:pt x="28" y="374"/>
                    </a:lnTo>
                    <a:lnTo>
                      <a:pt x="33" y="374"/>
                    </a:lnTo>
                    <a:lnTo>
                      <a:pt x="36" y="374"/>
                    </a:lnTo>
                    <a:lnTo>
                      <a:pt x="41" y="374"/>
                    </a:lnTo>
                    <a:lnTo>
                      <a:pt x="46" y="374"/>
                    </a:lnTo>
                    <a:lnTo>
                      <a:pt x="49" y="374"/>
                    </a:lnTo>
                    <a:lnTo>
                      <a:pt x="54" y="374"/>
                    </a:lnTo>
                    <a:lnTo>
                      <a:pt x="60" y="374"/>
                    </a:lnTo>
                    <a:lnTo>
                      <a:pt x="63" y="374"/>
                    </a:lnTo>
                    <a:lnTo>
                      <a:pt x="67" y="373"/>
                    </a:lnTo>
                    <a:lnTo>
                      <a:pt x="71" y="373"/>
                    </a:lnTo>
                    <a:lnTo>
                      <a:pt x="76" y="373"/>
                    </a:lnTo>
                    <a:lnTo>
                      <a:pt x="80" y="372"/>
                    </a:lnTo>
                    <a:lnTo>
                      <a:pt x="84" y="372"/>
                    </a:lnTo>
                    <a:lnTo>
                      <a:pt x="88" y="372"/>
                    </a:lnTo>
                    <a:lnTo>
                      <a:pt x="91" y="372"/>
                    </a:lnTo>
                    <a:lnTo>
                      <a:pt x="97" y="370"/>
                    </a:lnTo>
                    <a:lnTo>
                      <a:pt x="102" y="370"/>
                    </a:lnTo>
                    <a:lnTo>
                      <a:pt x="104" y="370"/>
                    </a:lnTo>
                    <a:lnTo>
                      <a:pt x="107" y="370"/>
                    </a:lnTo>
                    <a:lnTo>
                      <a:pt x="104" y="338"/>
                    </a:lnTo>
                    <a:lnTo>
                      <a:pt x="101" y="336"/>
                    </a:lnTo>
                    <a:lnTo>
                      <a:pt x="96" y="333"/>
                    </a:lnTo>
                    <a:lnTo>
                      <a:pt x="91" y="330"/>
                    </a:lnTo>
                    <a:lnTo>
                      <a:pt x="87" y="328"/>
                    </a:lnTo>
                    <a:lnTo>
                      <a:pt x="83" y="325"/>
                    </a:lnTo>
                    <a:lnTo>
                      <a:pt x="78" y="322"/>
                    </a:lnTo>
                    <a:lnTo>
                      <a:pt x="73" y="318"/>
                    </a:lnTo>
                    <a:lnTo>
                      <a:pt x="68" y="313"/>
                    </a:lnTo>
                    <a:lnTo>
                      <a:pt x="63" y="307"/>
                    </a:lnTo>
                    <a:lnTo>
                      <a:pt x="58" y="302"/>
                    </a:lnTo>
                    <a:lnTo>
                      <a:pt x="54" y="295"/>
                    </a:lnTo>
                    <a:lnTo>
                      <a:pt x="50" y="289"/>
                    </a:lnTo>
                    <a:lnTo>
                      <a:pt x="47" y="282"/>
                    </a:lnTo>
                    <a:lnTo>
                      <a:pt x="46" y="274"/>
                    </a:lnTo>
                    <a:lnTo>
                      <a:pt x="43" y="270"/>
                    </a:lnTo>
                    <a:lnTo>
                      <a:pt x="43" y="266"/>
                    </a:lnTo>
                    <a:lnTo>
                      <a:pt x="43" y="262"/>
                    </a:lnTo>
                    <a:lnTo>
                      <a:pt x="43" y="259"/>
                    </a:lnTo>
                    <a:lnTo>
                      <a:pt x="43" y="252"/>
                    </a:lnTo>
                    <a:lnTo>
                      <a:pt x="44" y="246"/>
                    </a:lnTo>
                    <a:lnTo>
                      <a:pt x="46" y="239"/>
                    </a:lnTo>
                    <a:lnTo>
                      <a:pt x="48" y="234"/>
                    </a:lnTo>
                    <a:lnTo>
                      <a:pt x="51" y="228"/>
                    </a:lnTo>
                    <a:lnTo>
                      <a:pt x="54" y="225"/>
                    </a:lnTo>
                    <a:lnTo>
                      <a:pt x="56" y="220"/>
                    </a:lnTo>
                    <a:lnTo>
                      <a:pt x="60" y="218"/>
                    </a:lnTo>
                    <a:lnTo>
                      <a:pt x="62" y="214"/>
                    </a:lnTo>
                    <a:lnTo>
                      <a:pt x="66" y="213"/>
                    </a:lnTo>
                    <a:lnTo>
                      <a:pt x="69" y="209"/>
                    </a:lnTo>
                    <a:lnTo>
                      <a:pt x="71" y="208"/>
                    </a:lnTo>
                    <a:lnTo>
                      <a:pt x="94" y="189"/>
                    </a:lnTo>
                    <a:lnTo>
                      <a:pt x="9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6" name="Freeform 60"/>
              <p:cNvSpPr>
                <a:spLocks noChangeAspect="1"/>
              </p:cNvSpPr>
              <p:nvPr/>
            </p:nvSpPr>
            <p:spPr bwMode="auto">
              <a:xfrm>
                <a:off x="2402" y="2924"/>
                <a:ext cx="249" cy="423"/>
              </a:xfrm>
              <a:custGeom>
                <a:avLst/>
                <a:gdLst>
                  <a:gd name="T0" fmla="*/ 8 w 249"/>
                  <a:gd name="T1" fmla="*/ 193 h 423"/>
                  <a:gd name="T2" fmla="*/ 13 w 249"/>
                  <a:gd name="T3" fmla="*/ 195 h 423"/>
                  <a:gd name="T4" fmla="*/ 26 w 249"/>
                  <a:gd name="T5" fmla="*/ 204 h 423"/>
                  <a:gd name="T6" fmla="*/ 32 w 249"/>
                  <a:gd name="T7" fmla="*/ 210 h 423"/>
                  <a:gd name="T8" fmla="*/ 37 w 249"/>
                  <a:gd name="T9" fmla="*/ 218 h 423"/>
                  <a:gd name="T10" fmla="*/ 42 w 249"/>
                  <a:gd name="T11" fmla="*/ 227 h 423"/>
                  <a:gd name="T12" fmla="*/ 46 w 249"/>
                  <a:gd name="T13" fmla="*/ 237 h 423"/>
                  <a:gd name="T14" fmla="*/ 46 w 249"/>
                  <a:gd name="T15" fmla="*/ 248 h 423"/>
                  <a:gd name="T16" fmla="*/ 46 w 249"/>
                  <a:gd name="T17" fmla="*/ 256 h 423"/>
                  <a:gd name="T18" fmla="*/ 44 w 249"/>
                  <a:gd name="T19" fmla="*/ 269 h 423"/>
                  <a:gd name="T20" fmla="*/ 41 w 249"/>
                  <a:gd name="T21" fmla="*/ 280 h 423"/>
                  <a:gd name="T22" fmla="*/ 35 w 249"/>
                  <a:gd name="T23" fmla="*/ 288 h 423"/>
                  <a:gd name="T24" fmla="*/ 24 w 249"/>
                  <a:gd name="T25" fmla="*/ 294 h 423"/>
                  <a:gd name="T26" fmla="*/ 14 w 249"/>
                  <a:gd name="T27" fmla="*/ 301 h 423"/>
                  <a:gd name="T28" fmla="*/ 3 w 249"/>
                  <a:gd name="T29" fmla="*/ 305 h 423"/>
                  <a:gd name="T30" fmla="*/ 0 w 249"/>
                  <a:gd name="T31" fmla="*/ 308 h 423"/>
                  <a:gd name="T32" fmla="*/ 133 w 249"/>
                  <a:gd name="T33" fmla="*/ 418 h 423"/>
                  <a:gd name="T34" fmla="*/ 222 w 249"/>
                  <a:gd name="T35" fmla="*/ 360 h 423"/>
                  <a:gd name="T36" fmla="*/ 249 w 249"/>
                  <a:gd name="T37" fmla="*/ 423 h 423"/>
                  <a:gd name="T38" fmla="*/ 98 w 249"/>
                  <a:gd name="T39" fmla="*/ 328 h 423"/>
                  <a:gd name="T40" fmla="*/ 32 w 249"/>
                  <a:gd name="T41" fmla="*/ 377 h 423"/>
                  <a:gd name="T42" fmla="*/ 28 w 249"/>
                  <a:gd name="T43" fmla="*/ 322 h 423"/>
                  <a:gd name="T44" fmla="*/ 37 w 249"/>
                  <a:gd name="T45" fmla="*/ 317 h 423"/>
                  <a:gd name="T46" fmla="*/ 46 w 249"/>
                  <a:gd name="T47" fmla="*/ 314 h 423"/>
                  <a:gd name="T48" fmla="*/ 55 w 249"/>
                  <a:gd name="T49" fmla="*/ 308 h 423"/>
                  <a:gd name="T50" fmla="*/ 64 w 249"/>
                  <a:gd name="T51" fmla="*/ 298 h 423"/>
                  <a:gd name="T52" fmla="*/ 71 w 249"/>
                  <a:gd name="T53" fmla="*/ 288 h 423"/>
                  <a:gd name="T54" fmla="*/ 77 w 249"/>
                  <a:gd name="T55" fmla="*/ 275 h 423"/>
                  <a:gd name="T56" fmla="*/ 80 w 249"/>
                  <a:gd name="T57" fmla="*/ 261 h 423"/>
                  <a:gd name="T58" fmla="*/ 80 w 249"/>
                  <a:gd name="T59" fmla="*/ 247 h 423"/>
                  <a:gd name="T60" fmla="*/ 79 w 249"/>
                  <a:gd name="T61" fmla="*/ 234 h 423"/>
                  <a:gd name="T62" fmla="*/ 76 w 249"/>
                  <a:gd name="T63" fmla="*/ 222 h 423"/>
                  <a:gd name="T64" fmla="*/ 73 w 249"/>
                  <a:gd name="T65" fmla="*/ 213 h 423"/>
                  <a:gd name="T66" fmla="*/ 71 w 249"/>
                  <a:gd name="T67" fmla="*/ 205 h 423"/>
                  <a:gd name="T68" fmla="*/ 68 w 249"/>
                  <a:gd name="T69" fmla="*/ 198 h 423"/>
                  <a:gd name="T70" fmla="*/ 67 w 249"/>
                  <a:gd name="T71" fmla="*/ 196 h 423"/>
                  <a:gd name="T72" fmla="*/ 59 w 249"/>
                  <a:gd name="T73" fmla="*/ 191 h 423"/>
                  <a:gd name="T74" fmla="*/ 51 w 249"/>
                  <a:gd name="T75" fmla="*/ 184 h 423"/>
                  <a:gd name="T76" fmla="*/ 46 w 249"/>
                  <a:gd name="T77" fmla="*/ 177 h 423"/>
                  <a:gd name="T78" fmla="*/ 47 w 249"/>
                  <a:gd name="T79" fmla="*/ 171 h 423"/>
                  <a:gd name="T80" fmla="*/ 47 w 249"/>
                  <a:gd name="T81" fmla="*/ 165 h 423"/>
                  <a:gd name="T82" fmla="*/ 48 w 249"/>
                  <a:gd name="T83" fmla="*/ 157 h 423"/>
                  <a:gd name="T84" fmla="*/ 48 w 249"/>
                  <a:gd name="T85" fmla="*/ 147 h 423"/>
                  <a:gd name="T86" fmla="*/ 49 w 249"/>
                  <a:gd name="T87" fmla="*/ 134 h 423"/>
                  <a:gd name="T88" fmla="*/ 49 w 249"/>
                  <a:gd name="T89" fmla="*/ 120 h 423"/>
                  <a:gd name="T90" fmla="*/ 49 w 249"/>
                  <a:gd name="T91" fmla="*/ 104 h 423"/>
                  <a:gd name="T92" fmla="*/ 49 w 249"/>
                  <a:gd name="T93" fmla="*/ 90 h 423"/>
                  <a:gd name="T94" fmla="*/ 48 w 249"/>
                  <a:gd name="T95" fmla="*/ 78 h 423"/>
                  <a:gd name="T96" fmla="*/ 48 w 249"/>
                  <a:gd name="T97" fmla="*/ 70 h 423"/>
                  <a:gd name="T98" fmla="*/ 48 w 249"/>
                  <a:gd name="T99" fmla="*/ 58 h 423"/>
                  <a:gd name="T100" fmla="*/ 47 w 249"/>
                  <a:gd name="T101" fmla="*/ 43 h 423"/>
                  <a:gd name="T102" fmla="*/ 47 w 249"/>
                  <a:gd name="T103" fmla="*/ 30 h 423"/>
                  <a:gd name="T104" fmla="*/ 47 w 249"/>
                  <a:gd name="T105" fmla="*/ 18 h 423"/>
                  <a:gd name="T106" fmla="*/ 47 w 249"/>
                  <a:gd name="T107" fmla="*/ 9 h 423"/>
                  <a:gd name="T108" fmla="*/ 47 w 249"/>
                  <a:gd name="T109" fmla="*/ 1 h 423"/>
                  <a:gd name="T110" fmla="*/ 3 w 249"/>
                  <a:gd name="T111" fmla="*/ 4 h 4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9" h="423">
                    <a:moveTo>
                      <a:pt x="3" y="4"/>
                    </a:moveTo>
                    <a:lnTo>
                      <a:pt x="8" y="193"/>
                    </a:lnTo>
                    <a:lnTo>
                      <a:pt x="13" y="195"/>
                    </a:lnTo>
                    <a:lnTo>
                      <a:pt x="17" y="198"/>
                    </a:lnTo>
                    <a:lnTo>
                      <a:pt x="26" y="204"/>
                    </a:lnTo>
                    <a:lnTo>
                      <a:pt x="28" y="207"/>
                    </a:lnTo>
                    <a:lnTo>
                      <a:pt x="32" y="210"/>
                    </a:lnTo>
                    <a:lnTo>
                      <a:pt x="34" y="214"/>
                    </a:lnTo>
                    <a:lnTo>
                      <a:pt x="37" y="218"/>
                    </a:lnTo>
                    <a:lnTo>
                      <a:pt x="40" y="222"/>
                    </a:lnTo>
                    <a:lnTo>
                      <a:pt x="42" y="227"/>
                    </a:lnTo>
                    <a:lnTo>
                      <a:pt x="43" y="231"/>
                    </a:lnTo>
                    <a:lnTo>
                      <a:pt x="46" y="237"/>
                    </a:lnTo>
                    <a:lnTo>
                      <a:pt x="46" y="242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6" y="256"/>
                    </a:lnTo>
                    <a:lnTo>
                      <a:pt x="44" y="263"/>
                    </a:lnTo>
                    <a:lnTo>
                      <a:pt x="44" y="269"/>
                    </a:lnTo>
                    <a:lnTo>
                      <a:pt x="42" y="275"/>
                    </a:lnTo>
                    <a:lnTo>
                      <a:pt x="41" y="280"/>
                    </a:lnTo>
                    <a:lnTo>
                      <a:pt x="37" y="283"/>
                    </a:lnTo>
                    <a:lnTo>
                      <a:pt x="35" y="288"/>
                    </a:lnTo>
                    <a:lnTo>
                      <a:pt x="29" y="291"/>
                    </a:lnTo>
                    <a:lnTo>
                      <a:pt x="24" y="294"/>
                    </a:lnTo>
                    <a:lnTo>
                      <a:pt x="19" y="297"/>
                    </a:lnTo>
                    <a:lnTo>
                      <a:pt x="14" y="301"/>
                    </a:lnTo>
                    <a:lnTo>
                      <a:pt x="8" y="303"/>
                    </a:lnTo>
                    <a:lnTo>
                      <a:pt x="3" y="305"/>
                    </a:lnTo>
                    <a:lnTo>
                      <a:pt x="1" y="307"/>
                    </a:lnTo>
                    <a:lnTo>
                      <a:pt x="0" y="308"/>
                    </a:lnTo>
                    <a:lnTo>
                      <a:pt x="0" y="411"/>
                    </a:lnTo>
                    <a:lnTo>
                      <a:pt x="133" y="418"/>
                    </a:lnTo>
                    <a:lnTo>
                      <a:pt x="133" y="360"/>
                    </a:lnTo>
                    <a:lnTo>
                      <a:pt x="222" y="360"/>
                    </a:lnTo>
                    <a:lnTo>
                      <a:pt x="222" y="422"/>
                    </a:lnTo>
                    <a:lnTo>
                      <a:pt x="249" y="423"/>
                    </a:lnTo>
                    <a:lnTo>
                      <a:pt x="245" y="327"/>
                    </a:lnTo>
                    <a:lnTo>
                      <a:pt x="98" y="328"/>
                    </a:lnTo>
                    <a:lnTo>
                      <a:pt x="97" y="385"/>
                    </a:lnTo>
                    <a:lnTo>
                      <a:pt x="32" y="377"/>
                    </a:lnTo>
                    <a:lnTo>
                      <a:pt x="27" y="323"/>
                    </a:lnTo>
                    <a:lnTo>
                      <a:pt x="28" y="322"/>
                    </a:lnTo>
                    <a:lnTo>
                      <a:pt x="34" y="320"/>
                    </a:lnTo>
                    <a:lnTo>
                      <a:pt x="37" y="317"/>
                    </a:lnTo>
                    <a:lnTo>
                      <a:pt x="41" y="316"/>
                    </a:lnTo>
                    <a:lnTo>
                      <a:pt x="46" y="314"/>
                    </a:lnTo>
                    <a:lnTo>
                      <a:pt x="51" y="311"/>
                    </a:lnTo>
                    <a:lnTo>
                      <a:pt x="55" y="308"/>
                    </a:lnTo>
                    <a:lnTo>
                      <a:pt x="60" y="303"/>
                    </a:lnTo>
                    <a:lnTo>
                      <a:pt x="64" y="298"/>
                    </a:lnTo>
                    <a:lnTo>
                      <a:pt x="69" y="294"/>
                    </a:lnTo>
                    <a:lnTo>
                      <a:pt x="71" y="288"/>
                    </a:lnTo>
                    <a:lnTo>
                      <a:pt x="75" y="282"/>
                    </a:lnTo>
                    <a:lnTo>
                      <a:pt x="77" y="275"/>
                    </a:lnTo>
                    <a:lnTo>
                      <a:pt x="80" y="269"/>
                    </a:lnTo>
                    <a:lnTo>
                      <a:pt x="80" y="261"/>
                    </a:lnTo>
                    <a:lnTo>
                      <a:pt x="80" y="254"/>
                    </a:lnTo>
                    <a:lnTo>
                      <a:pt x="80" y="247"/>
                    </a:lnTo>
                    <a:lnTo>
                      <a:pt x="80" y="240"/>
                    </a:lnTo>
                    <a:lnTo>
                      <a:pt x="79" y="234"/>
                    </a:lnTo>
                    <a:lnTo>
                      <a:pt x="77" y="228"/>
                    </a:lnTo>
                    <a:lnTo>
                      <a:pt x="76" y="222"/>
                    </a:lnTo>
                    <a:lnTo>
                      <a:pt x="75" y="217"/>
                    </a:lnTo>
                    <a:lnTo>
                      <a:pt x="73" y="213"/>
                    </a:lnTo>
                    <a:lnTo>
                      <a:pt x="73" y="209"/>
                    </a:lnTo>
                    <a:lnTo>
                      <a:pt x="71" y="205"/>
                    </a:lnTo>
                    <a:lnTo>
                      <a:pt x="70" y="203"/>
                    </a:lnTo>
                    <a:lnTo>
                      <a:pt x="68" y="198"/>
                    </a:lnTo>
                    <a:lnTo>
                      <a:pt x="68" y="197"/>
                    </a:lnTo>
                    <a:lnTo>
                      <a:pt x="67" y="196"/>
                    </a:lnTo>
                    <a:lnTo>
                      <a:pt x="63" y="195"/>
                    </a:lnTo>
                    <a:lnTo>
                      <a:pt x="59" y="191"/>
                    </a:lnTo>
                    <a:lnTo>
                      <a:pt x="55" y="189"/>
                    </a:lnTo>
                    <a:lnTo>
                      <a:pt x="51" y="184"/>
                    </a:lnTo>
                    <a:lnTo>
                      <a:pt x="48" y="181"/>
                    </a:lnTo>
                    <a:lnTo>
                      <a:pt x="46" y="177"/>
                    </a:lnTo>
                    <a:lnTo>
                      <a:pt x="47" y="174"/>
                    </a:lnTo>
                    <a:lnTo>
                      <a:pt x="47" y="171"/>
                    </a:lnTo>
                    <a:lnTo>
                      <a:pt x="47" y="169"/>
                    </a:lnTo>
                    <a:lnTo>
                      <a:pt x="47" y="165"/>
                    </a:lnTo>
                    <a:lnTo>
                      <a:pt x="48" y="162"/>
                    </a:lnTo>
                    <a:lnTo>
                      <a:pt x="48" y="157"/>
                    </a:lnTo>
                    <a:lnTo>
                      <a:pt x="48" y="153"/>
                    </a:lnTo>
                    <a:lnTo>
                      <a:pt x="48" y="147"/>
                    </a:lnTo>
                    <a:lnTo>
                      <a:pt x="49" y="142"/>
                    </a:lnTo>
                    <a:lnTo>
                      <a:pt x="49" y="134"/>
                    </a:lnTo>
                    <a:lnTo>
                      <a:pt x="49" y="128"/>
                    </a:lnTo>
                    <a:lnTo>
                      <a:pt x="49" y="120"/>
                    </a:lnTo>
                    <a:lnTo>
                      <a:pt x="49" y="113"/>
                    </a:lnTo>
                    <a:lnTo>
                      <a:pt x="49" y="104"/>
                    </a:lnTo>
                    <a:lnTo>
                      <a:pt x="49" y="97"/>
                    </a:lnTo>
                    <a:lnTo>
                      <a:pt x="49" y="90"/>
                    </a:lnTo>
                    <a:lnTo>
                      <a:pt x="49" y="82"/>
                    </a:lnTo>
                    <a:lnTo>
                      <a:pt x="48" y="78"/>
                    </a:lnTo>
                    <a:lnTo>
                      <a:pt x="48" y="74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48" y="58"/>
                    </a:lnTo>
                    <a:lnTo>
                      <a:pt x="48" y="51"/>
                    </a:lnTo>
                    <a:lnTo>
                      <a:pt x="47" y="43"/>
                    </a:lnTo>
                    <a:lnTo>
                      <a:pt x="47" y="36"/>
                    </a:lnTo>
                    <a:lnTo>
                      <a:pt x="47" y="30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4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1"/>
                    </a:lnTo>
                    <a:lnTo>
                      <a:pt x="47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7" name="Freeform 61"/>
              <p:cNvSpPr>
                <a:spLocks noChangeAspect="1"/>
              </p:cNvSpPr>
              <p:nvPr/>
            </p:nvSpPr>
            <p:spPr bwMode="auto">
              <a:xfrm>
                <a:off x="984" y="2573"/>
                <a:ext cx="333" cy="286"/>
              </a:xfrm>
              <a:custGeom>
                <a:avLst/>
                <a:gdLst>
                  <a:gd name="T0" fmla="*/ 31 w 333"/>
                  <a:gd name="T1" fmla="*/ 58 h 286"/>
                  <a:gd name="T2" fmla="*/ 46 w 333"/>
                  <a:gd name="T3" fmla="*/ 45 h 286"/>
                  <a:gd name="T4" fmla="*/ 61 w 333"/>
                  <a:gd name="T5" fmla="*/ 34 h 286"/>
                  <a:gd name="T6" fmla="*/ 77 w 333"/>
                  <a:gd name="T7" fmla="*/ 25 h 286"/>
                  <a:gd name="T8" fmla="*/ 93 w 333"/>
                  <a:gd name="T9" fmla="*/ 17 h 286"/>
                  <a:gd name="T10" fmla="*/ 112 w 333"/>
                  <a:gd name="T11" fmla="*/ 8 h 286"/>
                  <a:gd name="T12" fmla="*/ 132 w 333"/>
                  <a:gd name="T13" fmla="*/ 4 h 286"/>
                  <a:gd name="T14" fmla="*/ 154 w 333"/>
                  <a:gd name="T15" fmla="*/ 0 h 286"/>
                  <a:gd name="T16" fmla="*/ 170 w 333"/>
                  <a:gd name="T17" fmla="*/ 0 h 286"/>
                  <a:gd name="T18" fmla="*/ 185 w 333"/>
                  <a:gd name="T19" fmla="*/ 2 h 286"/>
                  <a:gd name="T20" fmla="*/ 206 w 333"/>
                  <a:gd name="T21" fmla="*/ 6 h 286"/>
                  <a:gd name="T22" fmla="*/ 224 w 333"/>
                  <a:gd name="T23" fmla="*/ 13 h 286"/>
                  <a:gd name="T24" fmla="*/ 239 w 333"/>
                  <a:gd name="T25" fmla="*/ 19 h 286"/>
                  <a:gd name="T26" fmla="*/ 252 w 333"/>
                  <a:gd name="T27" fmla="*/ 27 h 286"/>
                  <a:gd name="T28" fmla="*/ 263 w 333"/>
                  <a:gd name="T29" fmla="*/ 37 h 286"/>
                  <a:gd name="T30" fmla="*/ 278 w 333"/>
                  <a:gd name="T31" fmla="*/ 52 h 286"/>
                  <a:gd name="T32" fmla="*/ 285 w 333"/>
                  <a:gd name="T33" fmla="*/ 64 h 286"/>
                  <a:gd name="T34" fmla="*/ 333 w 333"/>
                  <a:gd name="T35" fmla="*/ 144 h 286"/>
                  <a:gd name="T36" fmla="*/ 307 w 333"/>
                  <a:gd name="T37" fmla="*/ 139 h 286"/>
                  <a:gd name="T38" fmla="*/ 298 w 333"/>
                  <a:gd name="T39" fmla="*/ 124 h 286"/>
                  <a:gd name="T40" fmla="*/ 290 w 333"/>
                  <a:gd name="T41" fmla="*/ 112 h 286"/>
                  <a:gd name="T42" fmla="*/ 281 w 333"/>
                  <a:gd name="T43" fmla="*/ 98 h 286"/>
                  <a:gd name="T44" fmla="*/ 271 w 333"/>
                  <a:gd name="T45" fmla="*/ 85 h 286"/>
                  <a:gd name="T46" fmla="*/ 259 w 333"/>
                  <a:gd name="T47" fmla="*/ 71 h 286"/>
                  <a:gd name="T48" fmla="*/ 249 w 333"/>
                  <a:gd name="T49" fmla="*/ 59 h 286"/>
                  <a:gd name="T50" fmla="*/ 226 w 333"/>
                  <a:gd name="T51" fmla="*/ 42 h 286"/>
                  <a:gd name="T52" fmla="*/ 206 w 333"/>
                  <a:gd name="T53" fmla="*/ 38 h 286"/>
                  <a:gd name="T54" fmla="*/ 185 w 333"/>
                  <a:gd name="T55" fmla="*/ 37 h 286"/>
                  <a:gd name="T56" fmla="*/ 166 w 333"/>
                  <a:gd name="T57" fmla="*/ 37 h 286"/>
                  <a:gd name="T58" fmla="*/ 146 w 333"/>
                  <a:gd name="T59" fmla="*/ 38 h 286"/>
                  <a:gd name="T60" fmla="*/ 132 w 333"/>
                  <a:gd name="T61" fmla="*/ 39 h 286"/>
                  <a:gd name="T62" fmla="*/ 120 w 333"/>
                  <a:gd name="T63" fmla="*/ 40 h 286"/>
                  <a:gd name="T64" fmla="*/ 107 w 333"/>
                  <a:gd name="T65" fmla="*/ 45 h 286"/>
                  <a:gd name="T66" fmla="*/ 92 w 333"/>
                  <a:gd name="T67" fmla="*/ 51 h 286"/>
                  <a:gd name="T68" fmla="*/ 78 w 333"/>
                  <a:gd name="T69" fmla="*/ 58 h 286"/>
                  <a:gd name="T70" fmla="*/ 64 w 333"/>
                  <a:gd name="T71" fmla="*/ 68 h 286"/>
                  <a:gd name="T72" fmla="*/ 53 w 333"/>
                  <a:gd name="T73" fmla="*/ 85 h 286"/>
                  <a:gd name="T74" fmla="*/ 46 w 333"/>
                  <a:gd name="T75" fmla="*/ 97 h 286"/>
                  <a:gd name="T76" fmla="*/ 40 w 333"/>
                  <a:gd name="T77" fmla="*/ 110 h 286"/>
                  <a:gd name="T78" fmla="*/ 34 w 333"/>
                  <a:gd name="T79" fmla="*/ 125 h 286"/>
                  <a:gd name="T80" fmla="*/ 30 w 333"/>
                  <a:gd name="T81" fmla="*/ 144 h 286"/>
                  <a:gd name="T82" fmla="*/ 26 w 333"/>
                  <a:gd name="T83" fmla="*/ 164 h 286"/>
                  <a:gd name="T84" fmla="*/ 27 w 333"/>
                  <a:gd name="T85" fmla="*/ 185 h 286"/>
                  <a:gd name="T86" fmla="*/ 31 w 333"/>
                  <a:gd name="T87" fmla="*/ 204 h 286"/>
                  <a:gd name="T88" fmla="*/ 36 w 333"/>
                  <a:gd name="T89" fmla="*/ 220 h 286"/>
                  <a:gd name="T90" fmla="*/ 57 w 333"/>
                  <a:gd name="T91" fmla="*/ 286 h 286"/>
                  <a:gd name="T92" fmla="*/ 4 w 333"/>
                  <a:gd name="T93" fmla="*/ 219 h 286"/>
                  <a:gd name="T94" fmla="*/ 3 w 333"/>
                  <a:gd name="T95" fmla="*/ 207 h 286"/>
                  <a:gd name="T96" fmla="*/ 2 w 333"/>
                  <a:gd name="T97" fmla="*/ 190 h 286"/>
                  <a:gd name="T98" fmla="*/ 0 w 333"/>
                  <a:gd name="T99" fmla="*/ 166 h 286"/>
                  <a:gd name="T100" fmla="*/ 0 w 333"/>
                  <a:gd name="T101" fmla="*/ 151 h 286"/>
                  <a:gd name="T102" fmla="*/ 2 w 333"/>
                  <a:gd name="T103" fmla="*/ 134 h 286"/>
                  <a:gd name="T104" fmla="*/ 4 w 333"/>
                  <a:gd name="T105" fmla="*/ 113 h 286"/>
                  <a:gd name="T106" fmla="*/ 10 w 333"/>
                  <a:gd name="T107" fmla="*/ 94 h 286"/>
                  <a:gd name="T108" fmla="*/ 17 w 333"/>
                  <a:gd name="T109" fmla="*/ 80 h 286"/>
                  <a:gd name="T110" fmla="*/ 23 w 333"/>
                  <a:gd name="T111" fmla="*/ 68 h 286"/>
                  <a:gd name="T112" fmla="*/ 30 w 333"/>
                  <a:gd name="T113" fmla="*/ 61 h 2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3" h="286">
                    <a:moveTo>
                      <a:pt x="30" y="61"/>
                    </a:moveTo>
                    <a:lnTo>
                      <a:pt x="30" y="60"/>
                    </a:lnTo>
                    <a:lnTo>
                      <a:pt x="31" y="58"/>
                    </a:lnTo>
                    <a:lnTo>
                      <a:pt x="36" y="54"/>
                    </a:lnTo>
                    <a:lnTo>
                      <a:pt x="40" y="51"/>
                    </a:lnTo>
                    <a:lnTo>
                      <a:pt x="46" y="45"/>
                    </a:lnTo>
                    <a:lnTo>
                      <a:pt x="53" y="40"/>
                    </a:lnTo>
                    <a:lnTo>
                      <a:pt x="57" y="37"/>
                    </a:lnTo>
                    <a:lnTo>
                      <a:pt x="61" y="34"/>
                    </a:lnTo>
                    <a:lnTo>
                      <a:pt x="67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3" y="21"/>
                    </a:lnTo>
                    <a:lnTo>
                      <a:pt x="87" y="19"/>
                    </a:lnTo>
                    <a:lnTo>
                      <a:pt x="93" y="17"/>
                    </a:lnTo>
                    <a:lnTo>
                      <a:pt x="99" y="13"/>
                    </a:lnTo>
                    <a:lnTo>
                      <a:pt x="106" y="11"/>
                    </a:lnTo>
                    <a:lnTo>
                      <a:pt x="112" y="8"/>
                    </a:lnTo>
                    <a:lnTo>
                      <a:pt x="119" y="7"/>
                    </a:lnTo>
                    <a:lnTo>
                      <a:pt x="126" y="5"/>
                    </a:lnTo>
                    <a:lnTo>
                      <a:pt x="132" y="4"/>
                    </a:lnTo>
                    <a:lnTo>
                      <a:pt x="139" y="2"/>
                    </a:lnTo>
                    <a:lnTo>
                      <a:pt x="147" y="1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70" y="0"/>
                    </a:lnTo>
                    <a:lnTo>
                      <a:pt x="174" y="1"/>
                    </a:lnTo>
                    <a:lnTo>
                      <a:pt x="178" y="2"/>
                    </a:lnTo>
                    <a:lnTo>
                      <a:pt x="185" y="2"/>
                    </a:lnTo>
                    <a:lnTo>
                      <a:pt x="192" y="4"/>
                    </a:lnTo>
                    <a:lnTo>
                      <a:pt x="199" y="5"/>
                    </a:lnTo>
                    <a:lnTo>
                      <a:pt x="206" y="6"/>
                    </a:lnTo>
                    <a:lnTo>
                      <a:pt x="212" y="8"/>
                    </a:lnTo>
                    <a:lnTo>
                      <a:pt x="218" y="11"/>
                    </a:lnTo>
                    <a:lnTo>
                      <a:pt x="224" y="13"/>
                    </a:lnTo>
                    <a:lnTo>
                      <a:pt x="229" y="14"/>
                    </a:lnTo>
                    <a:lnTo>
                      <a:pt x="233" y="17"/>
                    </a:lnTo>
                    <a:lnTo>
                      <a:pt x="239" y="19"/>
                    </a:lnTo>
                    <a:lnTo>
                      <a:pt x="244" y="22"/>
                    </a:lnTo>
                    <a:lnTo>
                      <a:pt x="247" y="25"/>
                    </a:lnTo>
                    <a:lnTo>
                      <a:pt x="252" y="27"/>
                    </a:lnTo>
                    <a:lnTo>
                      <a:pt x="255" y="31"/>
                    </a:lnTo>
                    <a:lnTo>
                      <a:pt x="259" y="33"/>
                    </a:lnTo>
                    <a:lnTo>
                      <a:pt x="263" y="37"/>
                    </a:lnTo>
                    <a:lnTo>
                      <a:pt x="268" y="42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1" y="57"/>
                    </a:lnTo>
                    <a:lnTo>
                      <a:pt x="283" y="60"/>
                    </a:lnTo>
                    <a:lnTo>
                      <a:pt x="285" y="64"/>
                    </a:lnTo>
                    <a:lnTo>
                      <a:pt x="287" y="65"/>
                    </a:lnTo>
                    <a:lnTo>
                      <a:pt x="287" y="66"/>
                    </a:lnTo>
                    <a:lnTo>
                      <a:pt x="333" y="144"/>
                    </a:lnTo>
                    <a:lnTo>
                      <a:pt x="310" y="144"/>
                    </a:lnTo>
                    <a:lnTo>
                      <a:pt x="309" y="142"/>
                    </a:lnTo>
                    <a:lnTo>
                      <a:pt x="307" y="139"/>
                    </a:lnTo>
                    <a:lnTo>
                      <a:pt x="305" y="134"/>
                    </a:lnTo>
                    <a:lnTo>
                      <a:pt x="301" y="128"/>
                    </a:lnTo>
                    <a:lnTo>
                      <a:pt x="298" y="124"/>
                    </a:lnTo>
                    <a:lnTo>
                      <a:pt x="295" y="120"/>
                    </a:lnTo>
                    <a:lnTo>
                      <a:pt x="293" y="115"/>
                    </a:lnTo>
                    <a:lnTo>
                      <a:pt x="290" y="112"/>
                    </a:lnTo>
                    <a:lnTo>
                      <a:pt x="287" y="107"/>
                    </a:lnTo>
                    <a:lnTo>
                      <a:pt x="285" y="102"/>
                    </a:lnTo>
                    <a:lnTo>
                      <a:pt x="281" y="98"/>
                    </a:lnTo>
                    <a:lnTo>
                      <a:pt x="279" y="94"/>
                    </a:lnTo>
                    <a:lnTo>
                      <a:pt x="274" y="88"/>
                    </a:lnTo>
                    <a:lnTo>
                      <a:pt x="271" y="85"/>
                    </a:lnTo>
                    <a:lnTo>
                      <a:pt x="267" y="80"/>
                    </a:lnTo>
                    <a:lnTo>
                      <a:pt x="263" y="75"/>
                    </a:lnTo>
                    <a:lnTo>
                      <a:pt x="259" y="71"/>
                    </a:lnTo>
                    <a:lnTo>
                      <a:pt x="255" y="66"/>
                    </a:lnTo>
                    <a:lnTo>
                      <a:pt x="252" y="62"/>
                    </a:lnTo>
                    <a:lnTo>
                      <a:pt x="249" y="59"/>
                    </a:lnTo>
                    <a:lnTo>
                      <a:pt x="241" y="52"/>
                    </a:lnTo>
                    <a:lnTo>
                      <a:pt x="233" y="46"/>
                    </a:lnTo>
                    <a:lnTo>
                      <a:pt x="226" y="42"/>
                    </a:lnTo>
                    <a:lnTo>
                      <a:pt x="220" y="40"/>
                    </a:lnTo>
                    <a:lnTo>
                      <a:pt x="212" y="38"/>
                    </a:lnTo>
                    <a:lnTo>
                      <a:pt x="206" y="38"/>
                    </a:lnTo>
                    <a:lnTo>
                      <a:pt x="199" y="37"/>
                    </a:lnTo>
                    <a:lnTo>
                      <a:pt x="192" y="37"/>
                    </a:lnTo>
                    <a:lnTo>
                      <a:pt x="185" y="37"/>
                    </a:lnTo>
                    <a:lnTo>
                      <a:pt x="178" y="37"/>
                    </a:lnTo>
                    <a:lnTo>
                      <a:pt x="172" y="37"/>
                    </a:lnTo>
                    <a:lnTo>
                      <a:pt x="166" y="37"/>
                    </a:lnTo>
                    <a:lnTo>
                      <a:pt x="159" y="37"/>
                    </a:lnTo>
                    <a:lnTo>
                      <a:pt x="152" y="37"/>
                    </a:lnTo>
                    <a:lnTo>
                      <a:pt x="146" y="38"/>
                    </a:lnTo>
                    <a:lnTo>
                      <a:pt x="143" y="38"/>
                    </a:lnTo>
                    <a:lnTo>
                      <a:pt x="137" y="38"/>
                    </a:lnTo>
                    <a:lnTo>
                      <a:pt x="132" y="39"/>
                    </a:lnTo>
                    <a:lnTo>
                      <a:pt x="127" y="40"/>
                    </a:lnTo>
                    <a:lnTo>
                      <a:pt x="124" y="40"/>
                    </a:lnTo>
                    <a:lnTo>
                      <a:pt x="120" y="40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7" y="45"/>
                    </a:lnTo>
                    <a:lnTo>
                      <a:pt x="103" y="46"/>
                    </a:lnTo>
                    <a:lnTo>
                      <a:pt x="97" y="48"/>
                    </a:lnTo>
                    <a:lnTo>
                      <a:pt x="92" y="51"/>
                    </a:lnTo>
                    <a:lnTo>
                      <a:pt x="87" y="54"/>
                    </a:lnTo>
                    <a:lnTo>
                      <a:pt x="83" y="57"/>
                    </a:lnTo>
                    <a:lnTo>
                      <a:pt x="78" y="58"/>
                    </a:lnTo>
                    <a:lnTo>
                      <a:pt x="73" y="60"/>
                    </a:lnTo>
                    <a:lnTo>
                      <a:pt x="70" y="64"/>
                    </a:lnTo>
                    <a:lnTo>
                      <a:pt x="64" y="68"/>
                    </a:lnTo>
                    <a:lnTo>
                      <a:pt x="60" y="74"/>
                    </a:lnTo>
                    <a:lnTo>
                      <a:pt x="57" y="78"/>
                    </a:lnTo>
                    <a:lnTo>
                      <a:pt x="53" y="85"/>
                    </a:lnTo>
                    <a:lnTo>
                      <a:pt x="51" y="88"/>
                    </a:lnTo>
                    <a:lnTo>
                      <a:pt x="49" y="92"/>
                    </a:lnTo>
                    <a:lnTo>
                      <a:pt x="46" y="97"/>
                    </a:lnTo>
                    <a:lnTo>
                      <a:pt x="45" y="101"/>
                    </a:lnTo>
                    <a:lnTo>
                      <a:pt x="43" y="105"/>
                    </a:lnTo>
                    <a:lnTo>
                      <a:pt x="40" y="110"/>
                    </a:lnTo>
                    <a:lnTo>
                      <a:pt x="38" y="114"/>
                    </a:lnTo>
                    <a:lnTo>
                      <a:pt x="37" y="120"/>
                    </a:lnTo>
                    <a:lnTo>
                      <a:pt x="34" y="125"/>
                    </a:lnTo>
                    <a:lnTo>
                      <a:pt x="33" y="131"/>
                    </a:lnTo>
                    <a:lnTo>
                      <a:pt x="31" y="137"/>
                    </a:lnTo>
                    <a:lnTo>
                      <a:pt x="30" y="144"/>
                    </a:lnTo>
                    <a:lnTo>
                      <a:pt x="27" y="150"/>
                    </a:lnTo>
                    <a:lnTo>
                      <a:pt x="26" y="155"/>
                    </a:lnTo>
                    <a:lnTo>
                      <a:pt x="26" y="164"/>
                    </a:lnTo>
                    <a:lnTo>
                      <a:pt x="26" y="171"/>
                    </a:lnTo>
                    <a:lnTo>
                      <a:pt x="26" y="178"/>
                    </a:lnTo>
                    <a:lnTo>
                      <a:pt x="27" y="185"/>
                    </a:lnTo>
                    <a:lnTo>
                      <a:pt x="29" y="192"/>
                    </a:lnTo>
                    <a:lnTo>
                      <a:pt x="31" y="199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4" y="214"/>
                    </a:lnTo>
                    <a:lnTo>
                      <a:pt x="36" y="220"/>
                    </a:lnTo>
                    <a:lnTo>
                      <a:pt x="38" y="226"/>
                    </a:lnTo>
                    <a:lnTo>
                      <a:pt x="39" y="228"/>
                    </a:lnTo>
                    <a:lnTo>
                      <a:pt x="57" y="286"/>
                    </a:lnTo>
                    <a:lnTo>
                      <a:pt x="5" y="221"/>
                    </a:lnTo>
                    <a:lnTo>
                      <a:pt x="4" y="220"/>
                    </a:lnTo>
                    <a:lnTo>
                      <a:pt x="4" y="219"/>
                    </a:lnTo>
                    <a:lnTo>
                      <a:pt x="4" y="215"/>
                    </a:lnTo>
                    <a:lnTo>
                      <a:pt x="4" y="212"/>
                    </a:lnTo>
                    <a:lnTo>
                      <a:pt x="3" y="207"/>
                    </a:lnTo>
                    <a:lnTo>
                      <a:pt x="2" y="201"/>
                    </a:lnTo>
                    <a:lnTo>
                      <a:pt x="2" y="195"/>
                    </a:lnTo>
                    <a:lnTo>
                      <a:pt x="2" y="190"/>
                    </a:lnTo>
                    <a:lnTo>
                      <a:pt x="0" y="181"/>
                    </a:lnTo>
                    <a:lnTo>
                      <a:pt x="0" y="174"/>
                    </a:lnTo>
                    <a:lnTo>
                      <a:pt x="0" y="166"/>
                    </a:lnTo>
                    <a:lnTo>
                      <a:pt x="0" y="159"/>
                    </a:lnTo>
                    <a:lnTo>
                      <a:pt x="0" y="154"/>
                    </a:lnTo>
                    <a:lnTo>
                      <a:pt x="0" y="151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2" y="134"/>
                    </a:lnTo>
                    <a:lnTo>
                      <a:pt x="3" y="128"/>
                    </a:lnTo>
                    <a:lnTo>
                      <a:pt x="3" y="120"/>
                    </a:lnTo>
                    <a:lnTo>
                      <a:pt x="4" y="113"/>
                    </a:lnTo>
                    <a:lnTo>
                      <a:pt x="5" y="106"/>
                    </a:lnTo>
                    <a:lnTo>
                      <a:pt x="7" y="100"/>
                    </a:lnTo>
                    <a:lnTo>
                      <a:pt x="10" y="94"/>
                    </a:lnTo>
                    <a:lnTo>
                      <a:pt x="11" y="88"/>
                    </a:lnTo>
                    <a:lnTo>
                      <a:pt x="13" y="85"/>
                    </a:lnTo>
                    <a:lnTo>
                      <a:pt x="17" y="80"/>
                    </a:lnTo>
                    <a:lnTo>
                      <a:pt x="18" y="75"/>
                    </a:lnTo>
                    <a:lnTo>
                      <a:pt x="20" y="72"/>
                    </a:lnTo>
                    <a:lnTo>
                      <a:pt x="23" y="68"/>
                    </a:lnTo>
                    <a:lnTo>
                      <a:pt x="25" y="66"/>
                    </a:lnTo>
                    <a:lnTo>
                      <a:pt x="27" y="62"/>
                    </a:lnTo>
                    <a:lnTo>
                      <a:pt x="30" y="61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8" name="Freeform 62"/>
              <p:cNvSpPr>
                <a:spLocks noChangeAspect="1"/>
              </p:cNvSpPr>
              <p:nvPr/>
            </p:nvSpPr>
            <p:spPr bwMode="auto">
              <a:xfrm>
                <a:off x="1471" y="2790"/>
                <a:ext cx="793" cy="70"/>
              </a:xfrm>
              <a:custGeom>
                <a:avLst/>
                <a:gdLst>
                  <a:gd name="T0" fmla="*/ 2 w 793"/>
                  <a:gd name="T1" fmla="*/ 37 h 70"/>
                  <a:gd name="T2" fmla="*/ 13 w 793"/>
                  <a:gd name="T3" fmla="*/ 37 h 70"/>
                  <a:gd name="T4" fmla="*/ 24 w 793"/>
                  <a:gd name="T5" fmla="*/ 37 h 70"/>
                  <a:gd name="T6" fmla="*/ 40 w 793"/>
                  <a:gd name="T7" fmla="*/ 37 h 70"/>
                  <a:gd name="T8" fmla="*/ 58 w 793"/>
                  <a:gd name="T9" fmla="*/ 37 h 70"/>
                  <a:gd name="T10" fmla="*/ 79 w 793"/>
                  <a:gd name="T11" fmla="*/ 37 h 70"/>
                  <a:gd name="T12" fmla="*/ 104 w 793"/>
                  <a:gd name="T13" fmla="*/ 37 h 70"/>
                  <a:gd name="T14" fmla="*/ 130 w 793"/>
                  <a:gd name="T15" fmla="*/ 37 h 70"/>
                  <a:gd name="T16" fmla="*/ 157 w 793"/>
                  <a:gd name="T17" fmla="*/ 37 h 70"/>
                  <a:gd name="T18" fmla="*/ 187 w 793"/>
                  <a:gd name="T19" fmla="*/ 37 h 70"/>
                  <a:gd name="T20" fmla="*/ 218 w 793"/>
                  <a:gd name="T21" fmla="*/ 37 h 70"/>
                  <a:gd name="T22" fmla="*/ 251 w 793"/>
                  <a:gd name="T23" fmla="*/ 38 h 70"/>
                  <a:gd name="T24" fmla="*/ 284 w 793"/>
                  <a:gd name="T25" fmla="*/ 38 h 70"/>
                  <a:gd name="T26" fmla="*/ 318 w 793"/>
                  <a:gd name="T27" fmla="*/ 38 h 70"/>
                  <a:gd name="T28" fmla="*/ 352 w 793"/>
                  <a:gd name="T29" fmla="*/ 38 h 70"/>
                  <a:gd name="T30" fmla="*/ 386 w 793"/>
                  <a:gd name="T31" fmla="*/ 40 h 70"/>
                  <a:gd name="T32" fmla="*/ 420 w 793"/>
                  <a:gd name="T33" fmla="*/ 40 h 70"/>
                  <a:gd name="T34" fmla="*/ 453 w 793"/>
                  <a:gd name="T35" fmla="*/ 40 h 70"/>
                  <a:gd name="T36" fmla="*/ 486 w 793"/>
                  <a:gd name="T37" fmla="*/ 40 h 70"/>
                  <a:gd name="T38" fmla="*/ 517 w 793"/>
                  <a:gd name="T39" fmla="*/ 41 h 70"/>
                  <a:gd name="T40" fmla="*/ 548 w 793"/>
                  <a:gd name="T41" fmla="*/ 41 h 70"/>
                  <a:gd name="T42" fmla="*/ 577 w 793"/>
                  <a:gd name="T43" fmla="*/ 41 h 70"/>
                  <a:gd name="T44" fmla="*/ 606 w 793"/>
                  <a:gd name="T45" fmla="*/ 41 h 70"/>
                  <a:gd name="T46" fmla="*/ 631 w 793"/>
                  <a:gd name="T47" fmla="*/ 41 h 70"/>
                  <a:gd name="T48" fmla="*/ 655 w 793"/>
                  <a:gd name="T49" fmla="*/ 41 h 70"/>
                  <a:gd name="T50" fmla="*/ 675 w 793"/>
                  <a:gd name="T51" fmla="*/ 41 h 70"/>
                  <a:gd name="T52" fmla="*/ 692 w 793"/>
                  <a:gd name="T53" fmla="*/ 41 h 70"/>
                  <a:gd name="T54" fmla="*/ 708 w 793"/>
                  <a:gd name="T55" fmla="*/ 42 h 70"/>
                  <a:gd name="T56" fmla="*/ 719 w 793"/>
                  <a:gd name="T57" fmla="*/ 42 h 70"/>
                  <a:gd name="T58" fmla="*/ 729 w 793"/>
                  <a:gd name="T59" fmla="*/ 42 h 70"/>
                  <a:gd name="T60" fmla="*/ 732 w 793"/>
                  <a:gd name="T61" fmla="*/ 42 h 70"/>
                  <a:gd name="T62" fmla="*/ 793 w 793"/>
                  <a:gd name="T63" fmla="*/ 0 h 70"/>
                  <a:gd name="T64" fmla="*/ 2 w 793"/>
                  <a:gd name="T65" fmla="*/ 58 h 70"/>
                  <a:gd name="T66" fmla="*/ 0 w 793"/>
                  <a:gd name="T67" fmla="*/ 37 h 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93" h="70">
                    <a:moveTo>
                      <a:pt x="0" y="37"/>
                    </a:moveTo>
                    <a:lnTo>
                      <a:pt x="2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7"/>
                    </a:lnTo>
                    <a:lnTo>
                      <a:pt x="24" y="37"/>
                    </a:lnTo>
                    <a:lnTo>
                      <a:pt x="32" y="37"/>
                    </a:lnTo>
                    <a:lnTo>
                      <a:pt x="40" y="37"/>
                    </a:lnTo>
                    <a:lnTo>
                      <a:pt x="50" y="37"/>
                    </a:lnTo>
                    <a:lnTo>
                      <a:pt x="58" y="37"/>
                    </a:lnTo>
                    <a:lnTo>
                      <a:pt x="70" y="37"/>
                    </a:lnTo>
                    <a:lnTo>
                      <a:pt x="79" y="37"/>
                    </a:lnTo>
                    <a:lnTo>
                      <a:pt x="91" y="37"/>
                    </a:lnTo>
                    <a:lnTo>
                      <a:pt x="104" y="37"/>
                    </a:lnTo>
                    <a:lnTo>
                      <a:pt x="117" y="37"/>
                    </a:lnTo>
                    <a:lnTo>
                      <a:pt x="130" y="37"/>
                    </a:lnTo>
                    <a:lnTo>
                      <a:pt x="144" y="37"/>
                    </a:lnTo>
                    <a:lnTo>
                      <a:pt x="157" y="37"/>
                    </a:lnTo>
                    <a:lnTo>
                      <a:pt x="173" y="37"/>
                    </a:lnTo>
                    <a:lnTo>
                      <a:pt x="187" y="37"/>
                    </a:lnTo>
                    <a:lnTo>
                      <a:pt x="203" y="37"/>
                    </a:lnTo>
                    <a:lnTo>
                      <a:pt x="218" y="37"/>
                    </a:lnTo>
                    <a:lnTo>
                      <a:pt x="234" y="38"/>
                    </a:lnTo>
                    <a:lnTo>
                      <a:pt x="251" y="38"/>
                    </a:lnTo>
                    <a:lnTo>
                      <a:pt x="267" y="38"/>
                    </a:lnTo>
                    <a:lnTo>
                      <a:pt x="284" y="38"/>
                    </a:lnTo>
                    <a:lnTo>
                      <a:pt x="301" y="38"/>
                    </a:lnTo>
                    <a:lnTo>
                      <a:pt x="318" y="38"/>
                    </a:lnTo>
                    <a:lnTo>
                      <a:pt x="335" y="38"/>
                    </a:lnTo>
                    <a:lnTo>
                      <a:pt x="352" y="38"/>
                    </a:lnTo>
                    <a:lnTo>
                      <a:pt x="369" y="40"/>
                    </a:lnTo>
                    <a:lnTo>
                      <a:pt x="386" y="40"/>
                    </a:lnTo>
                    <a:lnTo>
                      <a:pt x="402" y="40"/>
                    </a:lnTo>
                    <a:lnTo>
                      <a:pt x="420" y="40"/>
                    </a:lnTo>
                    <a:lnTo>
                      <a:pt x="436" y="40"/>
                    </a:lnTo>
                    <a:lnTo>
                      <a:pt x="453" y="40"/>
                    </a:lnTo>
                    <a:lnTo>
                      <a:pt x="469" y="40"/>
                    </a:lnTo>
                    <a:lnTo>
                      <a:pt x="486" y="40"/>
                    </a:lnTo>
                    <a:lnTo>
                      <a:pt x="502" y="41"/>
                    </a:lnTo>
                    <a:lnTo>
                      <a:pt x="517" y="41"/>
                    </a:lnTo>
                    <a:lnTo>
                      <a:pt x="534" y="41"/>
                    </a:lnTo>
                    <a:lnTo>
                      <a:pt x="548" y="41"/>
                    </a:lnTo>
                    <a:lnTo>
                      <a:pt x="563" y="41"/>
                    </a:lnTo>
                    <a:lnTo>
                      <a:pt x="577" y="41"/>
                    </a:lnTo>
                    <a:lnTo>
                      <a:pt x="593" y="41"/>
                    </a:lnTo>
                    <a:lnTo>
                      <a:pt x="606" y="41"/>
                    </a:lnTo>
                    <a:lnTo>
                      <a:pt x="620" y="41"/>
                    </a:lnTo>
                    <a:lnTo>
                      <a:pt x="631" y="41"/>
                    </a:lnTo>
                    <a:lnTo>
                      <a:pt x="643" y="41"/>
                    </a:lnTo>
                    <a:lnTo>
                      <a:pt x="655" y="41"/>
                    </a:lnTo>
                    <a:lnTo>
                      <a:pt x="665" y="41"/>
                    </a:lnTo>
                    <a:lnTo>
                      <a:pt x="675" y="41"/>
                    </a:lnTo>
                    <a:lnTo>
                      <a:pt x="684" y="41"/>
                    </a:lnTo>
                    <a:lnTo>
                      <a:pt x="692" y="41"/>
                    </a:lnTo>
                    <a:lnTo>
                      <a:pt x="702" y="42"/>
                    </a:lnTo>
                    <a:lnTo>
                      <a:pt x="708" y="42"/>
                    </a:lnTo>
                    <a:lnTo>
                      <a:pt x="715" y="42"/>
                    </a:lnTo>
                    <a:lnTo>
                      <a:pt x="719" y="42"/>
                    </a:lnTo>
                    <a:lnTo>
                      <a:pt x="724" y="42"/>
                    </a:lnTo>
                    <a:lnTo>
                      <a:pt x="729" y="42"/>
                    </a:lnTo>
                    <a:lnTo>
                      <a:pt x="731" y="42"/>
                    </a:lnTo>
                    <a:lnTo>
                      <a:pt x="732" y="42"/>
                    </a:lnTo>
                    <a:lnTo>
                      <a:pt x="734" y="43"/>
                    </a:lnTo>
                    <a:lnTo>
                      <a:pt x="793" y="0"/>
                    </a:lnTo>
                    <a:lnTo>
                      <a:pt x="788" y="70"/>
                    </a:lnTo>
                    <a:lnTo>
                      <a:pt x="2" y="5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79" name="Freeform 63"/>
              <p:cNvSpPr>
                <a:spLocks noChangeAspect="1"/>
              </p:cNvSpPr>
              <p:nvPr/>
            </p:nvSpPr>
            <p:spPr bwMode="auto">
              <a:xfrm>
                <a:off x="2385" y="2845"/>
                <a:ext cx="352" cy="47"/>
              </a:xfrm>
              <a:custGeom>
                <a:avLst/>
                <a:gdLst>
                  <a:gd name="T0" fmla="*/ 0 w 352"/>
                  <a:gd name="T1" fmla="*/ 0 h 47"/>
                  <a:gd name="T2" fmla="*/ 342 w 352"/>
                  <a:gd name="T3" fmla="*/ 15 h 47"/>
                  <a:gd name="T4" fmla="*/ 352 w 352"/>
                  <a:gd name="T5" fmla="*/ 47 h 47"/>
                  <a:gd name="T6" fmla="*/ 3 w 352"/>
                  <a:gd name="T7" fmla="*/ 26 h 47"/>
                  <a:gd name="T8" fmla="*/ 0 w 352"/>
                  <a:gd name="T9" fmla="*/ 0 h 47"/>
                  <a:gd name="T10" fmla="*/ 0 w 352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2" h="47">
                    <a:moveTo>
                      <a:pt x="0" y="0"/>
                    </a:moveTo>
                    <a:lnTo>
                      <a:pt x="342" y="15"/>
                    </a:lnTo>
                    <a:lnTo>
                      <a:pt x="352" y="47"/>
                    </a:lnTo>
                    <a:lnTo>
                      <a:pt x="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80" name="Freeform 64"/>
              <p:cNvSpPr>
                <a:spLocks noChangeAspect="1"/>
              </p:cNvSpPr>
              <p:nvPr/>
            </p:nvSpPr>
            <p:spPr bwMode="auto">
              <a:xfrm>
                <a:off x="1252" y="2894"/>
                <a:ext cx="87" cy="201"/>
              </a:xfrm>
              <a:custGeom>
                <a:avLst/>
                <a:gdLst>
                  <a:gd name="T0" fmla="*/ 24 w 87"/>
                  <a:gd name="T1" fmla="*/ 0 h 201"/>
                  <a:gd name="T2" fmla="*/ 28 w 87"/>
                  <a:gd name="T3" fmla="*/ 7 h 201"/>
                  <a:gd name="T4" fmla="*/ 33 w 87"/>
                  <a:gd name="T5" fmla="*/ 14 h 201"/>
                  <a:gd name="T6" fmla="*/ 38 w 87"/>
                  <a:gd name="T7" fmla="*/ 24 h 201"/>
                  <a:gd name="T8" fmla="*/ 41 w 87"/>
                  <a:gd name="T9" fmla="*/ 37 h 201"/>
                  <a:gd name="T10" fmla="*/ 42 w 87"/>
                  <a:gd name="T11" fmla="*/ 51 h 201"/>
                  <a:gd name="T12" fmla="*/ 42 w 87"/>
                  <a:gd name="T13" fmla="*/ 61 h 201"/>
                  <a:gd name="T14" fmla="*/ 42 w 87"/>
                  <a:gd name="T15" fmla="*/ 70 h 201"/>
                  <a:gd name="T16" fmla="*/ 41 w 87"/>
                  <a:gd name="T17" fmla="*/ 78 h 201"/>
                  <a:gd name="T18" fmla="*/ 38 w 87"/>
                  <a:gd name="T19" fmla="*/ 88 h 201"/>
                  <a:gd name="T20" fmla="*/ 35 w 87"/>
                  <a:gd name="T21" fmla="*/ 98 h 201"/>
                  <a:gd name="T22" fmla="*/ 33 w 87"/>
                  <a:gd name="T23" fmla="*/ 108 h 201"/>
                  <a:gd name="T24" fmla="*/ 28 w 87"/>
                  <a:gd name="T25" fmla="*/ 118 h 201"/>
                  <a:gd name="T26" fmla="*/ 26 w 87"/>
                  <a:gd name="T27" fmla="*/ 128 h 201"/>
                  <a:gd name="T28" fmla="*/ 22 w 87"/>
                  <a:gd name="T29" fmla="*/ 139 h 201"/>
                  <a:gd name="T30" fmla="*/ 19 w 87"/>
                  <a:gd name="T31" fmla="*/ 150 h 201"/>
                  <a:gd name="T32" fmla="*/ 15 w 87"/>
                  <a:gd name="T33" fmla="*/ 160 h 201"/>
                  <a:gd name="T34" fmla="*/ 12 w 87"/>
                  <a:gd name="T35" fmla="*/ 168 h 201"/>
                  <a:gd name="T36" fmla="*/ 7 w 87"/>
                  <a:gd name="T37" fmla="*/ 180 h 201"/>
                  <a:gd name="T38" fmla="*/ 3 w 87"/>
                  <a:gd name="T39" fmla="*/ 193 h 201"/>
                  <a:gd name="T40" fmla="*/ 0 w 87"/>
                  <a:gd name="T41" fmla="*/ 200 h 201"/>
                  <a:gd name="T42" fmla="*/ 1 w 87"/>
                  <a:gd name="T43" fmla="*/ 200 h 201"/>
                  <a:gd name="T44" fmla="*/ 11 w 87"/>
                  <a:gd name="T45" fmla="*/ 193 h 201"/>
                  <a:gd name="T46" fmla="*/ 21 w 87"/>
                  <a:gd name="T47" fmla="*/ 184 h 201"/>
                  <a:gd name="T48" fmla="*/ 28 w 87"/>
                  <a:gd name="T49" fmla="*/ 173 h 201"/>
                  <a:gd name="T50" fmla="*/ 37 w 87"/>
                  <a:gd name="T51" fmla="*/ 163 h 201"/>
                  <a:gd name="T52" fmla="*/ 44 w 87"/>
                  <a:gd name="T53" fmla="*/ 148 h 201"/>
                  <a:gd name="T54" fmla="*/ 48 w 87"/>
                  <a:gd name="T55" fmla="*/ 138 h 201"/>
                  <a:gd name="T56" fmla="*/ 51 w 87"/>
                  <a:gd name="T57" fmla="*/ 130 h 201"/>
                  <a:gd name="T58" fmla="*/ 57 w 87"/>
                  <a:gd name="T59" fmla="*/ 119 h 201"/>
                  <a:gd name="T60" fmla="*/ 65 w 87"/>
                  <a:gd name="T61" fmla="*/ 106 h 201"/>
                  <a:gd name="T62" fmla="*/ 72 w 87"/>
                  <a:gd name="T63" fmla="*/ 94 h 201"/>
                  <a:gd name="T64" fmla="*/ 79 w 87"/>
                  <a:gd name="T65" fmla="*/ 83 h 201"/>
                  <a:gd name="T66" fmla="*/ 84 w 87"/>
                  <a:gd name="T67" fmla="*/ 70 h 201"/>
                  <a:gd name="T68" fmla="*/ 86 w 87"/>
                  <a:gd name="T69" fmla="*/ 58 h 201"/>
                  <a:gd name="T70" fmla="*/ 86 w 87"/>
                  <a:gd name="T71" fmla="*/ 46 h 201"/>
                  <a:gd name="T72" fmla="*/ 82 w 87"/>
                  <a:gd name="T73" fmla="*/ 32 h 201"/>
                  <a:gd name="T74" fmla="*/ 74 w 87"/>
                  <a:gd name="T75" fmla="*/ 20 h 201"/>
                  <a:gd name="T76" fmla="*/ 65 w 87"/>
                  <a:gd name="T77" fmla="*/ 12 h 201"/>
                  <a:gd name="T78" fmla="*/ 54 w 87"/>
                  <a:gd name="T79" fmla="*/ 6 h 201"/>
                  <a:gd name="T80" fmla="*/ 44 w 87"/>
                  <a:gd name="T81" fmla="*/ 3 h 201"/>
                  <a:gd name="T82" fmla="*/ 34 w 87"/>
                  <a:gd name="T83" fmla="*/ 0 h 201"/>
                  <a:gd name="T84" fmla="*/ 25 w 87"/>
                  <a:gd name="T85" fmla="*/ 0 h 201"/>
                  <a:gd name="T86" fmla="*/ 22 w 87"/>
                  <a:gd name="T87" fmla="*/ 0 h 20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7" h="201">
                    <a:moveTo>
                      <a:pt x="22" y="0"/>
                    </a:moveTo>
                    <a:lnTo>
                      <a:pt x="24" y="0"/>
                    </a:lnTo>
                    <a:lnTo>
                      <a:pt x="27" y="5"/>
                    </a:lnTo>
                    <a:lnTo>
                      <a:pt x="28" y="7"/>
                    </a:lnTo>
                    <a:lnTo>
                      <a:pt x="31" y="11"/>
                    </a:lnTo>
                    <a:lnTo>
                      <a:pt x="33" y="14"/>
                    </a:lnTo>
                    <a:lnTo>
                      <a:pt x="37" y="20"/>
                    </a:lnTo>
                    <a:lnTo>
                      <a:pt x="38" y="24"/>
                    </a:lnTo>
                    <a:lnTo>
                      <a:pt x="40" y="31"/>
                    </a:lnTo>
                    <a:lnTo>
                      <a:pt x="41" y="37"/>
                    </a:lnTo>
                    <a:lnTo>
                      <a:pt x="42" y="44"/>
                    </a:lnTo>
                    <a:lnTo>
                      <a:pt x="42" y="51"/>
                    </a:lnTo>
                    <a:lnTo>
                      <a:pt x="44" y="58"/>
                    </a:lnTo>
                    <a:lnTo>
                      <a:pt x="42" y="61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2" y="74"/>
                    </a:lnTo>
                    <a:lnTo>
                      <a:pt x="41" y="78"/>
                    </a:lnTo>
                    <a:lnTo>
                      <a:pt x="39" y="83"/>
                    </a:lnTo>
                    <a:lnTo>
                      <a:pt x="38" y="88"/>
                    </a:lnTo>
                    <a:lnTo>
                      <a:pt x="37" y="93"/>
                    </a:lnTo>
                    <a:lnTo>
                      <a:pt x="35" y="98"/>
                    </a:lnTo>
                    <a:lnTo>
                      <a:pt x="34" y="103"/>
                    </a:lnTo>
                    <a:lnTo>
                      <a:pt x="33" y="108"/>
                    </a:lnTo>
                    <a:lnTo>
                      <a:pt x="31" y="114"/>
                    </a:lnTo>
                    <a:lnTo>
                      <a:pt x="28" y="118"/>
                    </a:lnTo>
                    <a:lnTo>
                      <a:pt x="27" y="124"/>
                    </a:lnTo>
                    <a:lnTo>
                      <a:pt x="26" y="128"/>
                    </a:lnTo>
                    <a:lnTo>
                      <a:pt x="25" y="134"/>
                    </a:lnTo>
                    <a:lnTo>
                      <a:pt x="22" y="139"/>
                    </a:lnTo>
                    <a:lnTo>
                      <a:pt x="21" y="145"/>
                    </a:lnTo>
                    <a:lnTo>
                      <a:pt x="19" y="150"/>
                    </a:lnTo>
                    <a:lnTo>
                      <a:pt x="18" y="156"/>
                    </a:lnTo>
                    <a:lnTo>
                      <a:pt x="15" y="160"/>
                    </a:lnTo>
                    <a:lnTo>
                      <a:pt x="13" y="164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7" y="180"/>
                    </a:lnTo>
                    <a:lnTo>
                      <a:pt x="5" y="187"/>
                    </a:lnTo>
                    <a:lnTo>
                      <a:pt x="3" y="193"/>
                    </a:lnTo>
                    <a:lnTo>
                      <a:pt x="1" y="198"/>
                    </a:lnTo>
                    <a:lnTo>
                      <a:pt x="0" y="200"/>
                    </a:lnTo>
                    <a:lnTo>
                      <a:pt x="0" y="201"/>
                    </a:lnTo>
                    <a:lnTo>
                      <a:pt x="1" y="200"/>
                    </a:lnTo>
                    <a:lnTo>
                      <a:pt x="5" y="198"/>
                    </a:lnTo>
                    <a:lnTo>
                      <a:pt x="11" y="193"/>
                    </a:lnTo>
                    <a:lnTo>
                      <a:pt x="18" y="187"/>
                    </a:lnTo>
                    <a:lnTo>
                      <a:pt x="21" y="184"/>
                    </a:lnTo>
                    <a:lnTo>
                      <a:pt x="25" y="179"/>
                    </a:lnTo>
                    <a:lnTo>
                      <a:pt x="28" y="173"/>
                    </a:lnTo>
                    <a:lnTo>
                      <a:pt x="33" y="170"/>
                    </a:lnTo>
                    <a:lnTo>
                      <a:pt x="37" y="163"/>
                    </a:lnTo>
                    <a:lnTo>
                      <a:pt x="41" y="156"/>
                    </a:lnTo>
                    <a:lnTo>
                      <a:pt x="44" y="148"/>
                    </a:lnTo>
                    <a:lnTo>
                      <a:pt x="47" y="143"/>
                    </a:lnTo>
                    <a:lnTo>
                      <a:pt x="48" y="138"/>
                    </a:lnTo>
                    <a:lnTo>
                      <a:pt x="49" y="133"/>
                    </a:lnTo>
                    <a:lnTo>
                      <a:pt x="51" y="130"/>
                    </a:lnTo>
                    <a:lnTo>
                      <a:pt x="53" y="126"/>
                    </a:lnTo>
                    <a:lnTo>
                      <a:pt x="57" y="119"/>
                    </a:lnTo>
                    <a:lnTo>
                      <a:pt x="61" y="113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4"/>
                    </a:lnTo>
                    <a:lnTo>
                      <a:pt x="76" y="88"/>
                    </a:lnTo>
                    <a:lnTo>
                      <a:pt x="79" y="83"/>
                    </a:lnTo>
                    <a:lnTo>
                      <a:pt x="82" y="77"/>
                    </a:lnTo>
                    <a:lnTo>
                      <a:pt x="84" y="70"/>
                    </a:lnTo>
                    <a:lnTo>
                      <a:pt x="86" y="65"/>
                    </a:lnTo>
                    <a:lnTo>
                      <a:pt x="86" y="58"/>
                    </a:lnTo>
                    <a:lnTo>
                      <a:pt x="87" y="52"/>
                    </a:lnTo>
                    <a:lnTo>
                      <a:pt x="86" y="46"/>
                    </a:lnTo>
                    <a:lnTo>
                      <a:pt x="85" y="40"/>
                    </a:lnTo>
                    <a:lnTo>
                      <a:pt x="82" y="32"/>
                    </a:lnTo>
                    <a:lnTo>
                      <a:pt x="79" y="26"/>
                    </a:lnTo>
                    <a:lnTo>
                      <a:pt x="74" y="20"/>
                    </a:lnTo>
                    <a:lnTo>
                      <a:pt x="71" y="17"/>
                    </a:lnTo>
                    <a:lnTo>
                      <a:pt x="65" y="12"/>
                    </a:lnTo>
                    <a:lnTo>
                      <a:pt x="60" y="8"/>
                    </a:lnTo>
                    <a:lnTo>
                      <a:pt x="54" y="6"/>
                    </a:lnTo>
                    <a:lnTo>
                      <a:pt x="49" y="4"/>
                    </a:lnTo>
                    <a:lnTo>
                      <a:pt x="44" y="3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33902" name="Group 86"/>
            <p:cNvGrpSpPr>
              <a:grpSpLocks noChangeAspect="1"/>
            </p:cNvGrpSpPr>
            <p:nvPr/>
          </p:nvGrpSpPr>
          <p:grpSpPr bwMode="auto">
            <a:xfrm rot="-5400000">
              <a:off x="971" y="2820"/>
              <a:ext cx="590" cy="268"/>
              <a:chOff x="793" y="2432"/>
              <a:chExt cx="2223" cy="1008"/>
            </a:xfrm>
          </p:grpSpPr>
          <p:sp>
            <p:nvSpPr>
              <p:cNvPr id="33943" name="AutoShape 87"/>
              <p:cNvSpPr>
                <a:spLocks noChangeAspect="1" noChangeArrowheads="1" noTextEdit="1"/>
              </p:cNvSpPr>
              <p:nvPr/>
            </p:nvSpPr>
            <p:spPr bwMode="auto">
              <a:xfrm>
                <a:off x="793" y="2432"/>
                <a:ext cx="2223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44" name="Freeform 88"/>
              <p:cNvSpPr>
                <a:spLocks noChangeAspect="1"/>
              </p:cNvSpPr>
              <p:nvPr/>
            </p:nvSpPr>
            <p:spPr bwMode="auto">
              <a:xfrm>
                <a:off x="1152" y="2532"/>
                <a:ext cx="113" cy="126"/>
              </a:xfrm>
              <a:custGeom>
                <a:avLst/>
                <a:gdLst>
                  <a:gd name="T0" fmla="*/ 34 w 113"/>
                  <a:gd name="T1" fmla="*/ 0 h 126"/>
                  <a:gd name="T2" fmla="*/ 113 w 113"/>
                  <a:gd name="T3" fmla="*/ 33 h 126"/>
                  <a:gd name="T4" fmla="*/ 70 w 113"/>
                  <a:gd name="T5" fmla="*/ 126 h 126"/>
                  <a:gd name="T6" fmla="*/ 0 w 113"/>
                  <a:gd name="T7" fmla="*/ 109 h 126"/>
                  <a:gd name="T8" fmla="*/ 34 w 113"/>
                  <a:gd name="T9" fmla="*/ 0 h 126"/>
                  <a:gd name="T10" fmla="*/ 34 w 113"/>
                  <a:gd name="T11" fmla="*/ 0 h 1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26">
                    <a:moveTo>
                      <a:pt x="34" y="0"/>
                    </a:moveTo>
                    <a:lnTo>
                      <a:pt x="113" y="33"/>
                    </a:lnTo>
                    <a:lnTo>
                      <a:pt x="70" y="126"/>
                    </a:lnTo>
                    <a:lnTo>
                      <a:pt x="0" y="10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45" name="Freeform 89"/>
              <p:cNvSpPr>
                <a:spLocks noChangeAspect="1"/>
              </p:cNvSpPr>
              <p:nvPr/>
            </p:nvSpPr>
            <p:spPr bwMode="auto">
              <a:xfrm>
                <a:off x="895" y="2543"/>
                <a:ext cx="2002" cy="792"/>
              </a:xfrm>
              <a:custGeom>
                <a:avLst/>
                <a:gdLst>
                  <a:gd name="T0" fmla="*/ 394 w 2002"/>
                  <a:gd name="T1" fmla="*/ 58 h 792"/>
                  <a:gd name="T2" fmla="*/ 411 w 2002"/>
                  <a:gd name="T3" fmla="*/ 81 h 792"/>
                  <a:gd name="T4" fmla="*/ 436 w 2002"/>
                  <a:gd name="T5" fmla="*/ 111 h 792"/>
                  <a:gd name="T6" fmla="*/ 462 w 2002"/>
                  <a:gd name="T7" fmla="*/ 142 h 792"/>
                  <a:gd name="T8" fmla="*/ 488 w 2002"/>
                  <a:gd name="T9" fmla="*/ 174 h 792"/>
                  <a:gd name="T10" fmla="*/ 511 w 2002"/>
                  <a:gd name="T11" fmla="*/ 198 h 792"/>
                  <a:gd name="T12" fmla="*/ 537 w 2002"/>
                  <a:gd name="T13" fmla="*/ 220 h 792"/>
                  <a:gd name="T14" fmla="*/ 558 w 2002"/>
                  <a:gd name="T15" fmla="*/ 231 h 792"/>
                  <a:gd name="T16" fmla="*/ 591 w 2002"/>
                  <a:gd name="T17" fmla="*/ 245 h 792"/>
                  <a:gd name="T18" fmla="*/ 611 w 2002"/>
                  <a:gd name="T19" fmla="*/ 252 h 792"/>
                  <a:gd name="T20" fmla="*/ 1463 w 2002"/>
                  <a:gd name="T21" fmla="*/ 228 h 792"/>
                  <a:gd name="T22" fmla="*/ 1448 w 2002"/>
                  <a:gd name="T23" fmla="*/ 248 h 792"/>
                  <a:gd name="T24" fmla="*/ 1459 w 2002"/>
                  <a:gd name="T25" fmla="*/ 258 h 792"/>
                  <a:gd name="T26" fmla="*/ 1479 w 2002"/>
                  <a:gd name="T27" fmla="*/ 260 h 792"/>
                  <a:gd name="T28" fmla="*/ 1507 w 2002"/>
                  <a:gd name="T29" fmla="*/ 261 h 792"/>
                  <a:gd name="T30" fmla="*/ 1542 w 2002"/>
                  <a:gd name="T31" fmla="*/ 263 h 792"/>
                  <a:gd name="T32" fmla="*/ 1584 w 2002"/>
                  <a:gd name="T33" fmla="*/ 264 h 792"/>
                  <a:gd name="T34" fmla="*/ 1631 w 2002"/>
                  <a:gd name="T35" fmla="*/ 267 h 792"/>
                  <a:gd name="T36" fmla="*/ 1681 w 2002"/>
                  <a:gd name="T37" fmla="*/ 270 h 792"/>
                  <a:gd name="T38" fmla="*/ 1729 w 2002"/>
                  <a:gd name="T39" fmla="*/ 271 h 792"/>
                  <a:gd name="T40" fmla="*/ 1775 w 2002"/>
                  <a:gd name="T41" fmla="*/ 274 h 792"/>
                  <a:gd name="T42" fmla="*/ 1815 w 2002"/>
                  <a:gd name="T43" fmla="*/ 276 h 792"/>
                  <a:gd name="T44" fmla="*/ 1849 w 2002"/>
                  <a:gd name="T45" fmla="*/ 277 h 792"/>
                  <a:gd name="T46" fmla="*/ 1876 w 2002"/>
                  <a:gd name="T47" fmla="*/ 277 h 792"/>
                  <a:gd name="T48" fmla="*/ 1961 w 2002"/>
                  <a:gd name="T49" fmla="*/ 312 h 792"/>
                  <a:gd name="T50" fmla="*/ 1985 w 2002"/>
                  <a:gd name="T51" fmla="*/ 321 h 792"/>
                  <a:gd name="T52" fmla="*/ 2000 w 2002"/>
                  <a:gd name="T53" fmla="*/ 335 h 792"/>
                  <a:gd name="T54" fmla="*/ 1997 w 2002"/>
                  <a:gd name="T55" fmla="*/ 357 h 792"/>
                  <a:gd name="T56" fmla="*/ 1974 w 2002"/>
                  <a:gd name="T57" fmla="*/ 374 h 792"/>
                  <a:gd name="T58" fmla="*/ 1842 w 2002"/>
                  <a:gd name="T59" fmla="*/ 407 h 792"/>
                  <a:gd name="T60" fmla="*/ 1852 w 2002"/>
                  <a:gd name="T61" fmla="*/ 730 h 792"/>
                  <a:gd name="T62" fmla="*/ 1622 w 2002"/>
                  <a:gd name="T63" fmla="*/ 777 h 792"/>
                  <a:gd name="T64" fmla="*/ 1527 w 2002"/>
                  <a:gd name="T65" fmla="*/ 695 h 792"/>
                  <a:gd name="T66" fmla="*/ 1551 w 2002"/>
                  <a:gd name="T67" fmla="*/ 675 h 792"/>
                  <a:gd name="T68" fmla="*/ 1570 w 2002"/>
                  <a:gd name="T69" fmla="*/ 645 h 792"/>
                  <a:gd name="T70" fmla="*/ 1570 w 2002"/>
                  <a:gd name="T71" fmla="*/ 612 h 792"/>
                  <a:gd name="T72" fmla="*/ 1554 w 2002"/>
                  <a:gd name="T73" fmla="*/ 582 h 792"/>
                  <a:gd name="T74" fmla="*/ 1539 w 2002"/>
                  <a:gd name="T75" fmla="*/ 563 h 792"/>
                  <a:gd name="T76" fmla="*/ 1372 w 2002"/>
                  <a:gd name="T77" fmla="*/ 421 h 792"/>
                  <a:gd name="T78" fmla="*/ 505 w 2002"/>
                  <a:gd name="T79" fmla="*/ 403 h 792"/>
                  <a:gd name="T80" fmla="*/ 71 w 2002"/>
                  <a:gd name="T81" fmla="*/ 552 h 792"/>
                  <a:gd name="T82" fmla="*/ 222 w 2002"/>
                  <a:gd name="T83" fmla="*/ 0 h 792"/>
                  <a:gd name="T84" fmla="*/ 152 w 2002"/>
                  <a:gd name="T85" fmla="*/ 187 h 792"/>
                  <a:gd name="T86" fmla="*/ 160 w 2002"/>
                  <a:gd name="T87" fmla="*/ 215 h 792"/>
                  <a:gd name="T88" fmla="*/ 170 w 2002"/>
                  <a:gd name="T89" fmla="*/ 250 h 792"/>
                  <a:gd name="T90" fmla="*/ 174 w 2002"/>
                  <a:gd name="T91" fmla="*/ 267 h 792"/>
                  <a:gd name="T92" fmla="*/ 183 w 2002"/>
                  <a:gd name="T93" fmla="*/ 291 h 792"/>
                  <a:gd name="T94" fmla="*/ 193 w 2002"/>
                  <a:gd name="T95" fmla="*/ 315 h 792"/>
                  <a:gd name="T96" fmla="*/ 240 w 2002"/>
                  <a:gd name="T97" fmla="*/ 546 h 792"/>
                  <a:gd name="T98" fmla="*/ 313 w 2002"/>
                  <a:gd name="T99" fmla="*/ 323 h 792"/>
                  <a:gd name="T100" fmla="*/ 309 w 2002"/>
                  <a:gd name="T101" fmla="*/ 104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02" h="792">
                    <a:moveTo>
                      <a:pt x="385" y="48"/>
                    </a:moveTo>
                    <a:lnTo>
                      <a:pt x="385" y="49"/>
                    </a:lnTo>
                    <a:lnTo>
                      <a:pt x="389" y="52"/>
                    </a:lnTo>
                    <a:lnTo>
                      <a:pt x="390" y="55"/>
                    </a:lnTo>
                    <a:lnTo>
                      <a:pt x="394" y="58"/>
                    </a:lnTo>
                    <a:lnTo>
                      <a:pt x="396" y="62"/>
                    </a:lnTo>
                    <a:lnTo>
                      <a:pt x="399" y="67"/>
                    </a:lnTo>
                    <a:lnTo>
                      <a:pt x="403" y="70"/>
                    </a:lnTo>
                    <a:lnTo>
                      <a:pt x="406" y="75"/>
                    </a:lnTo>
                    <a:lnTo>
                      <a:pt x="411" y="81"/>
                    </a:lnTo>
                    <a:lnTo>
                      <a:pt x="416" y="87"/>
                    </a:lnTo>
                    <a:lnTo>
                      <a:pt x="419" y="92"/>
                    </a:lnTo>
                    <a:lnTo>
                      <a:pt x="424" y="98"/>
                    </a:lnTo>
                    <a:lnTo>
                      <a:pt x="430" y="104"/>
                    </a:lnTo>
                    <a:lnTo>
                      <a:pt x="436" y="111"/>
                    </a:lnTo>
                    <a:lnTo>
                      <a:pt x="439" y="117"/>
                    </a:lnTo>
                    <a:lnTo>
                      <a:pt x="445" y="124"/>
                    </a:lnTo>
                    <a:lnTo>
                      <a:pt x="451" y="130"/>
                    </a:lnTo>
                    <a:lnTo>
                      <a:pt x="457" y="136"/>
                    </a:lnTo>
                    <a:lnTo>
                      <a:pt x="462" y="142"/>
                    </a:lnTo>
                    <a:lnTo>
                      <a:pt x="468" y="149"/>
                    </a:lnTo>
                    <a:lnTo>
                      <a:pt x="472" y="156"/>
                    </a:lnTo>
                    <a:lnTo>
                      <a:pt x="478" y="162"/>
                    </a:lnTo>
                    <a:lnTo>
                      <a:pt x="483" y="168"/>
                    </a:lnTo>
                    <a:lnTo>
                      <a:pt x="488" y="174"/>
                    </a:lnTo>
                    <a:lnTo>
                      <a:pt x="493" y="180"/>
                    </a:lnTo>
                    <a:lnTo>
                      <a:pt x="498" y="185"/>
                    </a:lnTo>
                    <a:lnTo>
                      <a:pt x="502" y="190"/>
                    </a:lnTo>
                    <a:lnTo>
                      <a:pt x="506" y="194"/>
                    </a:lnTo>
                    <a:lnTo>
                      <a:pt x="511" y="198"/>
                    </a:lnTo>
                    <a:lnTo>
                      <a:pt x="515" y="203"/>
                    </a:lnTo>
                    <a:lnTo>
                      <a:pt x="522" y="208"/>
                    </a:lnTo>
                    <a:lnTo>
                      <a:pt x="530" y="214"/>
                    </a:lnTo>
                    <a:lnTo>
                      <a:pt x="533" y="216"/>
                    </a:lnTo>
                    <a:lnTo>
                      <a:pt x="537" y="220"/>
                    </a:lnTo>
                    <a:lnTo>
                      <a:pt x="542" y="222"/>
                    </a:lnTo>
                    <a:lnTo>
                      <a:pt x="546" y="225"/>
                    </a:lnTo>
                    <a:lnTo>
                      <a:pt x="550" y="227"/>
                    </a:lnTo>
                    <a:lnTo>
                      <a:pt x="554" y="229"/>
                    </a:lnTo>
                    <a:lnTo>
                      <a:pt x="558" y="231"/>
                    </a:lnTo>
                    <a:lnTo>
                      <a:pt x="563" y="234"/>
                    </a:lnTo>
                    <a:lnTo>
                      <a:pt x="570" y="237"/>
                    </a:lnTo>
                    <a:lnTo>
                      <a:pt x="578" y="241"/>
                    </a:lnTo>
                    <a:lnTo>
                      <a:pt x="584" y="243"/>
                    </a:lnTo>
                    <a:lnTo>
                      <a:pt x="591" y="245"/>
                    </a:lnTo>
                    <a:lnTo>
                      <a:pt x="597" y="248"/>
                    </a:lnTo>
                    <a:lnTo>
                      <a:pt x="603" y="250"/>
                    </a:lnTo>
                    <a:lnTo>
                      <a:pt x="606" y="250"/>
                    </a:lnTo>
                    <a:lnTo>
                      <a:pt x="610" y="251"/>
                    </a:lnTo>
                    <a:lnTo>
                      <a:pt x="611" y="252"/>
                    </a:lnTo>
                    <a:lnTo>
                      <a:pt x="612" y="254"/>
                    </a:lnTo>
                    <a:lnTo>
                      <a:pt x="1291" y="262"/>
                    </a:lnTo>
                    <a:lnTo>
                      <a:pt x="1381" y="200"/>
                    </a:lnTo>
                    <a:lnTo>
                      <a:pt x="1455" y="203"/>
                    </a:lnTo>
                    <a:lnTo>
                      <a:pt x="1463" y="228"/>
                    </a:lnTo>
                    <a:lnTo>
                      <a:pt x="1462" y="228"/>
                    </a:lnTo>
                    <a:lnTo>
                      <a:pt x="1459" y="231"/>
                    </a:lnTo>
                    <a:lnTo>
                      <a:pt x="1455" y="236"/>
                    </a:lnTo>
                    <a:lnTo>
                      <a:pt x="1450" y="242"/>
                    </a:lnTo>
                    <a:lnTo>
                      <a:pt x="1448" y="248"/>
                    </a:lnTo>
                    <a:lnTo>
                      <a:pt x="1448" y="252"/>
                    </a:lnTo>
                    <a:lnTo>
                      <a:pt x="1448" y="254"/>
                    </a:lnTo>
                    <a:lnTo>
                      <a:pt x="1450" y="256"/>
                    </a:lnTo>
                    <a:lnTo>
                      <a:pt x="1453" y="257"/>
                    </a:lnTo>
                    <a:lnTo>
                      <a:pt x="1459" y="258"/>
                    </a:lnTo>
                    <a:lnTo>
                      <a:pt x="1461" y="258"/>
                    </a:lnTo>
                    <a:lnTo>
                      <a:pt x="1467" y="258"/>
                    </a:lnTo>
                    <a:lnTo>
                      <a:pt x="1469" y="258"/>
                    </a:lnTo>
                    <a:lnTo>
                      <a:pt x="1474" y="260"/>
                    </a:lnTo>
                    <a:lnTo>
                      <a:pt x="1479" y="260"/>
                    </a:lnTo>
                    <a:lnTo>
                      <a:pt x="1483" y="260"/>
                    </a:lnTo>
                    <a:lnTo>
                      <a:pt x="1488" y="260"/>
                    </a:lnTo>
                    <a:lnTo>
                      <a:pt x="1494" y="260"/>
                    </a:lnTo>
                    <a:lnTo>
                      <a:pt x="1500" y="260"/>
                    </a:lnTo>
                    <a:lnTo>
                      <a:pt x="1507" y="261"/>
                    </a:lnTo>
                    <a:lnTo>
                      <a:pt x="1513" y="261"/>
                    </a:lnTo>
                    <a:lnTo>
                      <a:pt x="1520" y="262"/>
                    </a:lnTo>
                    <a:lnTo>
                      <a:pt x="1527" y="262"/>
                    </a:lnTo>
                    <a:lnTo>
                      <a:pt x="1535" y="263"/>
                    </a:lnTo>
                    <a:lnTo>
                      <a:pt x="1542" y="263"/>
                    </a:lnTo>
                    <a:lnTo>
                      <a:pt x="1550" y="263"/>
                    </a:lnTo>
                    <a:lnTo>
                      <a:pt x="1558" y="263"/>
                    </a:lnTo>
                    <a:lnTo>
                      <a:pt x="1568" y="263"/>
                    </a:lnTo>
                    <a:lnTo>
                      <a:pt x="1576" y="263"/>
                    </a:lnTo>
                    <a:lnTo>
                      <a:pt x="1584" y="264"/>
                    </a:lnTo>
                    <a:lnTo>
                      <a:pt x="1594" y="265"/>
                    </a:lnTo>
                    <a:lnTo>
                      <a:pt x="1604" y="265"/>
                    </a:lnTo>
                    <a:lnTo>
                      <a:pt x="1613" y="265"/>
                    </a:lnTo>
                    <a:lnTo>
                      <a:pt x="1622" y="265"/>
                    </a:lnTo>
                    <a:lnTo>
                      <a:pt x="1631" y="267"/>
                    </a:lnTo>
                    <a:lnTo>
                      <a:pt x="1642" y="268"/>
                    </a:lnTo>
                    <a:lnTo>
                      <a:pt x="1651" y="268"/>
                    </a:lnTo>
                    <a:lnTo>
                      <a:pt x="1662" y="268"/>
                    </a:lnTo>
                    <a:lnTo>
                      <a:pt x="1671" y="269"/>
                    </a:lnTo>
                    <a:lnTo>
                      <a:pt x="1681" y="270"/>
                    </a:lnTo>
                    <a:lnTo>
                      <a:pt x="1690" y="270"/>
                    </a:lnTo>
                    <a:lnTo>
                      <a:pt x="1701" y="270"/>
                    </a:lnTo>
                    <a:lnTo>
                      <a:pt x="1709" y="270"/>
                    </a:lnTo>
                    <a:lnTo>
                      <a:pt x="1719" y="271"/>
                    </a:lnTo>
                    <a:lnTo>
                      <a:pt x="1729" y="271"/>
                    </a:lnTo>
                    <a:lnTo>
                      <a:pt x="1738" y="271"/>
                    </a:lnTo>
                    <a:lnTo>
                      <a:pt x="1748" y="271"/>
                    </a:lnTo>
                    <a:lnTo>
                      <a:pt x="1757" y="272"/>
                    </a:lnTo>
                    <a:lnTo>
                      <a:pt x="1765" y="272"/>
                    </a:lnTo>
                    <a:lnTo>
                      <a:pt x="1775" y="274"/>
                    </a:lnTo>
                    <a:lnTo>
                      <a:pt x="1783" y="274"/>
                    </a:lnTo>
                    <a:lnTo>
                      <a:pt x="1791" y="274"/>
                    </a:lnTo>
                    <a:lnTo>
                      <a:pt x="1799" y="274"/>
                    </a:lnTo>
                    <a:lnTo>
                      <a:pt x="1807" y="275"/>
                    </a:lnTo>
                    <a:lnTo>
                      <a:pt x="1815" y="276"/>
                    </a:lnTo>
                    <a:lnTo>
                      <a:pt x="1823" y="276"/>
                    </a:lnTo>
                    <a:lnTo>
                      <a:pt x="1830" y="276"/>
                    </a:lnTo>
                    <a:lnTo>
                      <a:pt x="1836" y="276"/>
                    </a:lnTo>
                    <a:lnTo>
                      <a:pt x="1842" y="276"/>
                    </a:lnTo>
                    <a:lnTo>
                      <a:pt x="1849" y="277"/>
                    </a:lnTo>
                    <a:lnTo>
                      <a:pt x="1853" y="277"/>
                    </a:lnTo>
                    <a:lnTo>
                      <a:pt x="1859" y="277"/>
                    </a:lnTo>
                    <a:lnTo>
                      <a:pt x="1864" y="277"/>
                    </a:lnTo>
                    <a:lnTo>
                      <a:pt x="1870" y="277"/>
                    </a:lnTo>
                    <a:lnTo>
                      <a:pt x="1876" y="277"/>
                    </a:lnTo>
                    <a:lnTo>
                      <a:pt x="1881" y="278"/>
                    </a:lnTo>
                    <a:lnTo>
                      <a:pt x="1885" y="278"/>
                    </a:lnTo>
                    <a:lnTo>
                      <a:pt x="1887" y="279"/>
                    </a:lnTo>
                    <a:lnTo>
                      <a:pt x="1960" y="312"/>
                    </a:lnTo>
                    <a:lnTo>
                      <a:pt x="1961" y="312"/>
                    </a:lnTo>
                    <a:lnTo>
                      <a:pt x="1967" y="314"/>
                    </a:lnTo>
                    <a:lnTo>
                      <a:pt x="1971" y="315"/>
                    </a:lnTo>
                    <a:lnTo>
                      <a:pt x="1974" y="316"/>
                    </a:lnTo>
                    <a:lnTo>
                      <a:pt x="1979" y="318"/>
                    </a:lnTo>
                    <a:lnTo>
                      <a:pt x="1985" y="321"/>
                    </a:lnTo>
                    <a:lnTo>
                      <a:pt x="1988" y="323"/>
                    </a:lnTo>
                    <a:lnTo>
                      <a:pt x="1993" y="325"/>
                    </a:lnTo>
                    <a:lnTo>
                      <a:pt x="1995" y="328"/>
                    </a:lnTo>
                    <a:lnTo>
                      <a:pt x="1999" y="331"/>
                    </a:lnTo>
                    <a:lnTo>
                      <a:pt x="2000" y="335"/>
                    </a:lnTo>
                    <a:lnTo>
                      <a:pt x="2002" y="339"/>
                    </a:lnTo>
                    <a:lnTo>
                      <a:pt x="2001" y="343"/>
                    </a:lnTo>
                    <a:lnTo>
                      <a:pt x="2001" y="349"/>
                    </a:lnTo>
                    <a:lnTo>
                      <a:pt x="1999" y="352"/>
                    </a:lnTo>
                    <a:lnTo>
                      <a:pt x="1997" y="357"/>
                    </a:lnTo>
                    <a:lnTo>
                      <a:pt x="1994" y="359"/>
                    </a:lnTo>
                    <a:lnTo>
                      <a:pt x="1992" y="363"/>
                    </a:lnTo>
                    <a:lnTo>
                      <a:pt x="1986" y="368"/>
                    </a:lnTo>
                    <a:lnTo>
                      <a:pt x="1980" y="371"/>
                    </a:lnTo>
                    <a:lnTo>
                      <a:pt x="1974" y="374"/>
                    </a:lnTo>
                    <a:lnTo>
                      <a:pt x="1971" y="375"/>
                    </a:lnTo>
                    <a:lnTo>
                      <a:pt x="1967" y="375"/>
                    </a:lnTo>
                    <a:lnTo>
                      <a:pt x="1966" y="375"/>
                    </a:lnTo>
                    <a:lnTo>
                      <a:pt x="1917" y="396"/>
                    </a:lnTo>
                    <a:lnTo>
                      <a:pt x="1842" y="407"/>
                    </a:lnTo>
                    <a:lnTo>
                      <a:pt x="1849" y="569"/>
                    </a:lnTo>
                    <a:lnTo>
                      <a:pt x="1793" y="635"/>
                    </a:lnTo>
                    <a:lnTo>
                      <a:pt x="1802" y="681"/>
                    </a:lnTo>
                    <a:lnTo>
                      <a:pt x="1825" y="714"/>
                    </a:lnTo>
                    <a:lnTo>
                      <a:pt x="1852" y="730"/>
                    </a:lnTo>
                    <a:lnTo>
                      <a:pt x="1849" y="792"/>
                    </a:lnTo>
                    <a:lnTo>
                      <a:pt x="1742" y="784"/>
                    </a:lnTo>
                    <a:lnTo>
                      <a:pt x="1739" y="723"/>
                    </a:lnTo>
                    <a:lnTo>
                      <a:pt x="1618" y="728"/>
                    </a:lnTo>
                    <a:lnTo>
                      <a:pt x="1622" y="777"/>
                    </a:lnTo>
                    <a:lnTo>
                      <a:pt x="1521" y="777"/>
                    </a:lnTo>
                    <a:lnTo>
                      <a:pt x="1516" y="702"/>
                    </a:lnTo>
                    <a:lnTo>
                      <a:pt x="1517" y="701"/>
                    </a:lnTo>
                    <a:lnTo>
                      <a:pt x="1523" y="697"/>
                    </a:lnTo>
                    <a:lnTo>
                      <a:pt x="1527" y="695"/>
                    </a:lnTo>
                    <a:lnTo>
                      <a:pt x="1531" y="691"/>
                    </a:lnTo>
                    <a:lnTo>
                      <a:pt x="1536" y="688"/>
                    </a:lnTo>
                    <a:lnTo>
                      <a:pt x="1542" y="684"/>
                    </a:lnTo>
                    <a:lnTo>
                      <a:pt x="1547" y="678"/>
                    </a:lnTo>
                    <a:lnTo>
                      <a:pt x="1551" y="675"/>
                    </a:lnTo>
                    <a:lnTo>
                      <a:pt x="1556" y="669"/>
                    </a:lnTo>
                    <a:lnTo>
                      <a:pt x="1561" y="664"/>
                    </a:lnTo>
                    <a:lnTo>
                      <a:pt x="1564" y="658"/>
                    </a:lnTo>
                    <a:lnTo>
                      <a:pt x="1568" y="652"/>
                    </a:lnTo>
                    <a:lnTo>
                      <a:pt x="1570" y="645"/>
                    </a:lnTo>
                    <a:lnTo>
                      <a:pt x="1574" y="639"/>
                    </a:lnTo>
                    <a:lnTo>
                      <a:pt x="1574" y="632"/>
                    </a:lnTo>
                    <a:lnTo>
                      <a:pt x="1574" y="625"/>
                    </a:lnTo>
                    <a:lnTo>
                      <a:pt x="1573" y="618"/>
                    </a:lnTo>
                    <a:lnTo>
                      <a:pt x="1570" y="612"/>
                    </a:lnTo>
                    <a:lnTo>
                      <a:pt x="1568" y="605"/>
                    </a:lnTo>
                    <a:lnTo>
                      <a:pt x="1564" y="598"/>
                    </a:lnTo>
                    <a:lnTo>
                      <a:pt x="1562" y="592"/>
                    </a:lnTo>
                    <a:lnTo>
                      <a:pt x="1558" y="588"/>
                    </a:lnTo>
                    <a:lnTo>
                      <a:pt x="1554" y="582"/>
                    </a:lnTo>
                    <a:lnTo>
                      <a:pt x="1550" y="577"/>
                    </a:lnTo>
                    <a:lnTo>
                      <a:pt x="1547" y="572"/>
                    </a:lnTo>
                    <a:lnTo>
                      <a:pt x="1544" y="570"/>
                    </a:lnTo>
                    <a:lnTo>
                      <a:pt x="1541" y="564"/>
                    </a:lnTo>
                    <a:lnTo>
                      <a:pt x="1539" y="563"/>
                    </a:lnTo>
                    <a:lnTo>
                      <a:pt x="1534" y="381"/>
                    </a:lnTo>
                    <a:lnTo>
                      <a:pt x="1463" y="381"/>
                    </a:lnTo>
                    <a:lnTo>
                      <a:pt x="1463" y="414"/>
                    </a:lnTo>
                    <a:lnTo>
                      <a:pt x="1448" y="429"/>
                    </a:lnTo>
                    <a:lnTo>
                      <a:pt x="1372" y="421"/>
                    </a:lnTo>
                    <a:lnTo>
                      <a:pt x="1305" y="375"/>
                    </a:lnTo>
                    <a:lnTo>
                      <a:pt x="652" y="356"/>
                    </a:lnTo>
                    <a:lnTo>
                      <a:pt x="567" y="345"/>
                    </a:lnTo>
                    <a:lnTo>
                      <a:pt x="560" y="377"/>
                    </a:lnTo>
                    <a:lnTo>
                      <a:pt x="505" y="403"/>
                    </a:lnTo>
                    <a:lnTo>
                      <a:pt x="466" y="429"/>
                    </a:lnTo>
                    <a:lnTo>
                      <a:pt x="402" y="559"/>
                    </a:lnTo>
                    <a:lnTo>
                      <a:pt x="322" y="609"/>
                    </a:lnTo>
                    <a:lnTo>
                      <a:pt x="195" y="618"/>
                    </a:lnTo>
                    <a:lnTo>
                      <a:pt x="71" y="552"/>
                    </a:lnTo>
                    <a:lnTo>
                      <a:pt x="0" y="414"/>
                    </a:lnTo>
                    <a:lnTo>
                      <a:pt x="0" y="254"/>
                    </a:lnTo>
                    <a:lnTo>
                      <a:pt x="27" y="124"/>
                    </a:lnTo>
                    <a:lnTo>
                      <a:pt x="126" y="22"/>
                    </a:lnTo>
                    <a:lnTo>
                      <a:pt x="222" y="0"/>
                    </a:lnTo>
                    <a:lnTo>
                      <a:pt x="313" y="0"/>
                    </a:lnTo>
                    <a:lnTo>
                      <a:pt x="277" y="91"/>
                    </a:lnTo>
                    <a:lnTo>
                      <a:pt x="186" y="120"/>
                    </a:lnTo>
                    <a:lnTo>
                      <a:pt x="150" y="184"/>
                    </a:lnTo>
                    <a:lnTo>
                      <a:pt x="152" y="187"/>
                    </a:lnTo>
                    <a:lnTo>
                      <a:pt x="152" y="190"/>
                    </a:lnTo>
                    <a:lnTo>
                      <a:pt x="154" y="196"/>
                    </a:lnTo>
                    <a:lnTo>
                      <a:pt x="156" y="201"/>
                    </a:lnTo>
                    <a:lnTo>
                      <a:pt x="158" y="208"/>
                    </a:lnTo>
                    <a:lnTo>
                      <a:pt x="160" y="215"/>
                    </a:lnTo>
                    <a:lnTo>
                      <a:pt x="163" y="223"/>
                    </a:lnTo>
                    <a:lnTo>
                      <a:pt x="165" y="230"/>
                    </a:lnTo>
                    <a:lnTo>
                      <a:pt x="167" y="237"/>
                    </a:lnTo>
                    <a:lnTo>
                      <a:pt x="168" y="244"/>
                    </a:lnTo>
                    <a:lnTo>
                      <a:pt x="170" y="250"/>
                    </a:lnTo>
                    <a:lnTo>
                      <a:pt x="172" y="255"/>
                    </a:lnTo>
                    <a:lnTo>
                      <a:pt x="173" y="260"/>
                    </a:lnTo>
                    <a:lnTo>
                      <a:pt x="173" y="262"/>
                    </a:lnTo>
                    <a:lnTo>
                      <a:pt x="174" y="263"/>
                    </a:lnTo>
                    <a:lnTo>
                      <a:pt x="174" y="267"/>
                    </a:lnTo>
                    <a:lnTo>
                      <a:pt x="176" y="274"/>
                    </a:lnTo>
                    <a:lnTo>
                      <a:pt x="177" y="277"/>
                    </a:lnTo>
                    <a:lnTo>
                      <a:pt x="179" y="282"/>
                    </a:lnTo>
                    <a:lnTo>
                      <a:pt x="181" y="287"/>
                    </a:lnTo>
                    <a:lnTo>
                      <a:pt x="183" y="291"/>
                    </a:lnTo>
                    <a:lnTo>
                      <a:pt x="185" y="296"/>
                    </a:lnTo>
                    <a:lnTo>
                      <a:pt x="187" y="301"/>
                    </a:lnTo>
                    <a:lnTo>
                      <a:pt x="188" y="305"/>
                    </a:lnTo>
                    <a:lnTo>
                      <a:pt x="190" y="310"/>
                    </a:lnTo>
                    <a:lnTo>
                      <a:pt x="193" y="315"/>
                    </a:lnTo>
                    <a:lnTo>
                      <a:pt x="194" y="317"/>
                    </a:lnTo>
                    <a:lnTo>
                      <a:pt x="154" y="362"/>
                    </a:lnTo>
                    <a:lnTo>
                      <a:pt x="140" y="414"/>
                    </a:lnTo>
                    <a:lnTo>
                      <a:pt x="174" y="501"/>
                    </a:lnTo>
                    <a:lnTo>
                      <a:pt x="240" y="546"/>
                    </a:lnTo>
                    <a:lnTo>
                      <a:pt x="295" y="546"/>
                    </a:lnTo>
                    <a:lnTo>
                      <a:pt x="341" y="516"/>
                    </a:lnTo>
                    <a:lnTo>
                      <a:pt x="358" y="431"/>
                    </a:lnTo>
                    <a:lnTo>
                      <a:pt x="354" y="381"/>
                    </a:lnTo>
                    <a:lnTo>
                      <a:pt x="313" y="323"/>
                    </a:lnTo>
                    <a:lnTo>
                      <a:pt x="368" y="263"/>
                    </a:lnTo>
                    <a:lnTo>
                      <a:pt x="376" y="222"/>
                    </a:lnTo>
                    <a:lnTo>
                      <a:pt x="368" y="163"/>
                    </a:lnTo>
                    <a:lnTo>
                      <a:pt x="341" y="124"/>
                    </a:lnTo>
                    <a:lnTo>
                      <a:pt x="309" y="104"/>
                    </a:lnTo>
                    <a:lnTo>
                      <a:pt x="342" y="13"/>
                    </a:lnTo>
                    <a:lnTo>
                      <a:pt x="385" y="48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46" name="Freeform 90"/>
              <p:cNvSpPr>
                <a:spLocks noChangeAspect="1"/>
              </p:cNvSpPr>
              <p:nvPr/>
            </p:nvSpPr>
            <p:spPr bwMode="auto">
              <a:xfrm>
                <a:off x="868" y="2516"/>
                <a:ext cx="610" cy="669"/>
              </a:xfrm>
              <a:custGeom>
                <a:avLst/>
                <a:gdLst>
                  <a:gd name="T0" fmla="*/ 262 w 610"/>
                  <a:gd name="T1" fmla="*/ 0 h 669"/>
                  <a:gd name="T2" fmla="*/ 322 w 610"/>
                  <a:gd name="T3" fmla="*/ 4 h 669"/>
                  <a:gd name="T4" fmla="*/ 385 w 610"/>
                  <a:gd name="T5" fmla="*/ 22 h 669"/>
                  <a:gd name="T6" fmla="*/ 432 w 610"/>
                  <a:gd name="T7" fmla="*/ 56 h 669"/>
                  <a:gd name="T8" fmla="*/ 468 w 610"/>
                  <a:gd name="T9" fmla="*/ 92 h 669"/>
                  <a:gd name="T10" fmla="*/ 500 w 610"/>
                  <a:gd name="T11" fmla="*/ 147 h 669"/>
                  <a:gd name="T12" fmla="*/ 530 w 610"/>
                  <a:gd name="T13" fmla="*/ 195 h 669"/>
                  <a:gd name="T14" fmla="*/ 537 w 610"/>
                  <a:gd name="T15" fmla="*/ 241 h 669"/>
                  <a:gd name="T16" fmla="*/ 486 w 610"/>
                  <a:gd name="T17" fmla="*/ 205 h 669"/>
                  <a:gd name="T18" fmla="*/ 449 w 610"/>
                  <a:gd name="T19" fmla="*/ 158 h 669"/>
                  <a:gd name="T20" fmla="*/ 406 w 610"/>
                  <a:gd name="T21" fmla="*/ 101 h 669"/>
                  <a:gd name="T22" fmla="*/ 365 w 610"/>
                  <a:gd name="T23" fmla="*/ 59 h 669"/>
                  <a:gd name="T24" fmla="*/ 328 w 610"/>
                  <a:gd name="T25" fmla="*/ 45 h 669"/>
                  <a:gd name="T26" fmla="*/ 283 w 610"/>
                  <a:gd name="T27" fmla="*/ 42 h 669"/>
                  <a:gd name="T28" fmla="*/ 241 w 610"/>
                  <a:gd name="T29" fmla="*/ 43 h 669"/>
                  <a:gd name="T30" fmla="*/ 195 w 610"/>
                  <a:gd name="T31" fmla="*/ 56 h 669"/>
                  <a:gd name="T32" fmla="*/ 145 w 610"/>
                  <a:gd name="T33" fmla="*/ 85 h 669"/>
                  <a:gd name="T34" fmla="*/ 98 w 610"/>
                  <a:gd name="T35" fmla="*/ 134 h 669"/>
                  <a:gd name="T36" fmla="*/ 76 w 610"/>
                  <a:gd name="T37" fmla="*/ 174 h 669"/>
                  <a:gd name="T38" fmla="*/ 64 w 610"/>
                  <a:gd name="T39" fmla="*/ 225 h 669"/>
                  <a:gd name="T40" fmla="*/ 54 w 610"/>
                  <a:gd name="T41" fmla="*/ 276 h 669"/>
                  <a:gd name="T42" fmla="*/ 51 w 610"/>
                  <a:gd name="T43" fmla="*/ 323 h 669"/>
                  <a:gd name="T44" fmla="*/ 52 w 610"/>
                  <a:gd name="T45" fmla="*/ 364 h 669"/>
                  <a:gd name="T46" fmla="*/ 58 w 610"/>
                  <a:gd name="T47" fmla="*/ 418 h 669"/>
                  <a:gd name="T48" fmla="*/ 72 w 610"/>
                  <a:gd name="T49" fmla="*/ 479 h 669"/>
                  <a:gd name="T50" fmla="*/ 93 w 610"/>
                  <a:gd name="T51" fmla="*/ 528 h 669"/>
                  <a:gd name="T52" fmla="*/ 128 w 610"/>
                  <a:gd name="T53" fmla="*/ 568 h 669"/>
                  <a:gd name="T54" fmla="*/ 169 w 610"/>
                  <a:gd name="T55" fmla="*/ 598 h 669"/>
                  <a:gd name="T56" fmla="*/ 208 w 610"/>
                  <a:gd name="T57" fmla="*/ 617 h 669"/>
                  <a:gd name="T58" fmla="*/ 251 w 610"/>
                  <a:gd name="T59" fmla="*/ 628 h 669"/>
                  <a:gd name="T60" fmla="*/ 301 w 610"/>
                  <a:gd name="T61" fmla="*/ 630 h 669"/>
                  <a:gd name="T62" fmla="*/ 345 w 610"/>
                  <a:gd name="T63" fmla="*/ 623 h 669"/>
                  <a:gd name="T64" fmla="*/ 395 w 610"/>
                  <a:gd name="T65" fmla="*/ 595 h 669"/>
                  <a:gd name="T66" fmla="*/ 444 w 610"/>
                  <a:gd name="T67" fmla="*/ 545 h 669"/>
                  <a:gd name="T68" fmla="*/ 455 w 610"/>
                  <a:gd name="T69" fmla="*/ 504 h 669"/>
                  <a:gd name="T70" fmla="*/ 476 w 610"/>
                  <a:gd name="T71" fmla="*/ 457 h 669"/>
                  <a:gd name="T72" fmla="*/ 518 w 610"/>
                  <a:gd name="T73" fmla="*/ 416 h 669"/>
                  <a:gd name="T74" fmla="*/ 559 w 610"/>
                  <a:gd name="T75" fmla="*/ 402 h 669"/>
                  <a:gd name="T76" fmla="*/ 581 w 610"/>
                  <a:gd name="T77" fmla="*/ 434 h 669"/>
                  <a:gd name="T78" fmla="*/ 531 w 610"/>
                  <a:gd name="T79" fmla="*/ 448 h 669"/>
                  <a:gd name="T80" fmla="*/ 511 w 610"/>
                  <a:gd name="T81" fmla="*/ 490 h 669"/>
                  <a:gd name="T82" fmla="*/ 495 w 610"/>
                  <a:gd name="T83" fmla="*/ 534 h 669"/>
                  <a:gd name="T84" fmla="*/ 464 w 610"/>
                  <a:gd name="T85" fmla="*/ 579 h 669"/>
                  <a:gd name="T86" fmla="*/ 421 w 610"/>
                  <a:gd name="T87" fmla="*/ 623 h 669"/>
                  <a:gd name="T88" fmla="*/ 374 w 610"/>
                  <a:gd name="T89" fmla="*/ 649 h 669"/>
                  <a:gd name="T90" fmla="*/ 337 w 610"/>
                  <a:gd name="T91" fmla="*/ 659 h 669"/>
                  <a:gd name="T92" fmla="*/ 296 w 610"/>
                  <a:gd name="T93" fmla="*/ 666 h 669"/>
                  <a:gd name="T94" fmla="*/ 256 w 610"/>
                  <a:gd name="T95" fmla="*/ 669 h 669"/>
                  <a:gd name="T96" fmla="*/ 214 w 610"/>
                  <a:gd name="T97" fmla="*/ 662 h 669"/>
                  <a:gd name="T98" fmla="*/ 160 w 610"/>
                  <a:gd name="T99" fmla="*/ 642 h 669"/>
                  <a:gd name="T100" fmla="*/ 122 w 610"/>
                  <a:gd name="T101" fmla="*/ 615 h 669"/>
                  <a:gd name="T102" fmla="*/ 80 w 610"/>
                  <a:gd name="T103" fmla="*/ 575 h 669"/>
                  <a:gd name="T104" fmla="*/ 48 w 610"/>
                  <a:gd name="T105" fmla="*/ 528 h 669"/>
                  <a:gd name="T106" fmla="*/ 26 w 610"/>
                  <a:gd name="T107" fmla="*/ 474 h 669"/>
                  <a:gd name="T108" fmla="*/ 8 w 610"/>
                  <a:gd name="T109" fmla="*/ 410 h 669"/>
                  <a:gd name="T110" fmla="*/ 0 w 610"/>
                  <a:gd name="T111" fmla="*/ 349 h 669"/>
                  <a:gd name="T112" fmla="*/ 4 w 610"/>
                  <a:gd name="T113" fmla="*/ 289 h 669"/>
                  <a:gd name="T114" fmla="*/ 15 w 610"/>
                  <a:gd name="T115" fmla="*/ 221 h 669"/>
                  <a:gd name="T116" fmla="*/ 32 w 610"/>
                  <a:gd name="T117" fmla="*/ 155 h 669"/>
                  <a:gd name="T118" fmla="*/ 58 w 610"/>
                  <a:gd name="T119" fmla="*/ 105 h 669"/>
                  <a:gd name="T120" fmla="*/ 112 w 610"/>
                  <a:gd name="T121" fmla="*/ 50 h 669"/>
                  <a:gd name="T122" fmla="*/ 159 w 610"/>
                  <a:gd name="T123" fmla="*/ 22 h 669"/>
                  <a:gd name="T124" fmla="*/ 214 w 610"/>
                  <a:gd name="T125" fmla="*/ 4 h 6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10" h="669">
                    <a:moveTo>
                      <a:pt x="234" y="0"/>
                    </a:moveTo>
                    <a:lnTo>
                      <a:pt x="234" y="0"/>
                    </a:lnTo>
                    <a:lnTo>
                      <a:pt x="239" y="0"/>
                    </a:lnTo>
                    <a:lnTo>
                      <a:pt x="241" y="0"/>
                    </a:lnTo>
                    <a:lnTo>
                      <a:pt x="244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4" y="0"/>
                    </a:lnTo>
                    <a:lnTo>
                      <a:pt x="280" y="0"/>
                    </a:lnTo>
                    <a:lnTo>
                      <a:pt x="287" y="0"/>
                    </a:lnTo>
                    <a:lnTo>
                      <a:pt x="294" y="1"/>
                    </a:lnTo>
                    <a:lnTo>
                      <a:pt x="301" y="2"/>
                    </a:lnTo>
                    <a:lnTo>
                      <a:pt x="308" y="2"/>
                    </a:lnTo>
                    <a:lnTo>
                      <a:pt x="314" y="3"/>
                    </a:lnTo>
                    <a:lnTo>
                      <a:pt x="322" y="4"/>
                    </a:lnTo>
                    <a:lnTo>
                      <a:pt x="329" y="5"/>
                    </a:lnTo>
                    <a:lnTo>
                      <a:pt x="336" y="7"/>
                    </a:lnTo>
                    <a:lnTo>
                      <a:pt x="343" y="8"/>
                    </a:lnTo>
                    <a:lnTo>
                      <a:pt x="350" y="10"/>
                    </a:lnTo>
                    <a:lnTo>
                      <a:pt x="358" y="12"/>
                    </a:lnTo>
                    <a:lnTo>
                      <a:pt x="365" y="15"/>
                    </a:lnTo>
                    <a:lnTo>
                      <a:pt x="371" y="17"/>
                    </a:lnTo>
                    <a:lnTo>
                      <a:pt x="378" y="20"/>
                    </a:lnTo>
                    <a:lnTo>
                      <a:pt x="385" y="22"/>
                    </a:lnTo>
                    <a:lnTo>
                      <a:pt x="391" y="25"/>
                    </a:lnTo>
                    <a:lnTo>
                      <a:pt x="398" y="29"/>
                    </a:lnTo>
                    <a:lnTo>
                      <a:pt x="404" y="32"/>
                    </a:lnTo>
                    <a:lnTo>
                      <a:pt x="410" y="37"/>
                    </a:lnTo>
                    <a:lnTo>
                      <a:pt x="415" y="40"/>
                    </a:lnTo>
                    <a:lnTo>
                      <a:pt x="419" y="44"/>
                    </a:lnTo>
                    <a:lnTo>
                      <a:pt x="423" y="48"/>
                    </a:lnTo>
                    <a:lnTo>
                      <a:pt x="429" y="51"/>
                    </a:lnTo>
                    <a:lnTo>
                      <a:pt x="432" y="56"/>
                    </a:lnTo>
                    <a:lnTo>
                      <a:pt x="437" y="59"/>
                    </a:lnTo>
                    <a:lnTo>
                      <a:pt x="442" y="63"/>
                    </a:lnTo>
                    <a:lnTo>
                      <a:pt x="446" y="68"/>
                    </a:lnTo>
                    <a:lnTo>
                      <a:pt x="449" y="71"/>
                    </a:lnTo>
                    <a:lnTo>
                      <a:pt x="453" y="76"/>
                    </a:lnTo>
                    <a:lnTo>
                      <a:pt x="457" y="79"/>
                    </a:lnTo>
                    <a:lnTo>
                      <a:pt x="460" y="84"/>
                    </a:lnTo>
                    <a:lnTo>
                      <a:pt x="464" y="88"/>
                    </a:lnTo>
                    <a:lnTo>
                      <a:pt x="468" y="92"/>
                    </a:lnTo>
                    <a:lnTo>
                      <a:pt x="470" y="97"/>
                    </a:lnTo>
                    <a:lnTo>
                      <a:pt x="475" y="101"/>
                    </a:lnTo>
                    <a:lnTo>
                      <a:pt x="479" y="109"/>
                    </a:lnTo>
                    <a:lnTo>
                      <a:pt x="484" y="116"/>
                    </a:lnTo>
                    <a:lnTo>
                      <a:pt x="489" y="123"/>
                    </a:lnTo>
                    <a:lnTo>
                      <a:pt x="492" y="130"/>
                    </a:lnTo>
                    <a:lnTo>
                      <a:pt x="496" y="136"/>
                    </a:lnTo>
                    <a:lnTo>
                      <a:pt x="498" y="142"/>
                    </a:lnTo>
                    <a:lnTo>
                      <a:pt x="500" y="147"/>
                    </a:lnTo>
                    <a:lnTo>
                      <a:pt x="503" y="151"/>
                    </a:lnTo>
                    <a:lnTo>
                      <a:pt x="504" y="159"/>
                    </a:lnTo>
                    <a:lnTo>
                      <a:pt x="509" y="167"/>
                    </a:lnTo>
                    <a:lnTo>
                      <a:pt x="512" y="174"/>
                    </a:lnTo>
                    <a:lnTo>
                      <a:pt x="518" y="181"/>
                    </a:lnTo>
                    <a:lnTo>
                      <a:pt x="522" y="187"/>
                    </a:lnTo>
                    <a:lnTo>
                      <a:pt x="526" y="191"/>
                    </a:lnTo>
                    <a:lnTo>
                      <a:pt x="529" y="194"/>
                    </a:lnTo>
                    <a:lnTo>
                      <a:pt x="530" y="195"/>
                    </a:lnTo>
                    <a:lnTo>
                      <a:pt x="610" y="244"/>
                    </a:lnTo>
                    <a:lnTo>
                      <a:pt x="592" y="289"/>
                    </a:lnTo>
                    <a:lnTo>
                      <a:pt x="565" y="257"/>
                    </a:lnTo>
                    <a:lnTo>
                      <a:pt x="561" y="256"/>
                    </a:lnTo>
                    <a:lnTo>
                      <a:pt x="556" y="252"/>
                    </a:lnTo>
                    <a:lnTo>
                      <a:pt x="552" y="249"/>
                    </a:lnTo>
                    <a:lnTo>
                      <a:pt x="547" y="247"/>
                    </a:lnTo>
                    <a:lnTo>
                      <a:pt x="542" y="244"/>
                    </a:lnTo>
                    <a:lnTo>
                      <a:pt x="537" y="241"/>
                    </a:lnTo>
                    <a:lnTo>
                      <a:pt x="530" y="237"/>
                    </a:lnTo>
                    <a:lnTo>
                      <a:pt x="524" y="234"/>
                    </a:lnTo>
                    <a:lnTo>
                      <a:pt x="518" y="229"/>
                    </a:lnTo>
                    <a:lnTo>
                      <a:pt x="512" y="225"/>
                    </a:lnTo>
                    <a:lnTo>
                      <a:pt x="506" y="221"/>
                    </a:lnTo>
                    <a:lnTo>
                      <a:pt x="500" y="217"/>
                    </a:lnTo>
                    <a:lnTo>
                      <a:pt x="496" y="214"/>
                    </a:lnTo>
                    <a:lnTo>
                      <a:pt x="492" y="211"/>
                    </a:lnTo>
                    <a:lnTo>
                      <a:pt x="486" y="205"/>
                    </a:lnTo>
                    <a:lnTo>
                      <a:pt x="480" y="199"/>
                    </a:lnTo>
                    <a:lnTo>
                      <a:pt x="477" y="195"/>
                    </a:lnTo>
                    <a:lnTo>
                      <a:pt x="473" y="191"/>
                    </a:lnTo>
                    <a:lnTo>
                      <a:pt x="470" y="185"/>
                    </a:lnTo>
                    <a:lnTo>
                      <a:pt x="466" y="181"/>
                    </a:lnTo>
                    <a:lnTo>
                      <a:pt x="462" y="175"/>
                    </a:lnTo>
                    <a:lnTo>
                      <a:pt x="457" y="169"/>
                    </a:lnTo>
                    <a:lnTo>
                      <a:pt x="452" y="163"/>
                    </a:lnTo>
                    <a:lnTo>
                      <a:pt x="449" y="158"/>
                    </a:lnTo>
                    <a:lnTo>
                      <a:pt x="445" y="151"/>
                    </a:lnTo>
                    <a:lnTo>
                      <a:pt x="441" y="145"/>
                    </a:lnTo>
                    <a:lnTo>
                      <a:pt x="436" y="139"/>
                    </a:lnTo>
                    <a:lnTo>
                      <a:pt x="431" y="134"/>
                    </a:lnTo>
                    <a:lnTo>
                      <a:pt x="426" y="127"/>
                    </a:lnTo>
                    <a:lnTo>
                      <a:pt x="421" y="119"/>
                    </a:lnTo>
                    <a:lnTo>
                      <a:pt x="416" y="114"/>
                    </a:lnTo>
                    <a:lnTo>
                      <a:pt x="411" y="108"/>
                    </a:lnTo>
                    <a:lnTo>
                      <a:pt x="406" y="101"/>
                    </a:lnTo>
                    <a:lnTo>
                      <a:pt x="401" y="95"/>
                    </a:lnTo>
                    <a:lnTo>
                      <a:pt x="397" y="89"/>
                    </a:lnTo>
                    <a:lnTo>
                      <a:pt x="392" y="85"/>
                    </a:lnTo>
                    <a:lnTo>
                      <a:pt x="388" y="79"/>
                    </a:lnTo>
                    <a:lnTo>
                      <a:pt x="383" y="75"/>
                    </a:lnTo>
                    <a:lnTo>
                      <a:pt x="378" y="70"/>
                    </a:lnTo>
                    <a:lnTo>
                      <a:pt x="374" y="67"/>
                    </a:lnTo>
                    <a:lnTo>
                      <a:pt x="369" y="63"/>
                    </a:lnTo>
                    <a:lnTo>
                      <a:pt x="365" y="59"/>
                    </a:lnTo>
                    <a:lnTo>
                      <a:pt x="362" y="57"/>
                    </a:lnTo>
                    <a:lnTo>
                      <a:pt x="358" y="56"/>
                    </a:lnTo>
                    <a:lnTo>
                      <a:pt x="354" y="54"/>
                    </a:lnTo>
                    <a:lnTo>
                      <a:pt x="349" y="52"/>
                    </a:lnTo>
                    <a:lnTo>
                      <a:pt x="345" y="51"/>
                    </a:lnTo>
                    <a:lnTo>
                      <a:pt x="342" y="50"/>
                    </a:lnTo>
                    <a:lnTo>
                      <a:pt x="336" y="48"/>
                    </a:lnTo>
                    <a:lnTo>
                      <a:pt x="331" y="48"/>
                    </a:lnTo>
                    <a:lnTo>
                      <a:pt x="328" y="45"/>
                    </a:lnTo>
                    <a:lnTo>
                      <a:pt x="323" y="45"/>
                    </a:lnTo>
                    <a:lnTo>
                      <a:pt x="317" y="44"/>
                    </a:lnTo>
                    <a:lnTo>
                      <a:pt x="313" y="44"/>
                    </a:lnTo>
                    <a:lnTo>
                      <a:pt x="308" y="43"/>
                    </a:lnTo>
                    <a:lnTo>
                      <a:pt x="303" y="43"/>
                    </a:lnTo>
                    <a:lnTo>
                      <a:pt x="297" y="42"/>
                    </a:lnTo>
                    <a:lnTo>
                      <a:pt x="293" y="42"/>
                    </a:lnTo>
                    <a:lnTo>
                      <a:pt x="288" y="42"/>
                    </a:lnTo>
                    <a:lnTo>
                      <a:pt x="283" y="42"/>
                    </a:lnTo>
                    <a:lnTo>
                      <a:pt x="278" y="41"/>
                    </a:lnTo>
                    <a:lnTo>
                      <a:pt x="273" y="41"/>
                    </a:lnTo>
                    <a:lnTo>
                      <a:pt x="268" y="41"/>
                    </a:lnTo>
                    <a:lnTo>
                      <a:pt x="263" y="41"/>
                    </a:lnTo>
                    <a:lnTo>
                      <a:pt x="259" y="41"/>
                    </a:lnTo>
                    <a:lnTo>
                      <a:pt x="254" y="42"/>
                    </a:lnTo>
                    <a:lnTo>
                      <a:pt x="249" y="42"/>
                    </a:lnTo>
                    <a:lnTo>
                      <a:pt x="246" y="43"/>
                    </a:lnTo>
                    <a:lnTo>
                      <a:pt x="241" y="43"/>
                    </a:lnTo>
                    <a:lnTo>
                      <a:pt x="236" y="43"/>
                    </a:lnTo>
                    <a:lnTo>
                      <a:pt x="233" y="44"/>
                    </a:lnTo>
                    <a:lnTo>
                      <a:pt x="229" y="44"/>
                    </a:lnTo>
                    <a:lnTo>
                      <a:pt x="222" y="47"/>
                    </a:lnTo>
                    <a:lnTo>
                      <a:pt x="217" y="49"/>
                    </a:lnTo>
                    <a:lnTo>
                      <a:pt x="210" y="50"/>
                    </a:lnTo>
                    <a:lnTo>
                      <a:pt x="203" y="54"/>
                    </a:lnTo>
                    <a:lnTo>
                      <a:pt x="199" y="55"/>
                    </a:lnTo>
                    <a:lnTo>
                      <a:pt x="195" y="56"/>
                    </a:lnTo>
                    <a:lnTo>
                      <a:pt x="189" y="58"/>
                    </a:lnTo>
                    <a:lnTo>
                      <a:pt x="185" y="62"/>
                    </a:lnTo>
                    <a:lnTo>
                      <a:pt x="179" y="63"/>
                    </a:lnTo>
                    <a:lnTo>
                      <a:pt x="174" y="67"/>
                    </a:lnTo>
                    <a:lnTo>
                      <a:pt x="168" y="70"/>
                    </a:lnTo>
                    <a:lnTo>
                      <a:pt x="163" y="74"/>
                    </a:lnTo>
                    <a:lnTo>
                      <a:pt x="156" y="77"/>
                    </a:lnTo>
                    <a:lnTo>
                      <a:pt x="152" y="82"/>
                    </a:lnTo>
                    <a:lnTo>
                      <a:pt x="145" y="85"/>
                    </a:lnTo>
                    <a:lnTo>
                      <a:pt x="139" y="91"/>
                    </a:lnTo>
                    <a:lnTo>
                      <a:pt x="133" y="95"/>
                    </a:lnTo>
                    <a:lnTo>
                      <a:pt x="127" y="101"/>
                    </a:lnTo>
                    <a:lnTo>
                      <a:pt x="121" y="107"/>
                    </a:lnTo>
                    <a:lnTo>
                      <a:pt x="115" y="114"/>
                    </a:lnTo>
                    <a:lnTo>
                      <a:pt x="109" y="119"/>
                    </a:lnTo>
                    <a:lnTo>
                      <a:pt x="103" y="127"/>
                    </a:lnTo>
                    <a:lnTo>
                      <a:pt x="101" y="129"/>
                    </a:lnTo>
                    <a:lnTo>
                      <a:pt x="98" y="134"/>
                    </a:lnTo>
                    <a:lnTo>
                      <a:pt x="95" y="137"/>
                    </a:lnTo>
                    <a:lnTo>
                      <a:pt x="94" y="142"/>
                    </a:lnTo>
                    <a:lnTo>
                      <a:pt x="91" y="145"/>
                    </a:lnTo>
                    <a:lnTo>
                      <a:pt x="88" y="150"/>
                    </a:lnTo>
                    <a:lnTo>
                      <a:pt x="86" y="155"/>
                    </a:lnTo>
                    <a:lnTo>
                      <a:pt x="84" y="159"/>
                    </a:lnTo>
                    <a:lnTo>
                      <a:pt x="81" y="163"/>
                    </a:lnTo>
                    <a:lnTo>
                      <a:pt x="79" y="168"/>
                    </a:lnTo>
                    <a:lnTo>
                      <a:pt x="76" y="174"/>
                    </a:lnTo>
                    <a:lnTo>
                      <a:pt x="75" y="179"/>
                    </a:lnTo>
                    <a:lnTo>
                      <a:pt x="73" y="183"/>
                    </a:lnTo>
                    <a:lnTo>
                      <a:pt x="71" y="189"/>
                    </a:lnTo>
                    <a:lnTo>
                      <a:pt x="69" y="195"/>
                    </a:lnTo>
                    <a:lnTo>
                      <a:pt x="68" y="201"/>
                    </a:lnTo>
                    <a:lnTo>
                      <a:pt x="66" y="205"/>
                    </a:lnTo>
                    <a:lnTo>
                      <a:pt x="66" y="211"/>
                    </a:lnTo>
                    <a:lnTo>
                      <a:pt x="64" y="218"/>
                    </a:lnTo>
                    <a:lnTo>
                      <a:pt x="64" y="225"/>
                    </a:lnTo>
                    <a:lnTo>
                      <a:pt x="61" y="230"/>
                    </a:lnTo>
                    <a:lnTo>
                      <a:pt x="60" y="236"/>
                    </a:lnTo>
                    <a:lnTo>
                      <a:pt x="59" y="242"/>
                    </a:lnTo>
                    <a:lnTo>
                      <a:pt x="58" y="248"/>
                    </a:lnTo>
                    <a:lnTo>
                      <a:pt x="57" y="252"/>
                    </a:lnTo>
                    <a:lnTo>
                      <a:pt x="57" y="258"/>
                    </a:lnTo>
                    <a:lnTo>
                      <a:pt x="55" y="265"/>
                    </a:lnTo>
                    <a:lnTo>
                      <a:pt x="55" y="271"/>
                    </a:lnTo>
                    <a:lnTo>
                      <a:pt x="54" y="276"/>
                    </a:lnTo>
                    <a:lnTo>
                      <a:pt x="53" y="281"/>
                    </a:lnTo>
                    <a:lnTo>
                      <a:pt x="52" y="287"/>
                    </a:lnTo>
                    <a:lnTo>
                      <a:pt x="52" y="292"/>
                    </a:lnTo>
                    <a:lnTo>
                      <a:pt x="52" y="297"/>
                    </a:lnTo>
                    <a:lnTo>
                      <a:pt x="52" y="303"/>
                    </a:lnTo>
                    <a:lnTo>
                      <a:pt x="52" y="308"/>
                    </a:lnTo>
                    <a:lnTo>
                      <a:pt x="52" y="314"/>
                    </a:lnTo>
                    <a:lnTo>
                      <a:pt x="51" y="318"/>
                    </a:lnTo>
                    <a:lnTo>
                      <a:pt x="51" y="323"/>
                    </a:lnTo>
                    <a:lnTo>
                      <a:pt x="51" y="328"/>
                    </a:lnTo>
                    <a:lnTo>
                      <a:pt x="51" y="332"/>
                    </a:lnTo>
                    <a:lnTo>
                      <a:pt x="51" y="337"/>
                    </a:lnTo>
                    <a:lnTo>
                      <a:pt x="51" y="342"/>
                    </a:lnTo>
                    <a:lnTo>
                      <a:pt x="51" y="346"/>
                    </a:lnTo>
                    <a:lnTo>
                      <a:pt x="52" y="351"/>
                    </a:lnTo>
                    <a:lnTo>
                      <a:pt x="52" y="356"/>
                    </a:lnTo>
                    <a:lnTo>
                      <a:pt x="52" y="361"/>
                    </a:lnTo>
                    <a:lnTo>
                      <a:pt x="52" y="364"/>
                    </a:lnTo>
                    <a:lnTo>
                      <a:pt x="52" y="369"/>
                    </a:lnTo>
                    <a:lnTo>
                      <a:pt x="52" y="374"/>
                    </a:lnTo>
                    <a:lnTo>
                      <a:pt x="52" y="378"/>
                    </a:lnTo>
                    <a:lnTo>
                      <a:pt x="53" y="382"/>
                    </a:lnTo>
                    <a:lnTo>
                      <a:pt x="54" y="386"/>
                    </a:lnTo>
                    <a:lnTo>
                      <a:pt x="54" y="395"/>
                    </a:lnTo>
                    <a:lnTo>
                      <a:pt x="55" y="402"/>
                    </a:lnTo>
                    <a:lnTo>
                      <a:pt x="57" y="410"/>
                    </a:lnTo>
                    <a:lnTo>
                      <a:pt x="58" y="418"/>
                    </a:lnTo>
                    <a:lnTo>
                      <a:pt x="59" y="425"/>
                    </a:lnTo>
                    <a:lnTo>
                      <a:pt x="60" y="432"/>
                    </a:lnTo>
                    <a:lnTo>
                      <a:pt x="62" y="441"/>
                    </a:lnTo>
                    <a:lnTo>
                      <a:pt x="64" y="448"/>
                    </a:lnTo>
                    <a:lnTo>
                      <a:pt x="66" y="454"/>
                    </a:lnTo>
                    <a:lnTo>
                      <a:pt x="67" y="461"/>
                    </a:lnTo>
                    <a:lnTo>
                      <a:pt x="68" y="466"/>
                    </a:lnTo>
                    <a:lnTo>
                      <a:pt x="71" y="474"/>
                    </a:lnTo>
                    <a:lnTo>
                      <a:pt x="72" y="479"/>
                    </a:lnTo>
                    <a:lnTo>
                      <a:pt x="74" y="485"/>
                    </a:lnTo>
                    <a:lnTo>
                      <a:pt x="76" y="491"/>
                    </a:lnTo>
                    <a:lnTo>
                      <a:pt x="79" y="498"/>
                    </a:lnTo>
                    <a:lnTo>
                      <a:pt x="80" y="503"/>
                    </a:lnTo>
                    <a:lnTo>
                      <a:pt x="82" y="508"/>
                    </a:lnTo>
                    <a:lnTo>
                      <a:pt x="85" y="514"/>
                    </a:lnTo>
                    <a:lnTo>
                      <a:pt x="87" y="518"/>
                    </a:lnTo>
                    <a:lnTo>
                      <a:pt x="89" y="523"/>
                    </a:lnTo>
                    <a:lnTo>
                      <a:pt x="93" y="528"/>
                    </a:lnTo>
                    <a:lnTo>
                      <a:pt x="95" y="532"/>
                    </a:lnTo>
                    <a:lnTo>
                      <a:pt x="100" y="538"/>
                    </a:lnTo>
                    <a:lnTo>
                      <a:pt x="103" y="542"/>
                    </a:lnTo>
                    <a:lnTo>
                      <a:pt x="107" y="546"/>
                    </a:lnTo>
                    <a:lnTo>
                      <a:pt x="111" y="551"/>
                    </a:lnTo>
                    <a:lnTo>
                      <a:pt x="115" y="556"/>
                    </a:lnTo>
                    <a:lnTo>
                      <a:pt x="120" y="559"/>
                    </a:lnTo>
                    <a:lnTo>
                      <a:pt x="123" y="564"/>
                    </a:lnTo>
                    <a:lnTo>
                      <a:pt x="128" y="568"/>
                    </a:lnTo>
                    <a:lnTo>
                      <a:pt x="133" y="571"/>
                    </a:lnTo>
                    <a:lnTo>
                      <a:pt x="138" y="575"/>
                    </a:lnTo>
                    <a:lnTo>
                      <a:pt x="141" y="578"/>
                    </a:lnTo>
                    <a:lnTo>
                      <a:pt x="146" y="582"/>
                    </a:lnTo>
                    <a:lnTo>
                      <a:pt x="150" y="585"/>
                    </a:lnTo>
                    <a:lnTo>
                      <a:pt x="155" y="588"/>
                    </a:lnTo>
                    <a:lnTo>
                      <a:pt x="159" y="591"/>
                    </a:lnTo>
                    <a:lnTo>
                      <a:pt x="163" y="593"/>
                    </a:lnTo>
                    <a:lnTo>
                      <a:pt x="169" y="598"/>
                    </a:lnTo>
                    <a:lnTo>
                      <a:pt x="173" y="599"/>
                    </a:lnTo>
                    <a:lnTo>
                      <a:pt x="177" y="602"/>
                    </a:lnTo>
                    <a:lnTo>
                      <a:pt x="182" y="604"/>
                    </a:lnTo>
                    <a:lnTo>
                      <a:pt x="187" y="608"/>
                    </a:lnTo>
                    <a:lnTo>
                      <a:pt x="190" y="610"/>
                    </a:lnTo>
                    <a:lnTo>
                      <a:pt x="195" y="611"/>
                    </a:lnTo>
                    <a:lnTo>
                      <a:pt x="200" y="613"/>
                    </a:lnTo>
                    <a:lnTo>
                      <a:pt x="204" y="616"/>
                    </a:lnTo>
                    <a:lnTo>
                      <a:pt x="208" y="617"/>
                    </a:lnTo>
                    <a:lnTo>
                      <a:pt x="213" y="618"/>
                    </a:lnTo>
                    <a:lnTo>
                      <a:pt x="216" y="619"/>
                    </a:lnTo>
                    <a:lnTo>
                      <a:pt x="221" y="622"/>
                    </a:lnTo>
                    <a:lnTo>
                      <a:pt x="226" y="622"/>
                    </a:lnTo>
                    <a:lnTo>
                      <a:pt x="230" y="624"/>
                    </a:lnTo>
                    <a:lnTo>
                      <a:pt x="236" y="624"/>
                    </a:lnTo>
                    <a:lnTo>
                      <a:pt x="241" y="625"/>
                    </a:lnTo>
                    <a:lnTo>
                      <a:pt x="246" y="626"/>
                    </a:lnTo>
                    <a:lnTo>
                      <a:pt x="251" y="628"/>
                    </a:lnTo>
                    <a:lnTo>
                      <a:pt x="256" y="628"/>
                    </a:lnTo>
                    <a:lnTo>
                      <a:pt x="262" y="629"/>
                    </a:lnTo>
                    <a:lnTo>
                      <a:pt x="268" y="629"/>
                    </a:lnTo>
                    <a:lnTo>
                      <a:pt x="274" y="630"/>
                    </a:lnTo>
                    <a:lnTo>
                      <a:pt x="280" y="630"/>
                    </a:lnTo>
                    <a:lnTo>
                      <a:pt x="286" y="630"/>
                    </a:lnTo>
                    <a:lnTo>
                      <a:pt x="290" y="630"/>
                    </a:lnTo>
                    <a:lnTo>
                      <a:pt x="296" y="630"/>
                    </a:lnTo>
                    <a:lnTo>
                      <a:pt x="301" y="630"/>
                    </a:lnTo>
                    <a:lnTo>
                      <a:pt x="307" y="630"/>
                    </a:lnTo>
                    <a:lnTo>
                      <a:pt x="311" y="629"/>
                    </a:lnTo>
                    <a:lnTo>
                      <a:pt x="317" y="628"/>
                    </a:lnTo>
                    <a:lnTo>
                      <a:pt x="322" y="628"/>
                    </a:lnTo>
                    <a:lnTo>
                      <a:pt x="328" y="628"/>
                    </a:lnTo>
                    <a:lnTo>
                      <a:pt x="331" y="625"/>
                    </a:lnTo>
                    <a:lnTo>
                      <a:pt x="336" y="625"/>
                    </a:lnTo>
                    <a:lnTo>
                      <a:pt x="341" y="624"/>
                    </a:lnTo>
                    <a:lnTo>
                      <a:pt x="345" y="623"/>
                    </a:lnTo>
                    <a:lnTo>
                      <a:pt x="349" y="621"/>
                    </a:lnTo>
                    <a:lnTo>
                      <a:pt x="354" y="619"/>
                    </a:lnTo>
                    <a:lnTo>
                      <a:pt x="357" y="618"/>
                    </a:lnTo>
                    <a:lnTo>
                      <a:pt x="362" y="616"/>
                    </a:lnTo>
                    <a:lnTo>
                      <a:pt x="369" y="611"/>
                    </a:lnTo>
                    <a:lnTo>
                      <a:pt x="375" y="606"/>
                    </a:lnTo>
                    <a:lnTo>
                      <a:pt x="382" y="603"/>
                    </a:lnTo>
                    <a:lnTo>
                      <a:pt x="389" y="599"/>
                    </a:lnTo>
                    <a:lnTo>
                      <a:pt x="395" y="595"/>
                    </a:lnTo>
                    <a:lnTo>
                      <a:pt x="402" y="591"/>
                    </a:lnTo>
                    <a:lnTo>
                      <a:pt x="409" y="586"/>
                    </a:lnTo>
                    <a:lnTo>
                      <a:pt x="415" y="583"/>
                    </a:lnTo>
                    <a:lnTo>
                      <a:pt x="421" y="577"/>
                    </a:lnTo>
                    <a:lnTo>
                      <a:pt x="426" y="571"/>
                    </a:lnTo>
                    <a:lnTo>
                      <a:pt x="431" y="565"/>
                    </a:lnTo>
                    <a:lnTo>
                      <a:pt x="436" y="559"/>
                    </a:lnTo>
                    <a:lnTo>
                      <a:pt x="439" y="552"/>
                    </a:lnTo>
                    <a:lnTo>
                      <a:pt x="444" y="545"/>
                    </a:lnTo>
                    <a:lnTo>
                      <a:pt x="445" y="541"/>
                    </a:lnTo>
                    <a:lnTo>
                      <a:pt x="446" y="536"/>
                    </a:lnTo>
                    <a:lnTo>
                      <a:pt x="449" y="532"/>
                    </a:lnTo>
                    <a:lnTo>
                      <a:pt x="451" y="528"/>
                    </a:lnTo>
                    <a:lnTo>
                      <a:pt x="451" y="522"/>
                    </a:lnTo>
                    <a:lnTo>
                      <a:pt x="452" y="517"/>
                    </a:lnTo>
                    <a:lnTo>
                      <a:pt x="452" y="512"/>
                    </a:lnTo>
                    <a:lnTo>
                      <a:pt x="455" y="508"/>
                    </a:lnTo>
                    <a:lnTo>
                      <a:pt x="455" y="504"/>
                    </a:lnTo>
                    <a:lnTo>
                      <a:pt x="457" y="499"/>
                    </a:lnTo>
                    <a:lnTo>
                      <a:pt x="457" y="496"/>
                    </a:lnTo>
                    <a:lnTo>
                      <a:pt x="458" y="492"/>
                    </a:lnTo>
                    <a:lnTo>
                      <a:pt x="460" y="485"/>
                    </a:lnTo>
                    <a:lnTo>
                      <a:pt x="464" y="478"/>
                    </a:lnTo>
                    <a:lnTo>
                      <a:pt x="466" y="472"/>
                    </a:lnTo>
                    <a:lnTo>
                      <a:pt x="470" y="468"/>
                    </a:lnTo>
                    <a:lnTo>
                      <a:pt x="472" y="462"/>
                    </a:lnTo>
                    <a:lnTo>
                      <a:pt x="476" y="457"/>
                    </a:lnTo>
                    <a:lnTo>
                      <a:pt x="478" y="452"/>
                    </a:lnTo>
                    <a:lnTo>
                      <a:pt x="483" y="448"/>
                    </a:lnTo>
                    <a:lnTo>
                      <a:pt x="486" y="443"/>
                    </a:lnTo>
                    <a:lnTo>
                      <a:pt x="491" y="438"/>
                    </a:lnTo>
                    <a:lnTo>
                      <a:pt x="497" y="435"/>
                    </a:lnTo>
                    <a:lnTo>
                      <a:pt x="503" y="430"/>
                    </a:lnTo>
                    <a:lnTo>
                      <a:pt x="507" y="424"/>
                    </a:lnTo>
                    <a:lnTo>
                      <a:pt x="513" y="421"/>
                    </a:lnTo>
                    <a:lnTo>
                      <a:pt x="518" y="416"/>
                    </a:lnTo>
                    <a:lnTo>
                      <a:pt x="524" y="415"/>
                    </a:lnTo>
                    <a:lnTo>
                      <a:pt x="530" y="411"/>
                    </a:lnTo>
                    <a:lnTo>
                      <a:pt x="534" y="409"/>
                    </a:lnTo>
                    <a:lnTo>
                      <a:pt x="540" y="406"/>
                    </a:lnTo>
                    <a:lnTo>
                      <a:pt x="545" y="406"/>
                    </a:lnTo>
                    <a:lnTo>
                      <a:pt x="549" y="404"/>
                    </a:lnTo>
                    <a:lnTo>
                      <a:pt x="552" y="403"/>
                    </a:lnTo>
                    <a:lnTo>
                      <a:pt x="556" y="402"/>
                    </a:lnTo>
                    <a:lnTo>
                      <a:pt x="559" y="402"/>
                    </a:lnTo>
                    <a:lnTo>
                      <a:pt x="563" y="402"/>
                    </a:lnTo>
                    <a:lnTo>
                      <a:pt x="565" y="402"/>
                    </a:lnTo>
                    <a:lnTo>
                      <a:pt x="610" y="376"/>
                    </a:lnTo>
                    <a:lnTo>
                      <a:pt x="598" y="434"/>
                    </a:lnTo>
                    <a:lnTo>
                      <a:pt x="596" y="434"/>
                    </a:lnTo>
                    <a:lnTo>
                      <a:pt x="594" y="434"/>
                    </a:lnTo>
                    <a:lnTo>
                      <a:pt x="591" y="434"/>
                    </a:lnTo>
                    <a:lnTo>
                      <a:pt x="587" y="434"/>
                    </a:lnTo>
                    <a:lnTo>
                      <a:pt x="581" y="434"/>
                    </a:lnTo>
                    <a:lnTo>
                      <a:pt x="577" y="434"/>
                    </a:lnTo>
                    <a:lnTo>
                      <a:pt x="571" y="435"/>
                    </a:lnTo>
                    <a:lnTo>
                      <a:pt x="566" y="436"/>
                    </a:lnTo>
                    <a:lnTo>
                      <a:pt x="559" y="436"/>
                    </a:lnTo>
                    <a:lnTo>
                      <a:pt x="552" y="438"/>
                    </a:lnTo>
                    <a:lnTo>
                      <a:pt x="546" y="441"/>
                    </a:lnTo>
                    <a:lnTo>
                      <a:pt x="540" y="442"/>
                    </a:lnTo>
                    <a:lnTo>
                      <a:pt x="536" y="444"/>
                    </a:lnTo>
                    <a:lnTo>
                      <a:pt x="531" y="448"/>
                    </a:lnTo>
                    <a:lnTo>
                      <a:pt x="527" y="451"/>
                    </a:lnTo>
                    <a:lnTo>
                      <a:pt x="525" y="456"/>
                    </a:lnTo>
                    <a:lnTo>
                      <a:pt x="522" y="459"/>
                    </a:lnTo>
                    <a:lnTo>
                      <a:pt x="520" y="465"/>
                    </a:lnTo>
                    <a:lnTo>
                      <a:pt x="518" y="471"/>
                    </a:lnTo>
                    <a:lnTo>
                      <a:pt x="516" y="479"/>
                    </a:lnTo>
                    <a:lnTo>
                      <a:pt x="515" y="482"/>
                    </a:lnTo>
                    <a:lnTo>
                      <a:pt x="512" y="486"/>
                    </a:lnTo>
                    <a:lnTo>
                      <a:pt x="511" y="490"/>
                    </a:lnTo>
                    <a:lnTo>
                      <a:pt x="510" y="495"/>
                    </a:lnTo>
                    <a:lnTo>
                      <a:pt x="509" y="499"/>
                    </a:lnTo>
                    <a:lnTo>
                      <a:pt x="507" y="504"/>
                    </a:lnTo>
                    <a:lnTo>
                      <a:pt x="505" y="509"/>
                    </a:lnTo>
                    <a:lnTo>
                      <a:pt x="504" y="514"/>
                    </a:lnTo>
                    <a:lnTo>
                      <a:pt x="502" y="518"/>
                    </a:lnTo>
                    <a:lnTo>
                      <a:pt x="499" y="523"/>
                    </a:lnTo>
                    <a:lnTo>
                      <a:pt x="497" y="528"/>
                    </a:lnTo>
                    <a:lnTo>
                      <a:pt x="495" y="534"/>
                    </a:lnTo>
                    <a:lnTo>
                      <a:pt x="492" y="538"/>
                    </a:lnTo>
                    <a:lnTo>
                      <a:pt x="490" y="543"/>
                    </a:lnTo>
                    <a:lnTo>
                      <a:pt x="486" y="548"/>
                    </a:lnTo>
                    <a:lnTo>
                      <a:pt x="484" y="553"/>
                    </a:lnTo>
                    <a:lnTo>
                      <a:pt x="480" y="558"/>
                    </a:lnTo>
                    <a:lnTo>
                      <a:pt x="476" y="564"/>
                    </a:lnTo>
                    <a:lnTo>
                      <a:pt x="472" y="570"/>
                    </a:lnTo>
                    <a:lnTo>
                      <a:pt x="469" y="576"/>
                    </a:lnTo>
                    <a:lnTo>
                      <a:pt x="464" y="579"/>
                    </a:lnTo>
                    <a:lnTo>
                      <a:pt x="459" y="585"/>
                    </a:lnTo>
                    <a:lnTo>
                      <a:pt x="455" y="591"/>
                    </a:lnTo>
                    <a:lnTo>
                      <a:pt x="451" y="597"/>
                    </a:lnTo>
                    <a:lnTo>
                      <a:pt x="445" y="602"/>
                    </a:lnTo>
                    <a:lnTo>
                      <a:pt x="439" y="606"/>
                    </a:lnTo>
                    <a:lnTo>
                      <a:pt x="435" y="611"/>
                    </a:lnTo>
                    <a:lnTo>
                      <a:pt x="430" y="616"/>
                    </a:lnTo>
                    <a:lnTo>
                      <a:pt x="425" y="619"/>
                    </a:lnTo>
                    <a:lnTo>
                      <a:pt x="421" y="623"/>
                    </a:lnTo>
                    <a:lnTo>
                      <a:pt x="416" y="626"/>
                    </a:lnTo>
                    <a:lnTo>
                      <a:pt x="411" y="630"/>
                    </a:lnTo>
                    <a:lnTo>
                      <a:pt x="406" y="632"/>
                    </a:lnTo>
                    <a:lnTo>
                      <a:pt x="403" y="636"/>
                    </a:lnTo>
                    <a:lnTo>
                      <a:pt x="398" y="637"/>
                    </a:lnTo>
                    <a:lnTo>
                      <a:pt x="394" y="641"/>
                    </a:lnTo>
                    <a:lnTo>
                      <a:pt x="385" y="644"/>
                    </a:lnTo>
                    <a:lnTo>
                      <a:pt x="378" y="649"/>
                    </a:lnTo>
                    <a:lnTo>
                      <a:pt x="374" y="649"/>
                    </a:lnTo>
                    <a:lnTo>
                      <a:pt x="369" y="651"/>
                    </a:lnTo>
                    <a:lnTo>
                      <a:pt x="365" y="651"/>
                    </a:lnTo>
                    <a:lnTo>
                      <a:pt x="362" y="653"/>
                    </a:lnTo>
                    <a:lnTo>
                      <a:pt x="357" y="653"/>
                    </a:lnTo>
                    <a:lnTo>
                      <a:pt x="354" y="656"/>
                    </a:lnTo>
                    <a:lnTo>
                      <a:pt x="349" y="656"/>
                    </a:lnTo>
                    <a:lnTo>
                      <a:pt x="345" y="657"/>
                    </a:lnTo>
                    <a:lnTo>
                      <a:pt x="342" y="657"/>
                    </a:lnTo>
                    <a:lnTo>
                      <a:pt x="337" y="659"/>
                    </a:lnTo>
                    <a:lnTo>
                      <a:pt x="332" y="659"/>
                    </a:lnTo>
                    <a:lnTo>
                      <a:pt x="329" y="661"/>
                    </a:lnTo>
                    <a:lnTo>
                      <a:pt x="324" y="662"/>
                    </a:lnTo>
                    <a:lnTo>
                      <a:pt x="320" y="663"/>
                    </a:lnTo>
                    <a:lnTo>
                      <a:pt x="316" y="663"/>
                    </a:lnTo>
                    <a:lnTo>
                      <a:pt x="311" y="665"/>
                    </a:lnTo>
                    <a:lnTo>
                      <a:pt x="305" y="665"/>
                    </a:lnTo>
                    <a:lnTo>
                      <a:pt x="302" y="665"/>
                    </a:lnTo>
                    <a:lnTo>
                      <a:pt x="296" y="666"/>
                    </a:lnTo>
                    <a:lnTo>
                      <a:pt x="291" y="668"/>
                    </a:lnTo>
                    <a:lnTo>
                      <a:pt x="288" y="668"/>
                    </a:lnTo>
                    <a:lnTo>
                      <a:pt x="283" y="668"/>
                    </a:lnTo>
                    <a:lnTo>
                      <a:pt x="278" y="668"/>
                    </a:lnTo>
                    <a:lnTo>
                      <a:pt x="274" y="669"/>
                    </a:lnTo>
                    <a:lnTo>
                      <a:pt x="269" y="669"/>
                    </a:lnTo>
                    <a:lnTo>
                      <a:pt x="264" y="669"/>
                    </a:lnTo>
                    <a:lnTo>
                      <a:pt x="261" y="669"/>
                    </a:lnTo>
                    <a:lnTo>
                      <a:pt x="256" y="669"/>
                    </a:lnTo>
                    <a:lnTo>
                      <a:pt x="251" y="668"/>
                    </a:lnTo>
                    <a:lnTo>
                      <a:pt x="248" y="668"/>
                    </a:lnTo>
                    <a:lnTo>
                      <a:pt x="243" y="668"/>
                    </a:lnTo>
                    <a:lnTo>
                      <a:pt x="240" y="668"/>
                    </a:lnTo>
                    <a:lnTo>
                      <a:pt x="235" y="665"/>
                    </a:lnTo>
                    <a:lnTo>
                      <a:pt x="230" y="665"/>
                    </a:lnTo>
                    <a:lnTo>
                      <a:pt x="227" y="664"/>
                    </a:lnTo>
                    <a:lnTo>
                      <a:pt x="222" y="663"/>
                    </a:lnTo>
                    <a:lnTo>
                      <a:pt x="214" y="662"/>
                    </a:lnTo>
                    <a:lnTo>
                      <a:pt x="207" y="659"/>
                    </a:lnTo>
                    <a:lnTo>
                      <a:pt x="199" y="657"/>
                    </a:lnTo>
                    <a:lnTo>
                      <a:pt x="190" y="655"/>
                    </a:lnTo>
                    <a:lnTo>
                      <a:pt x="183" y="651"/>
                    </a:lnTo>
                    <a:lnTo>
                      <a:pt x="176" y="649"/>
                    </a:lnTo>
                    <a:lnTo>
                      <a:pt x="172" y="648"/>
                    </a:lnTo>
                    <a:lnTo>
                      <a:pt x="168" y="645"/>
                    </a:lnTo>
                    <a:lnTo>
                      <a:pt x="163" y="643"/>
                    </a:lnTo>
                    <a:lnTo>
                      <a:pt x="160" y="642"/>
                    </a:lnTo>
                    <a:lnTo>
                      <a:pt x="155" y="638"/>
                    </a:lnTo>
                    <a:lnTo>
                      <a:pt x="152" y="636"/>
                    </a:lnTo>
                    <a:lnTo>
                      <a:pt x="147" y="633"/>
                    </a:lnTo>
                    <a:lnTo>
                      <a:pt x="143" y="631"/>
                    </a:lnTo>
                    <a:lnTo>
                      <a:pt x="139" y="628"/>
                    </a:lnTo>
                    <a:lnTo>
                      <a:pt x="135" y="624"/>
                    </a:lnTo>
                    <a:lnTo>
                      <a:pt x="131" y="622"/>
                    </a:lnTo>
                    <a:lnTo>
                      <a:pt x="127" y="618"/>
                    </a:lnTo>
                    <a:lnTo>
                      <a:pt x="122" y="615"/>
                    </a:lnTo>
                    <a:lnTo>
                      <a:pt x="118" y="611"/>
                    </a:lnTo>
                    <a:lnTo>
                      <a:pt x="114" y="609"/>
                    </a:lnTo>
                    <a:lnTo>
                      <a:pt x="111" y="605"/>
                    </a:lnTo>
                    <a:lnTo>
                      <a:pt x="106" y="602"/>
                    </a:lnTo>
                    <a:lnTo>
                      <a:pt x="101" y="598"/>
                    </a:lnTo>
                    <a:lnTo>
                      <a:pt x="98" y="593"/>
                    </a:lnTo>
                    <a:lnTo>
                      <a:pt x="94" y="590"/>
                    </a:lnTo>
                    <a:lnTo>
                      <a:pt x="86" y="582"/>
                    </a:lnTo>
                    <a:lnTo>
                      <a:pt x="80" y="575"/>
                    </a:lnTo>
                    <a:lnTo>
                      <a:pt x="75" y="570"/>
                    </a:lnTo>
                    <a:lnTo>
                      <a:pt x="72" y="566"/>
                    </a:lnTo>
                    <a:lnTo>
                      <a:pt x="68" y="562"/>
                    </a:lnTo>
                    <a:lnTo>
                      <a:pt x="66" y="558"/>
                    </a:lnTo>
                    <a:lnTo>
                      <a:pt x="61" y="550"/>
                    </a:lnTo>
                    <a:lnTo>
                      <a:pt x="57" y="543"/>
                    </a:lnTo>
                    <a:lnTo>
                      <a:pt x="54" y="538"/>
                    </a:lnTo>
                    <a:lnTo>
                      <a:pt x="51" y="534"/>
                    </a:lnTo>
                    <a:lnTo>
                      <a:pt x="48" y="528"/>
                    </a:lnTo>
                    <a:lnTo>
                      <a:pt x="46" y="524"/>
                    </a:lnTo>
                    <a:lnTo>
                      <a:pt x="44" y="518"/>
                    </a:lnTo>
                    <a:lnTo>
                      <a:pt x="40" y="512"/>
                    </a:lnTo>
                    <a:lnTo>
                      <a:pt x="38" y="506"/>
                    </a:lnTo>
                    <a:lnTo>
                      <a:pt x="37" y="501"/>
                    </a:lnTo>
                    <a:lnTo>
                      <a:pt x="33" y="494"/>
                    </a:lnTo>
                    <a:lnTo>
                      <a:pt x="31" y="486"/>
                    </a:lnTo>
                    <a:lnTo>
                      <a:pt x="28" y="479"/>
                    </a:lnTo>
                    <a:lnTo>
                      <a:pt x="26" y="474"/>
                    </a:lnTo>
                    <a:lnTo>
                      <a:pt x="24" y="466"/>
                    </a:lnTo>
                    <a:lnTo>
                      <a:pt x="21" y="461"/>
                    </a:lnTo>
                    <a:lnTo>
                      <a:pt x="19" y="454"/>
                    </a:lnTo>
                    <a:lnTo>
                      <a:pt x="18" y="446"/>
                    </a:lnTo>
                    <a:lnTo>
                      <a:pt x="15" y="438"/>
                    </a:lnTo>
                    <a:lnTo>
                      <a:pt x="13" y="432"/>
                    </a:lnTo>
                    <a:lnTo>
                      <a:pt x="12" y="424"/>
                    </a:lnTo>
                    <a:lnTo>
                      <a:pt x="11" y="417"/>
                    </a:lnTo>
                    <a:lnTo>
                      <a:pt x="8" y="410"/>
                    </a:lnTo>
                    <a:lnTo>
                      <a:pt x="6" y="402"/>
                    </a:lnTo>
                    <a:lnTo>
                      <a:pt x="5" y="396"/>
                    </a:lnTo>
                    <a:lnTo>
                      <a:pt x="5" y="389"/>
                    </a:lnTo>
                    <a:lnTo>
                      <a:pt x="3" y="382"/>
                    </a:lnTo>
                    <a:lnTo>
                      <a:pt x="3" y="375"/>
                    </a:lnTo>
                    <a:lnTo>
                      <a:pt x="0" y="369"/>
                    </a:lnTo>
                    <a:lnTo>
                      <a:pt x="0" y="362"/>
                    </a:lnTo>
                    <a:lnTo>
                      <a:pt x="0" y="355"/>
                    </a:lnTo>
                    <a:lnTo>
                      <a:pt x="0" y="349"/>
                    </a:lnTo>
                    <a:lnTo>
                      <a:pt x="0" y="343"/>
                    </a:lnTo>
                    <a:lnTo>
                      <a:pt x="0" y="338"/>
                    </a:lnTo>
                    <a:lnTo>
                      <a:pt x="0" y="331"/>
                    </a:lnTo>
                    <a:lnTo>
                      <a:pt x="0" y="324"/>
                    </a:lnTo>
                    <a:lnTo>
                      <a:pt x="0" y="318"/>
                    </a:lnTo>
                    <a:lnTo>
                      <a:pt x="1" y="311"/>
                    </a:lnTo>
                    <a:lnTo>
                      <a:pt x="1" y="304"/>
                    </a:lnTo>
                    <a:lnTo>
                      <a:pt x="3" y="297"/>
                    </a:lnTo>
                    <a:lnTo>
                      <a:pt x="4" y="289"/>
                    </a:lnTo>
                    <a:lnTo>
                      <a:pt x="5" y="283"/>
                    </a:lnTo>
                    <a:lnTo>
                      <a:pt x="5" y="275"/>
                    </a:lnTo>
                    <a:lnTo>
                      <a:pt x="6" y="267"/>
                    </a:lnTo>
                    <a:lnTo>
                      <a:pt x="7" y="258"/>
                    </a:lnTo>
                    <a:lnTo>
                      <a:pt x="8" y="251"/>
                    </a:lnTo>
                    <a:lnTo>
                      <a:pt x="11" y="243"/>
                    </a:lnTo>
                    <a:lnTo>
                      <a:pt x="12" y="236"/>
                    </a:lnTo>
                    <a:lnTo>
                      <a:pt x="13" y="228"/>
                    </a:lnTo>
                    <a:lnTo>
                      <a:pt x="15" y="221"/>
                    </a:lnTo>
                    <a:lnTo>
                      <a:pt x="17" y="212"/>
                    </a:lnTo>
                    <a:lnTo>
                      <a:pt x="18" y="205"/>
                    </a:lnTo>
                    <a:lnTo>
                      <a:pt x="20" y="197"/>
                    </a:lnTo>
                    <a:lnTo>
                      <a:pt x="22" y="190"/>
                    </a:lnTo>
                    <a:lnTo>
                      <a:pt x="24" y="182"/>
                    </a:lnTo>
                    <a:lnTo>
                      <a:pt x="26" y="175"/>
                    </a:lnTo>
                    <a:lnTo>
                      <a:pt x="28" y="169"/>
                    </a:lnTo>
                    <a:lnTo>
                      <a:pt x="31" y="162"/>
                    </a:lnTo>
                    <a:lnTo>
                      <a:pt x="32" y="155"/>
                    </a:lnTo>
                    <a:lnTo>
                      <a:pt x="34" y="149"/>
                    </a:lnTo>
                    <a:lnTo>
                      <a:pt x="37" y="143"/>
                    </a:lnTo>
                    <a:lnTo>
                      <a:pt x="38" y="138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5" y="123"/>
                    </a:lnTo>
                    <a:lnTo>
                      <a:pt x="48" y="121"/>
                    </a:lnTo>
                    <a:lnTo>
                      <a:pt x="52" y="114"/>
                    </a:lnTo>
                    <a:lnTo>
                      <a:pt x="58" y="105"/>
                    </a:lnTo>
                    <a:lnTo>
                      <a:pt x="62" y="98"/>
                    </a:lnTo>
                    <a:lnTo>
                      <a:pt x="69" y="91"/>
                    </a:lnTo>
                    <a:lnTo>
                      <a:pt x="74" y="85"/>
                    </a:lnTo>
                    <a:lnTo>
                      <a:pt x="81" y="78"/>
                    </a:lnTo>
                    <a:lnTo>
                      <a:pt x="87" y="71"/>
                    </a:lnTo>
                    <a:lnTo>
                      <a:pt x="94" y="67"/>
                    </a:lnTo>
                    <a:lnTo>
                      <a:pt x="100" y="61"/>
                    </a:lnTo>
                    <a:lnTo>
                      <a:pt x="106" y="56"/>
                    </a:lnTo>
                    <a:lnTo>
                      <a:pt x="112" y="50"/>
                    </a:lnTo>
                    <a:lnTo>
                      <a:pt x="118" y="47"/>
                    </a:lnTo>
                    <a:lnTo>
                      <a:pt x="122" y="42"/>
                    </a:lnTo>
                    <a:lnTo>
                      <a:pt x="127" y="38"/>
                    </a:lnTo>
                    <a:lnTo>
                      <a:pt x="132" y="36"/>
                    </a:lnTo>
                    <a:lnTo>
                      <a:pt x="136" y="34"/>
                    </a:lnTo>
                    <a:lnTo>
                      <a:pt x="140" y="30"/>
                    </a:lnTo>
                    <a:lnTo>
                      <a:pt x="146" y="28"/>
                    </a:lnTo>
                    <a:lnTo>
                      <a:pt x="152" y="25"/>
                    </a:lnTo>
                    <a:lnTo>
                      <a:pt x="159" y="22"/>
                    </a:lnTo>
                    <a:lnTo>
                      <a:pt x="167" y="20"/>
                    </a:lnTo>
                    <a:lnTo>
                      <a:pt x="175" y="16"/>
                    </a:lnTo>
                    <a:lnTo>
                      <a:pt x="179" y="15"/>
                    </a:lnTo>
                    <a:lnTo>
                      <a:pt x="183" y="14"/>
                    </a:lnTo>
                    <a:lnTo>
                      <a:pt x="187" y="12"/>
                    </a:lnTo>
                    <a:lnTo>
                      <a:pt x="192" y="11"/>
                    </a:lnTo>
                    <a:lnTo>
                      <a:pt x="199" y="9"/>
                    </a:lnTo>
                    <a:lnTo>
                      <a:pt x="207" y="7"/>
                    </a:lnTo>
                    <a:lnTo>
                      <a:pt x="214" y="4"/>
                    </a:lnTo>
                    <a:lnTo>
                      <a:pt x="221" y="3"/>
                    </a:lnTo>
                    <a:lnTo>
                      <a:pt x="226" y="1"/>
                    </a:lnTo>
                    <a:lnTo>
                      <a:pt x="230" y="0"/>
                    </a:lnTo>
                    <a:lnTo>
                      <a:pt x="233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47" name="Freeform 91"/>
              <p:cNvSpPr>
                <a:spLocks noChangeAspect="1"/>
              </p:cNvSpPr>
              <p:nvPr/>
            </p:nvSpPr>
            <p:spPr bwMode="auto">
              <a:xfrm>
                <a:off x="1030" y="2620"/>
                <a:ext cx="257" cy="480"/>
              </a:xfrm>
              <a:custGeom>
                <a:avLst/>
                <a:gdLst>
                  <a:gd name="T0" fmla="*/ 105 w 257"/>
                  <a:gd name="T1" fmla="*/ 1 h 480"/>
                  <a:gd name="T2" fmla="*/ 136 w 257"/>
                  <a:gd name="T3" fmla="*/ 1 h 480"/>
                  <a:gd name="T4" fmla="*/ 166 w 257"/>
                  <a:gd name="T5" fmla="*/ 5 h 480"/>
                  <a:gd name="T6" fmla="*/ 195 w 257"/>
                  <a:gd name="T7" fmla="*/ 19 h 480"/>
                  <a:gd name="T8" fmla="*/ 217 w 257"/>
                  <a:gd name="T9" fmla="*/ 41 h 480"/>
                  <a:gd name="T10" fmla="*/ 233 w 257"/>
                  <a:gd name="T11" fmla="*/ 67 h 480"/>
                  <a:gd name="T12" fmla="*/ 244 w 257"/>
                  <a:gd name="T13" fmla="*/ 95 h 480"/>
                  <a:gd name="T14" fmla="*/ 253 w 257"/>
                  <a:gd name="T15" fmla="*/ 124 h 480"/>
                  <a:gd name="T16" fmla="*/ 256 w 257"/>
                  <a:gd name="T17" fmla="*/ 151 h 480"/>
                  <a:gd name="T18" fmla="*/ 250 w 257"/>
                  <a:gd name="T19" fmla="*/ 191 h 480"/>
                  <a:gd name="T20" fmla="*/ 223 w 257"/>
                  <a:gd name="T21" fmla="*/ 227 h 480"/>
                  <a:gd name="T22" fmla="*/ 205 w 257"/>
                  <a:gd name="T23" fmla="*/ 247 h 480"/>
                  <a:gd name="T24" fmla="*/ 232 w 257"/>
                  <a:gd name="T25" fmla="*/ 278 h 480"/>
                  <a:gd name="T26" fmla="*/ 247 w 257"/>
                  <a:gd name="T27" fmla="*/ 313 h 480"/>
                  <a:gd name="T28" fmla="*/ 250 w 257"/>
                  <a:gd name="T29" fmla="*/ 340 h 480"/>
                  <a:gd name="T30" fmla="*/ 247 w 257"/>
                  <a:gd name="T31" fmla="*/ 367 h 480"/>
                  <a:gd name="T32" fmla="*/ 241 w 257"/>
                  <a:gd name="T33" fmla="*/ 392 h 480"/>
                  <a:gd name="T34" fmla="*/ 226 w 257"/>
                  <a:gd name="T35" fmla="*/ 426 h 480"/>
                  <a:gd name="T36" fmla="*/ 203 w 257"/>
                  <a:gd name="T37" fmla="*/ 458 h 480"/>
                  <a:gd name="T38" fmla="*/ 167 w 257"/>
                  <a:gd name="T39" fmla="*/ 475 h 480"/>
                  <a:gd name="T40" fmla="*/ 121 w 257"/>
                  <a:gd name="T41" fmla="*/ 478 h 480"/>
                  <a:gd name="T42" fmla="*/ 78 w 257"/>
                  <a:gd name="T43" fmla="*/ 467 h 480"/>
                  <a:gd name="T44" fmla="*/ 45 w 257"/>
                  <a:gd name="T45" fmla="*/ 446 h 480"/>
                  <a:gd name="T46" fmla="*/ 1 w 257"/>
                  <a:gd name="T47" fmla="*/ 390 h 480"/>
                  <a:gd name="T48" fmla="*/ 31 w 257"/>
                  <a:gd name="T49" fmla="*/ 372 h 480"/>
                  <a:gd name="T50" fmla="*/ 41 w 257"/>
                  <a:gd name="T51" fmla="*/ 397 h 480"/>
                  <a:gd name="T52" fmla="*/ 67 w 257"/>
                  <a:gd name="T53" fmla="*/ 426 h 480"/>
                  <a:gd name="T54" fmla="*/ 98 w 257"/>
                  <a:gd name="T55" fmla="*/ 442 h 480"/>
                  <a:gd name="T56" fmla="*/ 126 w 257"/>
                  <a:gd name="T57" fmla="*/ 447 h 480"/>
                  <a:gd name="T58" fmla="*/ 162 w 257"/>
                  <a:gd name="T59" fmla="*/ 441 h 480"/>
                  <a:gd name="T60" fmla="*/ 187 w 257"/>
                  <a:gd name="T61" fmla="*/ 417 h 480"/>
                  <a:gd name="T62" fmla="*/ 206 w 257"/>
                  <a:gd name="T63" fmla="*/ 381 h 480"/>
                  <a:gd name="T64" fmla="*/ 215 w 257"/>
                  <a:gd name="T65" fmla="*/ 347 h 480"/>
                  <a:gd name="T66" fmla="*/ 210 w 257"/>
                  <a:gd name="T67" fmla="*/ 319 h 480"/>
                  <a:gd name="T68" fmla="*/ 186 w 257"/>
                  <a:gd name="T69" fmla="*/ 286 h 480"/>
                  <a:gd name="T70" fmla="*/ 161 w 257"/>
                  <a:gd name="T71" fmla="*/ 258 h 480"/>
                  <a:gd name="T72" fmla="*/ 163 w 257"/>
                  <a:gd name="T73" fmla="*/ 245 h 480"/>
                  <a:gd name="T74" fmla="*/ 194 w 257"/>
                  <a:gd name="T75" fmla="*/ 217 h 480"/>
                  <a:gd name="T76" fmla="*/ 221 w 257"/>
                  <a:gd name="T77" fmla="*/ 180 h 480"/>
                  <a:gd name="T78" fmla="*/ 225 w 257"/>
                  <a:gd name="T79" fmla="*/ 138 h 480"/>
                  <a:gd name="T80" fmla="*/ 215 w 257"/>
                  <a:gd name="T81" fmla="*/ 99 h 480"/>
                  <a:gd name="T82" fmla="*/ 198 w 257"/>
                  <a:gd name="T83" fmla="*/ 66 h 480"/>
                  <a:gd name="T84" fmla="*/ 172 w 257"/>
                  <a:gd name="T85" fmla="*/ 50 h 480"/>
                  <a:gd name="T86" fmla="*/ 141 w 257"/>
                  <a:gd name="T87" fmla="*/ 41 h 480"/>
                  <a:gd name="T88" fmla="*/ 107 w 257"/>
                  <a:gd name="T89" fmla="*/ 39 h 480"/>
                  <a:gd name="T90" fmla="*/ 78 w 257"/>
                  <a:gd name="T91" fmla="*/ 48 h 480"/>
                  <a:gd name="T92" fmla="*/ 51 w 257"/>
                  <a:gd name="T93" fmla="*/ 73 h 480"/>
                  <a:gd name="T94" fmla="*/ 39 w 257"/>
                  <a:gd name="T95" fmla="*/ 106 h 480"/>
                  <a:gd name="T96" fmla="*/ 37 w 257"/>
                  <a:gd name="T97" fmla="*/ 143 h 480"/>
                  <a:gd name="T98" fmla="*/ 51 w 257"/>
                  <a:gd name="T99" fmla="*/ 184 h 480"/>
                  <a:gd name="T100" fmla="*/ 65 w 257"/>
                  <a:gd name="T101" fmla="*/ 208 h 480"/>
                  <a:gd name="T102" fmla="*/ 85 w 257"/>
                  <a:gd name="T103" fmla="*/ 242 h 480"/>
                  <a:gd name="T104" fmla="*/ 47 w 257"/>
                  <a:gd name="T105" fmla="*/ 253 h 480"/>
                  <a:gd name="T106" fmla="*/ 30 w 257"/>
                  <a:gd name="T107" fmla="*/ 220 h 480"/>
                  <a:gd name="T108" fmla="*/ 17 w 257"/>
                  <a:gd name="T109" fmla="*/ 191 h 480"/>
                  <a:gd name="T110" fmla="*/ 5 w 257"/>
                  <a:gd name="T111" fmla="*/ 158 h 480"/>
                  <a:gd name="T112" fmla="*/ 0 w 257"/>
                  <a:gd name="T113" fmla="*/ 125 h 480"/>
                  <a:gd name="T114" fmla="*/ 1 w 257"/>
                  <a:gd name="T115" fmla="*/ 95 h 480"/>
                  <a:gd name="T116" fmla="*/ 10 w 257"/>
                  <a:gd name="T117" fmla="*/ 70 h 480"/>
                  <a:gd name="T118" fmla="*/ 30 w 257"/>
                  <a:gd name="T119" fmla="*/ 37 h 4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7" h="480">
                    <a:moveTo>
                      <a:pt x="85" y="4"/>
                    </a:moveTo>
                    <a:lnTo>
                      <a:pt x="85" y="4"/>
                    </a:lnTo>
                    <a:lnTo>
                      <a:pt x="88" y="3"/>
                    </a:lnTo>
                    <a:lnTo>
                      <a:pt x="92" y="1"/>
                    </a:lnTo>
                    <a:lnTo>
                      <a:pt x="99" y="1"/>
                    </a:lnTo>
                    <a:lnTo>
                      <a:pt x="105" y="1"/>
                    </a:lnTo>
                    <a:lnTo>
                      <a:pt x="113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36" y="1"/>
                    </a:lnTo>
                    <a:lnTo>
                      <a:pt x="141" y="1"/>
                    </a:lnTo>
                    <a:lnTo>
                      <a:pt x="146" y="1"/>
                    </a:lnTo>
                    <a:lnTo>
                      <a:pt x="152" y="3"/>
                    </a:lnTo>
                    <a:lnTo>
                      <a:pt x="155" y="4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2" y="7"/>
                    </a:lnTo>
                    <a:lnTo>
                      <a:pt x="176" y="10"/>
                    </a:lnTo>
                    <a:lnTo>
                      <a:pt x="181" y="11"/>
                    </a:lnTo>
                    <a:lnTo>
                      <a:pt x="186" y="13"/>
                    </a:lnTo>
                    <a:lnTo>
                      <a:pt x="192" y="17"/>
                    </a:lnTo>
                    <a:lnTo>
                      <a:pt x="195" y="19"/>
                    </a:lnTo>
                    <a:lnTo>
                      <a:pt x="200" y="23"/>
                    </a:lnTo>
                    <a:lnTo>
                      <a:pt x="203" y="25"/>
                    </a:lnTo>
                    <a:lnTo>
                      <a:pt x="208" y="30"/>
                    </a:lnTo>
                    <a:lnTo>
                      <a:pt x="212" y="33"/>
                    </a:lnTo>
                    <a:lnTo>
                      <a:pt x="214" y="37"/>
                    </a:lnTo>
                    <a:lnTo>
                      <a:pt x="217" y="41"/>
                    </a:lnTo>
                    <a:lnTo>
                      <a:pt x="221" y="45"/>
                    </a:lnTo>
                    <a:lnTo>
                      <a:pt x="223" y="50"/>
                    </a:lnTo>
                    <a:lnTo>
                      <a:pt x="226" y="54"/>
                    </a:lnTo>
                    <a:lnTo>
                      <a:pt x="228" y="59"/>
                    </a:lnTo>
                    <a:lnTo>
                      <a:pt x="232" y="64"/>
                    </a:lnTo>
                    <a:lnTo>
                      <a:pt x="233" y="67"/>
                    </a:lnTo>
                    <a:lnTo>
                      <a:pt x="235" y="72"/>
                    </a:lnTo>
                    <a:lnTo>
                      <a:pt x="237" y="77"/>
                    </a:lnTo>
                    <a:lnTo>
                      <a:pt x="240" y="81"/>
                    </a:lnTo>
                    <a:lnTo>
                      <a:pt x="241" y="86"/>
                    </a:lnTo>
                    <a:lnTo>
                      <a:pt x="243" y="91"/>
                    </a:lnTo>
                    <a:lnTo>
                      <a:pt x="244" y="95"/>
                    </a:lnTo>
                    <a:lnTo>
                      <a:pt x="247" y="101"/>
                    </a:lnTo>
                    <a:lnTo>
                      <a:pt x="248" y="105"/>
                    </a:lnTo>
                    <a:lnTo>
                      <a:pt x="249" y="110"/>
                    </a:lnTo>
                    <a:lnTo>
                      <a:pt x="250" y="114"/>
                    </a:lnTo>
                    <a:lnTo>
                      <a:pt x="252" y="119"/>
                    </a:lnTo>
                    <a:lnTo>
                      <a:pt x="253" y="124"/>
                    </a:lnTo>
                    <a:lnTo>
                      <a:pt x="253" y="128"/>
                    </a:lnTo>
                    <a:lnTo>
                      <a:pt x="254" y="133"/>
                    </a:lnTo>
                    <a:lnTo>
                      <a:pt x="255" y="138"/>
                    </a:lnTo>
                    <a:lnTo>
                      <a:pt x="255" y="143"/>
                    </a:lnTo>
                    <a:lnTo>
                      <a:pt x="256" y="147"/>
                    </a:lnTo>
                    <a:lnTo>
                      <a:pt x="256" y="151"/>
                    </a:lnTo>
                    <a:lnTo>
                      <a:pt x="257" y="155"/>
                    </a:lnTo>
                    <a:lnTo>
                      <a:pt x="257" y="163"/>
                    </a:lnTo>
                    <a:lnTo>
                      <a:pt x="257" y="171"/>
                    </a:lnTo>
                    <a:lnTo>
                      <a:pt x="255" y="178"/>
                    </a:lnTo>
                    <a:lnTo>
                      <a:pt x="253" y="185"/>
                    </a:lnTo>
                    <a:lnTo>
                      <a:pt x="250" y="191"/>
                    </a:lnTo>
                    <a:lnTo>
                      <a:pt x="247" y="199"/>
                    </a:lnTo>
                    <a:lnTo>
                      <a:pt x="243" y="205"/>
                    </a:lnTo>
                    <a:lnTo>
                      <a:pt x="239" y="211"/>
                    </a:lnTo>
                    <a:lnTo>
                      <a:pt x="233" y="217"/>
                    </a:lnTo>
                    <a:lnTo>
                      <a:pt x="229" y="222"/>
                    </a:lnTo>
                    <a:lnTo>
                      <a:pt x="223" y="227"/>
                    </a:lnTo>
                    <a:lnTo>
                      <a:pt x="219" y="232"/>
                    </a:lnTo>
                    <a:lnTo>
                      <a:pt x="214" y="235"/>
                    </a:lnTo>
                    <a:lnTo>
                      <a:pt x="210" y="239"/>
                    </a:lnTo>
                    <a:lnTo>
                      <a:pt x="205" y="244"/>
                    </a:lnTo>
                    <a:lnTo>
                      <a:pt x="203" y="246"/>
                    </a:lnTo>
                    <a:lnTo>
                      <a:pt x="205" y="247"/>
                    </a:lnTo>
                    <a:lnTo>
                      <a:pt x="210" y="252"/>
                    </a:lnTo>
                    <a:lnTo>
                      <a:pt x="213" y="257"/>
                    </a:lnTo>
                    <a:lnTo>
                      <a:pt x="217" y="261"/>
                    </a:lnTo>
                    <a:lnTo>
                      <a:pt x="222" y="266"/>
                    </a:lnTo>
                    <a:lnTo>
                      <a:pt x="227" y="272"/>
                    </a:lnTo>
                    <a:lnTo>
                      <a:pt x="232" y="278"/>
                    </a:lnTo>
                    <a:lnTo>
                      <a:pt x="235" y="285"/>
                    </a:lnTo>
                    <a:lnTo>
                      <a:pt x="239" y="292"/>
                    </a:lnTo>
                    <a:lnTo>
                      <a:pt x="243" y="300"/>
                    </a:lnTo>
                    <a:lnTo>
                      <a:pt x="244" y="305"/>
                    </a:lnTo>
                    <a:lnTo>
                      <a:pt x="246" y="308"/>
                    </a:lnTo>
                    <a:lnTo>
                      <a:pt x="247" y="313"/>
                    </a:lnTo>
                    <a:lnTo>
                      <a:pt x="249" y="318"/>
                    </a:lnTo>
                    <a:lnTo>
                      <a:pt x="249" y="322"/>
                    </a:lnTo>
                    <a:lnTo>
                      <a:pt x="250" y="326"/>
                    </a:lnTo>
                    <a:lnTo>
                      <a:pt x="250" y="331"/>
                    </a:lnTo>
                    <a:lnTo>
                      <a:pt x="252" y="337"/>
                    </a:lnTo>
                    <a:lnTo>
                      <a:pt x="250" y="340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0" y="354"/>
                    </a:lnTo>
                    <a:lnTo>
                      <a:pt x="249" y="358"/>
                    </a:lnTo>
                    <a:lnTo>
                      <a:pt x="249" y="362"/>
                    </a:lnTo>
                    <a:lnTo>
                      <a:pt x="247" y="367"/>
                    </a:lnTo>
                    <a:lnTo>
                      <a:pt x="247" y="372"/>
                    </a:lnTo>
                    <a:lnTo>
                      <a:pt x="246" y="375"/>
                    </a:lnTo>
                    <a:lnTo>
                      <a:pt x="244" y="380"/>
                    </a:lnTo>
                    <a:lnTo>
                      <a:pt x="243" y="384"/>
                    </a:lnTo>
                    <a:lnTo>
                      <a:pt x="242" y="388"/>
                    </a:lnTo>
                    <a:lnTo>
                      <a:pt x="241" y="392"/>
                    </a:lnTo>
                    <a:lnTo>
                      <a:pt x="239" y="397"/>
                    </a:lnTo>
                    <a:lnTo>
                      <a:pt x="237" y="400"/>
                    </a:lnTo>
                    <a:lnTo>
                      <a:pt x="237" y="405"/>
                    </a:lnTo>
                    <a:lnTo>
                      <a:pt x="233" y="412"/>
                    </a:lnTo>
                    <a:lnTo>
                      <a:pt x="229" y="420"/>
                    </a:lnTo>
                    <a:lnTo>
                      <a:pt x="226" y="426"/>
                    </a:lnTo>
                    <a:lnTo>
                      <a:pt x="222" y="433"/>
                    </a:lnTo>
                    <a:lnTo>
                      <a:pt x="219" y="438"/>
                    </a:lnTo>
                    <a:lnTo>
                      <a:pt x="215" y="444"/>
                    </a:lnTo>
                    <a:lnTo>
                      <a:pt x="212" y="449"/>
                    </a:lnTo>
                    <a:lnTo>
                      <a:pt x="208" y="454"/>
                    </a:lnTo>
                    <a:lnTo>
                      <a:pt x="203" y="458"/>
                    </a:lnTo>
                    <a:lnTo>
                      <a:pt x="199" y="461"/>
                    </a:lnTo>
                    <a:lnTo>
                      <a:pt x="193" y="465"/>
                    </a:lnTo>
                    <a:lnTo>
                      <a:pt x="187" y="468"/>
                    </a:lnTo>
                    <a:lnTo>
                      <a:pt x="181" y="471"/>
                    </a:lnTo>
                    <a:lnTo>
                      <a:pt x="174" y="473"/>
                    </a:lnTo>
                    <a:lnTo>
                      <a:pt x="167" y="475"/>
                    </a:lnTo>
                    <a:lnTo>
                      <a:pt x="160" y="478"/>
                    </a:lnTo>
                    <a:lnTo>
                      <a:pt x="152" y="478"/>
                    </a:lnTo>
                    <a:lnTo>
                      <a:pt x="145" y="479"/>
                    </a:lnTo>
                    <a:lnTo>
                      <a:pt x="136" y="479"/>
                    </a:lnTo>
                    <a:lnTo>
                      <a:pt x="129" y="480"/>
                    </a:lnTo>
                    <a:lnTo>
                      <a:pt x="121" y="478"/>
                    </a:lnTo>
                    <a:lnTo>
                      <a:pt x="114" y="478"/>
                    </a:lnTo>
                    <a:lnTo>
                      <a:pt x="106" y="475"/>
                    </a:lnTo>
                    <a:lnTo>
                      <a:pt x="99" y="475"/>
                    </a:lnTo>
                    <a:lnTo>
                      <a:pt x="92" y="472"/>
                    </a:lnTo>
                    <a:lnTo>
                      <a:pt x="85" y="469"/>
                    </a:lnTo>
                    <a:lnTo>
                      <a:pt x="78" y="467"/>
                    </a:lnTo>
                    <a:lnTo>
                      <a:pt x="72" y="464"/>
                    </a:lnTo>
                    <a:lnTo>
                      <a:pt x="66" y="460"/>
                    </a:lnTo>
                    <a:lnTo>
                      <a:pt x="60" y="457"/>
                    </a:lnTo>
                    <a:lnTo>
                      <a:pt x="54" y="453"/>
                    </a:lnTo>
                    <a:lnTo>
                      <a:pt x="51" y="449"/>
                    </a:lnTo>
                    <a:lnTo>
                      <a:pt x="45" y="446"/>
                    </a:lnTo>
                    <a:lnTo>
                      <a:pt x="41" y="444"/>
                    </a:lnTo>
                    <a:lnTo>
                      <a:pt x="37" y="440"/>
                    </a:lnTo>
                    <a:lnTo>
                      <a:pt x="34" y="438"/>
                    </a:lnTo>
                    <a:lnTo>
                      <a:pt x="31" y="434"/>
                    </a:lnTo>
                    <a:lnTo>
                      <a:pt x="30" y="434"/>
                    </a:lnTo>
                    <a:lnTo>
                      <a:pt x="1" y="390"/>
                    </a:lnTo>
                    <a:lnTo>
                      <a:pt x="25" y="346"/>
                    </a:lnTo>
                    <a:lnTo>
                      <a:pt x="25" y="350"/>
                    </a:lnTo>
                    <a:lnTo>
                      <a:pt x="25" y="353"/>
                    </a:lnTo>
                    <a:lnTo>
                      <a:pt x="27" y="359"/>
                    </a:lnTo>
                    <a:lnTo>
                      <a:pt x="28" y="365"/>
                    </a:lnTo>
                    <a:lnTo>
                      <a:pt x="31" y="372"/>
                    </a:lnTo>
                    <a:lnTo>
                      <a:pt x="32" y="375"/>
                    </a:lnTo>
                    <a:lnTo>
                      <a:pt x="33" y="380"/>
                    </a:lnTo>
                    <a:lnTo>
                      <a:pt x="35" y="384"/>
                    </a:lnTo>
                    <a:lnTo>
                      <a:pt x="38" y="388"/>
                    </a:lnTo>
                    <a:lnTo>
                      <a:pt x="39" y="392"/>
                    </a:lnTo>
                    <a:lnTo>
                      <a:pt x="41" y="397"/>
                    </a:lnTo>
                    <a:lnTo>
                      <a:pt x="44" y="400"/>
                    </a:lnTo>
                    <a:lnTo>
                      <a:pt x="47" y="405"/>
                    </a:lnTo>
                    <a:lnTo>
                      <a:pt x="53" y="412"/>
                    </a:lnTo>
                    <a:lnTo>
                      <a:pt x="60" y="420"/>
                    </a:lnTo>
                    <a:lnTo>
                      <a:pt x="64" y="424"/>
                    </a:lnTo>
                    <a:lnTo>
                      <a:pt x="67" y="426"/>
                    </a:lnTo>
                    <a:lnTo>
                      <a:pt x="72" y="430"/>
                    </a:lnTo>
                    <a:lnTo>
                      <a:pt x="77" y="433"/>
                    </a:lnTo>
                    <a:lnTo>
                      <a:pt x="80" y="435"/>
                    </a:lnTo>
                    <a:lnTo>
                      <a:pt x="86" y="438"/>
                    </a:lnTo>
                    <a:lnTo>
                      <a:pt x="91" y="440"/>
                    </a:lnTo>
                    <a:lnTo>
                      <a:pt x="98" y="442"/>
                    </a:lnTo>
                    <a:lnTo>
                      <a:pt x="102" y="444"/>
                    </a:lnTo>
                    <a:lnTo>
                      <a:pt x="108" y="444"/>
                    </a:lnTo>
                    <a:lnTo>
                      <a:pt x="112" y="445"/>
                    </a:lnTo>
                    <a:lnTo>
                      <a:pt x="118" y="446"/>
                    </a:lnTo>
                    <a:lnTo>
                      <a:pt x="122" y="446"/>
                    </a:lnTo>
                    <a:lnTo>
                      <a:pt x="126" y="447"/>
                    </a:lnTo>
                    <a:lnTo>
                      <a:pt x="131" y="447"/>
                    </a:lnTo>
                    <a:lnTo>
                      <a:pt x="135" y="447"/>
                    </a:lnTo>
                    <a:lnTo>
                      <a:pt x="142" y="446"/>
                    </a:lnTo>
                    <a:lnTo>
                      <a:pt x="149" y="446"/>
                    </a:lnTo>
                    <a:lnTo>
                      <a:pt x="155" y="444"/>
                    </a:lnTo>
                    <a:lnTo>
                      <a:pt x="162" y="441"/>
                    </a:lnTo>
                    <a:lnTo>
                      <a:pt x="166" y="438"/>
                    </a:lnTo>
                    <a:lnTo>
                      <a:pt x="172" y="435"/>
                    </a:lnTo>
                    <a:lnTo>
                      <a:pt x="175" y="431"/>
                    </a:lnTo>
                    <a:lnTo>
                      <a:pt x="180" y="427"/>
                    </a:lnTo>
                    <a:lnTo>
                      <a:pt x="183" y="422"/>
                    </a:lnTo>
                    <a:lnTo>
                      <a:pt x="187" y="417"/>
                    </a:lnTo>
                    <a:lnTo>
                      <a:pt x="192" y="411"/>
                    </a:lnTo>
                    <a:lnTo>
                      <a:pt x="195" y="406"/>
                    </a:lnTo>
                    <a:lnTo>
                      <a:pt x="198" y="399"/>
                    </a:lnTo>
                    <a:lnTo>
                      <a:pt x="200" y="393"/>
                    </a:lnTo>
                    <a:lnTo>
                      <a:pt x="202" y="387"/>
                    </a:lnTo>
                    <a:lnTo>
                      <a:pt x="206" y="381"/>
                    </a:lnTo>
                    <a:lnTo>
                      <a:pt x="207" y="374"/>
                    </a:lnTo>
                    <a:lnTo>
                      <a:pt x="209" y="370"/>
                    </a:lnTo>
                    <a:lnTo>
                      <a:pt x="212" y="364"/>
                    </a:lnTo>
                    <a:lnTo>
                      <a:pt x="213" y="358"/>
                    </a:lnTo>
                    <a:lnTo>
                      <a:pt x="214" y="352"/>
                    </a:lnTo>
                    <a:lnTo>
                      <a:pt x="215" y="347"/>
                    </a:lnTo>
                    <a:lnTo>
                      <a:pt x="215" y="341"/>
                    </a:lnTo>
                    <a:lnTo>
                      <a:pt x="215" y="337"/>
                    </a:lnTo>
                    <a:lnTo>
                      <a:pt x="214" y="332"/>
                    </a:lnTo>
                    <a:lnTo>
                      <a:pt x="213" y="327"/>
                    </a:lnTo>
                    <a:lnTo>
                      <a:pt x="212" y="322"/>
                    </a:lnTo>
                    <a:lnTo>
                      <a:pt x="210" y="319"/>
                    </a:lnTo>
                    <a:lnTo>
                      <a:pt x="207" y="313"/>
                    </a:lnTo>
                    <a:lnTo>
                      <a:pt x="203" y="308"/>
                    </a:lnTo>
                    <a:lnTo>
                      <a:pt x="200" y="302"/>
                    </a:lnTo>
                    <a:lnTo>
                      <a:pt x="195" y="298"/>
                    </a:lnTo>
                    <a:lnTo>
                      <a:pt x="190" y="292"/>
                    </a:lnTo>
                    <a:lnTo>
                      <a:pt x="186" y="286"/>
                    </a:lnTo>
                    <a:lnTo>
                      <a:pt x="181" y="280"/>
                    </a:lnTo>
                    <a:lnTo>
                      <a:pt x="178" y="275"/>
                    </a:lnTo>
                    <a:lnTo>
                      <a:pt x="172" y="270"/>
                    </a:lnTo>
                    <a:lnTo>
                      <a:pt x="168" y="265"/>
                    </a:lnTo>
                    <a:lnTo>
                      <a:pt x="163" y="260"/>
                    </a:lnTo>
                    <a:lnTo>
                      <a:pt x="161" y="258"/>
                    </a:lnTo>
                    <a:lnTo>
                      <a:pt x="155" y="252"/>
                    </a:lnTo>
                    <a:lnTo>
                      <a:pt x="154" y="251"/>
                    </a:lnTo>
                    <a:lnTo>
                      <a:pt x="156" y="248"/>
                    </a:lnTo>
                    <a:lnTo>
                      <a:pt x="159" y="246"/>
                    </a:lnTo>
                    <a:lnTo>
                      <a:pt x="163" y="245"/>
                    </a:lnTo>
                    <a:lnTo>
                      <a:pt x="167" y="240"/>
                    </a:lnTo>
                    <a:lnTo>
                      <a:pt x="172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8" y="222"/>
                    </a:lnTo>
                    <a:lnTo>
                      <a:pt x="194" y="217"/>
                    </a:lnTo>
                    <a:lnTo>
                      <a:pt x="200" y="211"/>
                    </a:lnTo>
                    <a:lnTo>
                      <a:pt x="206" y="205"/>
                    </a:lnTo>
                    <a:lnTo>
                      <a:pt x="209" y="199"/>
                    </a:lnTo>
                    <a:lnTo>
                      <a:pt x="214" y="193"/>
                    </a:lnTo>
                    <a:lnTo>
                      <a:pt x="217" y="186"/>
                    </a:lnTo>
                    <a:lnTo>
                      <a:pt x="221" y="180"/>
                    </a:lnTo>
                    <a:lnTo>
                      <a:pt x="221" y="173"/>
                    </a:lnTo>
                    <a:lnTo>
                      <a:pt x="223" y="165"/>
                    </a:lnTo>
                    <a:lnTo>
                      <a:pt x="223" y="159"/>
                    </a:lnTo>
                    <a:lnTo>
                      <a:pt x="225" y="152"/>
                    </a:lnTo>
                    <a:lnTo>
                      <a:pt x="225" y="145"/>
                    </a:lnTo>
                    <a:lnTo>
                      <a:pt x="225" y="138"/>
                    </a:lnTo>
                    <a:lnTo>
                      <a:pt x="223" y="131"/>
                    </a:lnTo>
                    <a:lnTo>
                      <a:pt x="223" y="125"/>
                    </a:lnTo>
                    <a:lnTo>
                      <a:pt x="221" y="118"/>
                    </a:lnTo>
                    <a:lnTo>
                      <a:pt x="220" y="111"/>
                    </a:lnTo>
                    <a:lnTo>
                      <a:pt x="217" y="105"/>
                    </a:lnTo>
                    <a:lnTo>
                      <a:pt x="215" y="99"/>
                    </a:lnTo>
                    <a:lnTo>
                      <a:pt x="213" y="92"/>
                    </a:lnTo>
                    <a:lnTo>
                      <a:pt x="210" y="87"/>
                    </a:lnTo>
                    <a:lnTo>
                      <a:pt x="207" y="81"/>
                    </a:lnTo>
                    <a:lnTo>
                      <a:pt x="206" y="75"/>
                    </a:lnTo>
                    <a:lnTo>
                      <a:pt x="201" y="70"/>
                    </a:lnTo>
                    <a:lnTo>
                      <a:pt x="198" y="66"/>
                    </a:lnTo>
                    <a:lnTo>
                      <a:pt x="193" y="61"/>
                    </a:lnTo>
                    <a:lnTo>
                      <a:pt x="189" y="59"/>
                    </a:lnTo>
                    <a:lnTo>
                      <a:pt x="186" y="55"/>
                    </a:lnTo>
                    <a:lnTo>
                      <a:pt x="181" y="53"/>
                    </a:lnTo>
                    <a:lnTo>
                      <a:pt x="176" y="51"/>
                    </a:lnTo>
                    <a:lnTo>
                      <a:pt x="172" y="50"/>
                    </a:lnTo>
                    <a:lnTo>
                      <a:pt x="166" y="47"/>
                    </a:lnTo>
                    <a:lnTo>
                      <a:pt x="162" y="46"/>
                    </a:lnTo>
                    <a:lnTo>
                      <a:pt x="155" y="45"/>
                    </a:lnTo>
                    <a:lnTo>
                      <a:pt x="152" y="44"/>
                    </a:lnTo>
                    <a:lnTo>
                      <a:pt x="146" y="43"/>
                    </a:lnTo>
                    <a:lnTo>
                      <a:pt x="141" y="41"/>
                    </a:lnTo>
                    <a:lnTo>
                      <a:pt x="135" y="41"/>
                    </a:lnTo>
                    <a:lnTo>
                      <a:pt x="131" y="41"/>
                    </a:lnTo>
                    <a:lnTo>
                      <a:pt x="124" y="39"/>
                    </a:lnTo>
                    <a:lnTo>
                      <a:pt x="118" y="39"/>
                    </a:lnTo>
                    <a:lnTo>
                      <a:pt x="112" y="39"/>
                    </a:lnTo>
                    <a:lnTo>
                      <a:pt x="107" y="39"/>
                    </a:lnTo>
                    <a:lnTo>
                      <a:pt x="101" y="39"/>
                    </a:lnTo>
                    <a:lnTo>
                      <a:pt x="97" y="41"/>
                    </a:lnTo>
                    <a:lnTo>
                      <a:pt x="92" y="43"/>
                    </a:lnTo>
                    <a:lnTo>
                      <a:pt x="87" y="45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3" y="51"/>
                    </a:lnTo>
                    <a:lnTo>
                      <a:pt x="71" y="53"/>
                    </a:lnTo>
                    <a:lnTo>
                      <a:pt x="62" y="59"/>
                    </a:lnTo>
                    <a:lnTo>
                      <a:pt x="58" y="67"/>
                    </a:lnTo>
                    <a:lnTo>
                      <a:pt x="54" y="70"/>
                    </a:lnTo>
                    <a:lnTo>
                      <a:pt x="51" y="73"/>
                    </a:lnTo>
                    <a:lnTo>
                      <a:pt x="48" y="78"/>
                    </a:lnTo>
                    <a:lnTo>
                      <a:pt x="47" y="83"/>
                    </a:lnTo>
                    <a:lnTo>
                      <a:pt x="44" y="87"/>
                    </a:lnTo>
                    <a:lnTo>
                      <a:pt x="41" y="93"/>
                    </a:lnTo>
                    <a:lnTo>
                      <a:pt x="40" y="99"/>
                    </a:lnTo>
                    <a:lnTo>
                      <a:pt x="39" y="106"/>
                    </a:lnTo>
                    <a:lnTo>
                      <a:pt x="37" y="112"/>
                    </a:lnTo>
                    <a:lnTo>
                      <a:pt x="35" y="118"/>
                    </a:lnTo>
                    <a:lnTo>
                      <a:pt x="35" y="125"/>
                    </a:lnTo>
                    <a:lnTo>
                      <a:pt x="35" y="131"/>
                    </a:lnTo>
                    <a:lnTo>
                      <a:pt x="35" y="137"/>
                    </a:lnTo>
                    <a:lnTo>
                      <a:pt x="37" y="143"/>
                    </a:lnTo>
                    <a:lnTo>
                      <a:pt x="38" y="148"/>
                    </a:lnTo>
                    <a:lnTo>
                      <a:pt x="40" y="155"/>
                    </a:lnTo>
                    <a:lnTo>
                      <a:pt x="41" y="161"/>
                    </a:lnTo>
                    <a:lnTo>
                      <a:pt x="45" y="168"/>
                    </a:lnTo>
                    <a:lnTo>
                      <a:pt x="47" y="175"/>
                    </a:lnTo>
                    <a:lnTo>
                      <a:pt x="51" y="184"/>
                    </a:lnTo>
                    <a:lnTo>
                      <a:pt x="53" y="187"/>
                    </a:lnTo>
                    <a:lnTo>
                      <a:pt x="55" y="191"/>
                    </a:lnTo>
                    <a:lnTo>
                      <a:pt x="58" y="195"/>
                    </a:lnTo>
                    <a:lnTo>
                      <a:pt x="60" y="200"/>
                    </a:lnTo>
                    <a:lnTo>
                      <a:pt x="62" y="204"/>
                    </a:lnTo>
                    <a:lnTo>
                      <a:pt x="65" y="208"/>
                    </a:lnTo>
                    <a:lnTo>
                      <a:pt x="66" y="212"/>
                    </a:lnTo>
                    <a:lnTo>
                      <a:pt x="69" y="217"/>
                    </a:lnTo>
                    <a:lnTo>
                      <a:pt x="73" y="222"/>
                    </a:lnTo>
                    <a:lnTo>
                      <a:pt x="78" y="231"/>
                    </a:lnTo>
                    <a:lnTo>
                      <a:pt x="81" y="237"/>
                    </a:lnTo>
                    <a:lnTo>
                      <a:pt x="85" y="242"/>
                    </a:lnTo>
                    <a:lnTo>
                      <a:pt x="87" y="247"/>
                    </a:lnTo>
                    <a:lnTo>
                      <a:pt x="91" y="251"/>
                    </a:lnTo>
                    <a:lnTo>
                      <a:pt x="92" y="253"/>
                    </a:lnTo>
                    <a:lnTo>
                      <a:pt x="92" y="254"/>
                    </a:lnTo>
                    <a:lnTo>
                      <a:pt x="47" y="254"/>
                    </a:lnTo>
                    <a:lnTo>
                      <a:pt x="47" y="253"/>
                    </a:lnTo>
                    <a:lnTo>
                      <a:pt x="45" y="251"/>
                    </a:lnTo>
                    <a:lnTo>
                      <a:pt x="42" y="246"/>
                    </a:lnTo>
                    <a:lnTo>
                      <a:pt x="40" y="240"/>
                    </a:lnTo>
                    <a:lnTo>
                      <a:pt x="35" y="233"/>
                    </a:lnTo>
                    <a:lnTo>
                      <a:pt x="32" y="226"/>
                    </a:lnTo>
                    <a:lnTo>
                      <a:pt x="30" y="220"/>
                    </a:lnTo>
                    <a:lnTo>
                      <a:pt x="27" y="217"/>
                    </a:lnTo>
                    <a:lnTo>
                      <a:pt x="25" y="212"/>
                    </a:lnTo>
                    <a:lnTo>
                      <a:pt x="24" y="207"/>
                    </a:lnTo>
                    <a:lnTo>
                      <a:pt x="21" y="201"/>
                    </a:lnTo>
                    <a:lnTo>
                      <a:pt x="19" y="197"/>
                    </a:lnTo>
                    <a:lnTo>
                      <a:pt x="17" y="191"/>
                    </a:lnTo>
                    <a:lnTo>
                      <a:pt x="14" y="186"/>
                    </a:lnTo>
                    <a:lnTo>
                      <a:pt x="13" y="180"/>
                    </a:lnTo>
                    <a:lnTo>
                      <a:pt x="11" y="174"/>
                    </a:lnTo>
                    <a:lnTo>
                      <a:pt x="8" y="168"/>
                    </a:lnTo>
                    <a:lnTo>
                      <a:pt x="7" y="164"/>
                    </a:lnTo>
                    <a:lnTo>
                      <a:pt x="5" y="158"/>
                    </a:lnTo>
                    <a:lnTo>
                      <a:pt x="4" y="153"/>
                    </a:lnTo>
                    <a:lnTo>
                      <a:pt x="3" y="147"/>
                    </a:lnTo>
                    <a:lnTo>
                      <a:pt x="1" y="141"/>
                    </a:lnTo>
                    <a:lnTo>
                      <a:pt x="1" y="135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1" y="100"/>
                    </a:lnTo>
                    <a:lnTo>
                      <a:pt x="1" y="95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6" y="83"/>
                    </a:lnTo>
                    <a:lnTo>
                      <a:pt x="7" y="78"/>
                    </a:lnTo>
                    <a:lnTo>
                      <a:pt x="8" y="73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5" y="59"/>
                    </a:lnTo>
                    <a:lnTo>
                      <a:pt x="20" y="53"/>
                    </a:lnTo>
                    <a:lnTo>
                      <a:pt x="23" y="47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3" y="33"/>
                    </a:lnTo>
                    <a:lnTo>
                      <a:pt x="38" y="28"/>
                    </a:lnTo>
                    <a:lnTo>
                      <a:pt x="40" y="2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48" name="Freeform 92"/>
              <p:cNvSpPr>
                <a:spLocks noChangeAspect="1"/>
              </p:cNvSpPr>
              <p:nvPr/>
            </p:nvSpPr>
            <p:spPr bwMode="auto">
              <a:xfrm>
                <a:off x="1017" y="2866"/>
                <a:ext cx="107" cy="171"/>
              </a:xfrm>
              <a:custGeom>
                <a:avLst/>
                <a:gdLst>
                  <a:gd name="T0" fmla="*/ 104 w 107"/>
                  <a:gd name="T1" fmla="*/ 11 h 171"/>
                  <a:gd name="T2" fmla="*/ 94 w 107"/>
                  <a:gd name="T3" fmla="*/ 16 h 171"/>
                  <a:gd name="T4" fmla="*/ 85 w 107"/>
                  <a:gd name="T5" fmla="*/ 21 h 171"/>
                  <a:gd name="T6" fmla="*/ 74 w 107"/>
                  <a:gd name="T7" fmla="*/ 28 h 171"/>
                  <a:gd name="T8" fmla="*/ 64 w 107"/>
                  <a:gd name="T9" fmla="*/ 34 h 171"/>
                  <a:gd name="T10" fmla="*/ 54 w 107"/>
                  <a:gd name="T11" fmla="*/ 42 h 171"/>
                  <a:gd name="T12" fmla="*/ 46 w 107"/>
                  <a:gd name="T13" fmla="*/ 51 h 171"/>
                  <a:gd name="T14" fmla="*/ 41 w 107"/>
                  <a:gd name="T15" fmla="*/ 56 h 171"/>
                  <a:gd name="T16" fmla="*/ 38 w 107"/>
                  <a:gd name="T17" fmla="*/ 66 h 171"/>
                  <a:gd name="T18" fmla="*/ 37 w 107"/>
                  <a:gd name="T19" fmla="*/ 76 h 171"/>
                  <a:gd name="T20" fmla="*/ 37 w 107"/>
                  <a:gd name="T21" fmla="*/ 86 h 171"/>
                  <a:gd name="T22" fmla="*/ 37 w 107"/>
                  <a:gd name="T23" fmla="*/ 96 h 171"/>
                  <a:gd name="T24" fmla="*/ 37 w 107"/>
                  <a:gd name="T25" fmla="*/ 105 h 171"/>
                  <a:gd name="T26" fmla="*/ 38 w 107"/>
                  <a:gd name="T27" fmla="*/ 114 h 171"/>
                  <a:gd name="T28" fmla="*/ 53 w 107"/>
                  <a:gd name="T29" fmla="*/ 171 h 171"/>
                  <a:gd name="T30" fmla="*/ 9 w 107"/>
                  <a:gd name="T31" fmla="*/ 148 h 171"/>
                  <a:gd name="T32" fmla="*/ 7 w 107"/>
                  <a:gd name="T33" fmla="*/ 144 h 171"/>
                  <a:gd name="T34" fmla="*/ 5 w 107"/>
                  <a:gd name="T35" fmla="*/ 134 h 171"/>
                  <a:gd name="T36" fmla="*/ 3 w 107"/>
                  <a:gd name="T37" fmla="*/ 124 h 171"/>
                  <a:gd name="T38" fmla="*/ 1 w 107"/>
                  <a:gd name="T39" fmla="*/ 112 h 171"/>
                  <a:gd name="T40" fmla="*/ 0 w 107"/>
                  <a:gd name="T41" fmla="*/ 98 h 171"/>
                  <a:gd name="T42" fmla="*/ 0 w 107"/>
                  <a:gd name="T43" fmla="*/ 85 h 171"/>
                  <a:gd name="T44" fmla="*/ 0 w 107"/>
                  <a:gd name="T45" fmla="*/ 73 h 171"/>
                  <a:gd name="T46" fmla="*/ 4 w 107"/>
                  <a:gd name="T47" fmla="*/ 62 h 171"/>
                  <a:gd name="T48" fmla="*/ 6 w 107"/>
                  <a:gd name="T49" fmla="*/ 52 h 171"/>
                  <a:gd name="T50" fmla="*/ 10 w 107"/>
                  <a:gd name="T51" fmla="*/ 42 h 171"/>
                  <a:gd name="T52" fmla="*/ 14 w 107"/>
                  <a:gd name="T53" fmla="*/ 32 h 171"/>
                  <a:gd name="T54" fmla="*/ 21 w 107"/>
                  <a:gd name="T55" fmla="*/ 25 h 171"/>
                  <a:gd name="T56" fmla="*/ 32 w 107"/>
                  <a:gd name="T57" fmla="*/ 19 h 171"/>
                  <a:gd name="T58" fmla="*/ 44 w 107"/>
                  <a:gd name="T59" fmla="*/ 12 h 171"/>
                  <a:gd name="T60" fmla="*/ 54 w 107"/>
                  <a:gd name="T61" fmla="*/ 5 h 171"/>
                  <a:gd name="T62" fmla="*/ 60 w 107"/>
                  <a:gd name="T63" fmla="*/ 0 h 171"/>
                  <a:gd name="T64" fmla="*/ 107 w 107"/>
                  <a:gd name="T65" fmla="*/ 11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171">
                    <a:moveTo>
                      <a:pt x="107" y="11"/>
                    </a:moveTo>
                    <a:lnTo>
                      <a:pt x="104" y="11"/>
                    </a:lnTo>
                    <a:lnTo>
                      <a:pt x="99" y="14"/>
                    </a:lnTo>
                    <a:lnTo>
                      <a:pt x="94" y="16"/>
                    </a:lnTo>
                    <a:lnTo>
                      <a:pt x="90" y="19"/>
                    </a:lnTo>
                    <a:lnTo>
                      <a:pt x="85" y="21"/>
                    </a:lnTo>
                    <a:lnTo>
                      <a:pt x="80" y="25"/>
                    </a:lnTo>
                    <a:lnTo>
                      <a:pt x="74" y="28"/>
                    </a:lnTo>
                    <a:lnTo>
                      <a:pt x="70" y="32"/>
                    </a:lnTo>
                    <a:lnTo>
                      <a:pt x="64" y="34"/>
                    </a:lnTo>
                    <a:lnTo>
                      <a:pt x="59" y="39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46" y="51"/>
                    </a:lnTo>
                    <a:lnTo>
                      <a:pt x="44" y="54"/>
                    </a:lnTo>
                    <a:lnTo>
                      <a:pt x="41" y="56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8" y="72"/>
                    </a:lnTo>
                    <a:lnTo>
                      <a:pt x="37" y="76"/>
                    </a:lnTo>
                    <a:lnTo>
                      <a:pt x="37" y="82"/>
                    </a:lnTo>
                    <a:lnTo>
                      <a:pt x="37" y="86"/>
                    </a:lnTo>
                    <a:lnTo>
                      <a:pt x="37" y="92"/>
                    </a:lnTo>
                    <a:lnTo>
                      <a:pt x="37" y="96"/>
                    </a:lnTo>
                    <a:lnTo>
                      <a:pt x="37" y="101"/>
                    </a:lnTo>
                    <a:lnTo>
                      <a:pt x="37" y="105"/>
                    </a:lnTo>
                    <a:lnTo>
                      <a:pt x="38" y="109"/>
                    </a:lnTo>
                    <a:lnTo>
                      <a:pt x="38" y="114"/>
                    </a:lnTo>
                    <a:lnTo>
                      <a:pt x="39" y="116"/>
                    </a:lnTo>
                    <a:lnTo>
                      <a:pt x="53" y="171"/>
                    </a:lnTo>
                    <a:lnTo>
                      <a:pt x="10" y="149"/>
                    </a:lnTo>
                    <a:lnTo>
                      <a:pt x="9" y="148"/>
                    </a:lnTo>
                    <a:lnTo>
                      <a:pt x="9" y="146"/>
                    </a:lnTo>
                    <a:lnTo>
                      <a:pt x="7" y="144"/>
                    </a:lnTo>
                    <a:lnTo>
                      <a:pt x="6" y="140"/>
                    </a:lnTo>
                    <a:lnTo>
                      <a:pt x="5" y="134"/>
                    </a:lnTo>
                    <a:lnTo>
                      <a:pt x="4" y="129"/>
                    </a:lnTo>
                    <a:lnTo>
                      <a:pt x="3" y="124"/>
                    </a:lnTo>
                    <a:lnTo>
                      <a:pt x="3" y="118"/>
                    </a:lnTo>
                    <a:lnTo>
                      <a:pt x="1" y="112"/>
                    </a:lnTo>
                    <a:lnTo>
                      <a:pt x="0" y="105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0" y="85"/>
                    </a:lnTo>
                    <a:lnTo>
                      <a:pt x="0" y="79"/>
                    </a:lnTo>
                    <a:lnTo>
                      <a:pt x="0" y="73"/>
                    </a:lnTo>
                    <a:lnTo>
                      <a:pt x="3" y="68"/>
                    </a:lnTo>
                    <a:lnTo>
                      <a:pt x="4" y="62"/>
                    </a:lnTo>
                    <a:lnTo>
                      <a:pt x="5" y="56"/>
                    </a:lnTo>
                    <a:lnTo>
                      <a:pt x="6" y="52"/>
                    </a:lnTo>
                    <a:lnTo>
                      <a:pt x="7" y="48"/>
                    </a:lnTo>
                    <a:lnTo>
                      <a:pt x="10" y="42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8" y="28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8" y="15"/>
                    </a:lnTo>
                    <a:lnTo>
                      <a:pt x="44" y="12"/>
                    </a:lnTo>
                    <a:lnTo>
                      <a:pt x="50" y="8"/>
                    </a:lnTo>
                    <a:lnTo>
                      <a:pt x="54" y="5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10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49" name="Freeform 93"/>
              <p:cNvSpPr>
                <a:spLocks noChangeAspect="1"/>
              </p:cNvSpPr>
              <p:nvPr/>
            </p:nvSpPr>
            <p:spPr bwMode="auto">
              <a:xfrm>
                <a:off x="2632" y="2984"/>
                <a:ext cx="67" cy="321"/>
              </a:xfrm>
              <a:custGeom>
                <a:avLst/>
                <a:gdLst>
                  <a:gd name="T0" fmla="*/ 56 w 67"/>
                  <a:gd name="T1" fmla="*/ 0 h 321"/>
                  <a:gd name="T2" fmla="*/ 61 w 67"/>
                  <a:gd name="T3" fmla="*/ 129 h 321"/>
                  <a:gd name="T4" fmla="*/ 60 w 67"/>
                  <a:gd name="T5" fmla="*/ 130 h 321"/>
                  <a:gd name="T6" fmla="*/ 58 w 67"/>
                  <a:gd name="T7" fmla="*/ 133 h 321"/>
                  <a:gd name="T8" fmla="*/ 53 w 67"/>
                  <a:gd name="T9" fmla="*/ 136 h 321"/>
                  <a:gd name="T10" fmla="*/ 49 w 67"/>
                  <a:gd name="T11" fmla="*/ 143 h 321"/>
                  <a:gd name="T12" fmla="*/ 47 w 67"/>
                  <a:gd name="T13" fmla="*/ 145 h 321"/>
                  <a:gd name="T14" fmla="*/ 43 w 67"/>
                  <a:gd name="T15" fmla="*/ 150 h 321"/>
                  <a:gd name="T16" fmla="*/ 41 w 67"/>
                  <a:gd name="T17" fmla="*/ 154 h 321"/>
                  <a:gd name="T18" fmla="*/ 38 w 67"/>
                  <a:gd name="T19" fmla="*/ 160 h 321"/>
                  <a:gd name="T20" fmla="*/ 35 w 67"/>
                  <a:gd name="T21" fmla="*/ 163 h 321"/>
                  <a:gd name="T22" fmla="*/ 32 w 67"/>
                  <a:gd name="T23" fmla="*/ 169 h 321"/>
                  <a:gd name="T24" fmla="*/ 29 w 67"/>
                  <a:gd name="T25" fmla="*/ 175 h 321"/>
                  <a:gd name="T26" fmla="*/ 27 w 67"/>
                  <a:gd name="T27" fmla="*/ 181 h 321"/>
                  <a:gd name="T28" fmla="*/ 23 w 67"/>
                  <a:gd name="T29" fmla="*/ 187 h 321"/>
                  <a:gd name="T30" fmla="*/ 21 w 67"/>
                  <a:gd name="T31" fmla="*/ 193 h 321"/>
                  <a:gd name="T32" fmla="*/ 20 w 67"/>
                  <a:gd name="T33" fmla="*/ 198 h 321"/>
                  <a:gd name="T34" fmla="*/ 20 w 67"/>
                  <a:gd name="T35" fmla="*/ 204 h 321"/>
                  <a:gd name="T36" fmla="*/ 19 w 67"/>
                  <a:gd name="T37" fmla="*/ 209 h 321"/>
                  <a:gd name="T38" fmla="*/ 19 w 67"/>
                  <a:gd name="T39" fmla="*/ 215 h 321"/>
                  <a:gd name="T40" fmla="*/ 20 w 67"/>
                  <a:gd name="T41" fmla="*/ 220 h 321"/>
                  <a:gd name="T42" fmla="*/ 21 w 67"/>
                  <a:gd name="T43" fmla="*/ 225 h 321"/>
                  <a:gd name="T44" fmla="*/ 21 w 67"/>
                  <a:gd name="T45" fmla="*/ 229 h 321"/>
                  <a:gd name="T46" fmla="*/ 22 w 67"/>
                  <a:gd name="T47" fmla="*/ 234 h 321"/>
                  <a:gd name="T48" fmla="*/ 22 w 67"/>
                  <a:gd name="T49" fmla="*/ 236 h 321"/>
                  <a:gd name="T50" fmla="*/ 23 w 67"/>
                  <a:gd name="T51" fmla="*/ 240 h 321"/>
                  <a:gd name="T52" fmla="*/ 26 w 67"/>
                  <a:gd name="T53" fmla="*/ 243 h 321"/>
                  <a:gd name="T54" fmla="*/ 27 w 67"/>
                  <a:gd name="T55" fmla="*/ 245 h 321"/>
                  <a:gd name="T56" fmla="*/ 65 w 67"/>
                  <a:gd name="T57" fmla="*/ 287 h 321"/>
                  <a:gd name="T58" fmla="*/ 67 w 67"/>
                  <a:gd name="T59" fmla="*/ 321 h 321"/>
                  <a:gd name="T60" fmla="*/ 20 w 67"/>
                  <a:gd name="T61" fmla="*/ 315 h 321"/>
                  <a:gd name="T62" fmla="*/ 0 w 67"/>
                  <a:gd name="T63" fmla="*/ 229 h 321"/>
                  <a:gd name="T64" fmla="*/ 7 w 67"/>
                  <a:gd name="T65" fmla="*/ 9 h 321"/>
                  <a:gd name="T66" fmla="*/ 56 w 67"/>
                  <a:gd name="T67" fmla="*/ 0 h 321"/>
                  <a:gd name="T68" fmla="*/ 56 w 67"/>
                  <a:gd name="T69" fmla="*/ 0 h 3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7" h="321">
                    <a:moveTo>
                      <a:pt x="56" y="0"/>
                    </a:moveTo>
                    <a:lnTo>
                      <a:pt x="61" y="129"/>
                    </a:lnTo>
                    <a:lnTo>
                      <a:pt x="60" y="130"/>
                    </a:lnTo>
                    <a:lnTo>
                      <a:pt x="58" y="133"/>
                    </a:lnTo>
                    <a:lnTo>
                      <a:pt x="53" y="136"/>
                    </a:lnTo>
                    <a:lnTo>
                      <a:pt x="49" y="143"/>
                    </a:lnTo>
                    <a:lnTo>
                      <a:pt x="47" y="145"/>
                    </a:lnTo>
                    <a:lnTo>
                      <a:pt x="43" y="150"/>
                    </a:lnTo>
                    <a:lnTo>
                      <a:pt x="41" y="154"/>
                    </a:lnTo>
                    <a:lnTo>
                      <a:pt x="38" y="160"/>
                    </a:lnTo>
                    <a:lnTo>
                      <a:pt x="35" y="163"/>
                    </a:lnTo>
                    <a:lnTo>
                      <a:pt x="32" y="169"/>
                    </a:lnTo>
                    <a:lnTo>
                      <a:pt x="29" y="175"/>
                    </a:lnTo>
                    <a:lnTo>
                      <a:pt x="27" y="181"/>
                    </a:lnTo>
                    <a:lnTo>
                      <a:pt x="23" y="187"/>
                    </a:lnTo>
                    <a:lnTo>
                      <a:pt x="21" y="193"/>
                    </a:lnTo>
                    <a:lnTo>
                      <a:pt x="20" y="198"/>
                    </a:lnTo>
                    <a:lnTo>
                      <a:pt x="20" y="204"/>
                    </a:lnTo>
                    <a:lnTo>
                      <a:pt x="19" y="209"/>
                    </a:lnTo>
                    <a:lnTo>
                      <a:pt x="19" y="215"/>
                    </a:lnTo>
                    <a:lnTo>
                      <a:pt x="20" y="220"/>
                    </a:lnTo>
                    <a:lnTo>
                      <a:pt x="21" y="225"/>
                    </a:lnTo>
                    <a:lnTo>
                      <a:pt x="21" y="229"/>
                    </a:lnTo>
                    <a:lnTo>
                      <a:pt x="22" y="234"/>
                    </a:lnTo>
                    <a:lnTo>
                      <a:pt x="22" y="236"/>
                    </a:lnTo>
                    <a:lnTo>
                      <a:pt x="23" y="240"/>
                    </a:lnTo>
                    <a:lnTo>
                      <a:pt x="26" y="243"/>
                    </a:lnTo>
                    <a:lnTo>
                      <a:pt x="27" y="245"/>
                    </a:lnTo>
                    <a:lnTo>
                      <a:pt x="65" y="287"/>
                    </a:lnTo>
                    <a:lnTo>
                      <a:pt x="67" y="321"/>
                    </a:lnTo>
                    <a:lnTo>
                      <a:pt x="20" y="315"/>
                    </a:lnTo>
                    <a:lnTo>
                      <a:pt x="0" y="229"/>
                    </a:lnTo>
                    <a:lnTo>
                      <a:pt x="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0" name="Freeform 94"/>
              <p:cNvSpPr>
                <a:spLocks noChangeAspect="1"/>
              </p:cNvSpPr>
              <p:nvPr/>
            </p:nvSpPr>
            <p:spPr bwMode="auto">
              <a:xfrm>
                <a:off x="1323" y="2751"/>
                <a:ext cx="980" cy="237"/>
              </a:xfrm>
              <a:custGeom>
                <a:avLst/>
                <a:gdLst>
                  <a:gd name="T0" fmla="*/ 109 w 980"/>
                  <a:gd name="T1" fmla="*/ 69 h 237"/>
                  <a:gd name="T2" fmla="*/ 135 w 980"/>
                  <a:gd name="T3" fmla="*/ 68 h 237"/>
                  <a:gd name="T4" fmla="*/ 168 w 980"/>
                  <a:gd name="T5" fmla="*/ 67 h 237"/>
                  <a:gd name="T6" fmla="*/ 207 w 980"/>
                  <a:gd name="T7" fmla="*/ 64 h 237"/>
                  <a:gd name="T8" fmla="*/ 233 w 980"/>
                  <a:gd name="T9" fmla="*/ 64 h 237"/>
                  <a:gd name="T10" fmla="*/ 267 w 980"/>
                  <a:gd name="T11" fmla="*/ 62 h 237"/>
                  <a:gd name="T12" fmla="*/ 320 w 980"/>
                  <a:gd name="T13" fmla="*/ 62 h 237"/>
                  <a:gd name="T14" fmla="*/ 388 w 980"/>
                  <a:gd name="T15" fmla="*/ 62 h 237"/>
                  <a:gd name="T16" fmla="*/ 467 w 980"/>
                  <a:gd name="T17" fmla="*/ 62 h 237"/>
                  <a:gd name="T18" fmla="*/ 549 w 980"/>
                  <a:gd name="T19" fmla="*/ 63 h 237"/>
                  <a:gd name="T20" fmla="*/ 631 w 980"/>
                  <a:gd name="T21" fmla="*/ 63 h 237"/>
                  <a:gd name="T22" fmla="*/ 708 w 980"/>
                  <a:gd name="T23" fmla="*/ 66 h 237"/>
                  <a:gd name="T24" fmla="*/ 776 w 980"/>
                  <a:gd name="T25" fmla="*/ 66 h 237"/>
                  <a:gd name="T26" fmla="*/ 829 w 980"/>
                  <a:gd name="T27" fmla="*/ 67 h 237"/>
                  <a:gd name="T28" fmla="*/ 863 w 980"/>
                  <a:gd name="T29" fmla="*/ 68 h 237"/>
                  <a:gd name="T30" fmla="*/ 857 w 980"/>
                  <a:gd name="T31" fmla="*/ 39 h 237"/>
                  <a:gd name="T32" fmla="*/ 829 w 980"/>
                  <a:gd name="T33" fmla="*/ 37 h 237"/>
                  <a:gd name="T34" fmla="*/ 775 w 980"/>
                  <a:gd name="T35" fmla="*/ 34 h 237"/>
                  <a:gd name="T36" fmla="*/ 701 w 980"/>
                  <a:gd name="T37" fmla="*/ 32 h 237"/>
                  <a:gd name="T38" fmla="*/ 613 w 980"/>
                  <a:gd name="T39" fmla="*/ 29 h 237"/>
                  <a:gd name="T40" fmla="*/ 517 w 980"/>
                  <a:gd name="T41" fmla="*/ 28 h 237"/>
                  <a:gd name="T42" fmla="*/ 419 w 980"/>
                  <a:gd name="T43" fmla="*/ 24 h 237"/>
                  <a:gd name="T44" fmla="*/ 326 w 980"/>
                  <a:gd name="T45" fmla="*/ 23 h 237"/>
                  <a:gd name="T46" fmla="*/ 243 w 980"/>
                  <a:gd name="T47" fmla="*/ 23 h 237"/>
                  <a:gd name="T48" fmla="*/ 176 w 980"/>
                  <a:gd name="T49" fmla="*/ 24 h 237"/>
                  <a:gd name="T50" fmla="*/ 132 w 980"/>
                  <a:gd name="T51" fmla="*/ 28 h 237"/>
                  <a:gd name="T52" fmla="*/ 97 w 980"/>
                  <a:gd name="T53" fmla="*/ 36 h 237"/>
                  <a:gd name="T54" fmla="*/ 62 w 980"/>
                  <a:gd name="T55" fmla="*/ 49 h 237"/>
                  <a:gd name="T56" fmla="*/ 37 w 980"/>
                  <a:gd name="T57" fmla="*/ 61 h 237"/>
                  <a:gd name="T58" fmla="*/ 9 w 980"/>
                  <a:gd name="T59" fmla="*/ 79 h 237"/>
                  <a:gd name="T60" fmla="*/ 1 w 980"/>
                  <a:gd name="T61" fmla="*/ 99 h 237"/>
                  <a:gd name="T62" fmla="*/ 16 w 980"/>
                  <a:gd name="T63" fmla="*/ 122 h 237"/>
                  <a:gd name="T64" fmla="*/ 47 w 980"/>
                  <a:gd name="T65" fmla="*/ 140 h 237"/>
                  <a:gd name="T66" fmla="*/ 72 w 980"/>
                  <a:gd name="T67" fmla="*/ 147 h 237"/>
                  <a:gd name="T68" fmla="*/ 106 w 980"/>
                  <a:gd name="T69" fmla="*/ 155 h 237"/>
                  <a:gd name="T70" fmla="*/ 150 w 980"/>
                  <a:gd name="T71" fmla="*/ 162 h 237"/>
                  <a:gd name="T72" fmla="*/ 186 w 980"/>
                  <a:gd name="T73" fmla="*/ 164 h 237"/>
                  <a:gd name="T74" fmla="*/ 247 w 980"/>
                  <a:gd name="T75" fmla="*/ 167 h 237"/>
                  <a:gd name="T76" fmla="*/ 326 w 980"/>
                  <a:gd name="T77" fmla="*/ 169 h 237"/>
                  <a:gd name="T78" fmla="*/ 418 w 980"/>
                  <a:gd name="T79" fmla="*/ 174 h 237"/>
                  <a:gd name="T80" fmla="*/ 514 w 980"/>
                  <a:gd name="T81" fmla="*/ 175 h 237"/>
                  <a:gd name="T82" fmla="*/ 610 w 980"/>
                  <a:gd name="T83" fmla="*/ 177 h 237"/>
                  <a:gd name="T84" fmla="*/ 701 w 980"/>
                  <a:gd name="T85" fmla="*/ 180 h 237"/>
                  <a:gd name="T86" fmla="*/ 781 w 980"/>
                  <a:gd name="T87" fmla="*/ 182 h 237"/>
                  <a:gd name="T88" fmla="*/ 839 w 980"/>
                  <a:gd name="T89" fmla="*/ 183 h 237"/>
                  <a:gd name="T90" fmla="*/ 876 w 980"/>
                  <a:gd name="T91" fmla="*/ 183 h 237"/>
                  <a:gd name="T92" fmla="*/ 946 w 980"/>
                  <a:gd name="T93" fmla="*/ 199 h 237"/>
                  <a:gd name="T94" fmla="*/ 227 w 980"/>
                  <a:gd name="T95" fmla="*/ 124 h 237"/>
                  <a:gd name="T96" fmla="*/ 200 w 980"/>
                  <a:gd name="T97" fmla="*/ 124 h 237"/>
                  <a:gd name="T98" fmla="*/ 169 w 980"/>
                  <a:gd name="T99" fmla="*/ 124 h 237"/>
                  <a:gd name="T100" fmla="*/ 141 w 980"/>
                  <a:gd name="T101" fmla="*/ 123 h 237"/>
                  <a:gd name="T102" fmla="*/ 116 w 980"/>
                  <a:gd name="T103" fmla="*/ 115 h 237"/>
                  <a:gd name="T104" fmla="*/ 92 w 980"/>
                  <a:gd name="T105" fmla="*/ 103 h 237"/>
                  <a:gd name="T106" fmla="*/ 96 w 980"/>
                  <a:gd name="T107" fmla="*/ 71 h 23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80" h="237">
                    <a:moveTo>
                      <a:pt x="96" y="71"/>
                    </a:moveTo>
                    <a:lnTo>
                      <a:pt x="96" y="70"/>
                    </a:lnTo>
                    <a:lnTo>
                      <a:pt x="97" y="70"/>
                    </a:lnTo>
                    <a:lnTo>
                      <a:pt x="99" y="70"/>
                    </a:lnTo>
                    <a:lnTo>
                      <a:pt x="104" y="70"/>
                    </a:lnTo>
                    <a:lnTo>
                      <a:pt x="109" y="69"/>
                    </a:lnTo>
                    <a:lnTo>
                      <a:pt x="115" y="69"/>
                    </a:lnTo>
                    <a:lnTo>
                      <a:pt x="118" y="69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30" y="69"/>
                    </a:lnTo>
                    <a:lnTo>
                      <a:pt x="135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5" y="67"/>
                    </a:lnTo>
                    <a:lnTo>
                      <a:pt x="180" y="66"/>
                    </a:lnTo>
                    <a:lnTo>
                      <a:pt x="188" y="66"/>
                    </a:lnTo>
                    <a:lnTo>
                      <a:pt x="196" y="66"/>
                    </a:lnTo>
                    <a:lnTo>
                      <a:pt x="204" y="66"/>
                    </a:lnTo>
                    <a:lnTo>
                      <a:pt x="207" y="64"/>
                    </a:lnTo>
                    <a:lnTo>
                      <a:pt x="212" y="64"/>
                    </a:lnTo>
                    <a:lnTo>
                      <a:pt x="216" y="64"/>
                    </a:lnTo>
                    <a:lnTo>
                      <a:pt x="220" y="64"/>
                    </a:lnTo>
                    <a:lnTo>
                      <a:pt x="224" y="64"/>
                    </a:lnTo>
                    <a:lnTo>
                      <a:pt x="229" y="64"/>
                    </a:lnTo>
                    <a:lnTo>
                      <a:pt x="233" y="64"/>
                    </a:lnTo>
                    <a:lnTo>
                      <a:pt x="238" y="64"/>
                    </a:lnTo>
                    <a:lnTo>
                      <a:pt x="243" y="63"/>
                    </a:lnTo>
                    <a:lnTo>
                      <a:pt x="247" y="63"/>
                    </a:lnTo>
                    <a:lnTo>
                      <a:pt x="253" y="63"/>
                    </a:lnTo>
                    <a:lnTo>
                      <a:pt x="260" y="63"/>
                    </a:lnTo>
                    <a:lnTo>
                      <a:pt x="267" y="62"/>
                    </a:lnTo>
                    <a:lnTo>
                      <a:pt x="276" y="62"/>
                    </a:lnTo>
                    <a:lnTo>
                      <a:pt x="284" y="62"/>
                    </a:lnTo>
                    <a:lnTo>
                      <a:pt x="292" y="62"/>
                    </a:lnTo>
                    <a:lnTo>
                      <a:pt x="301" y="62"/>
                    </a:lnTo>
                    <a:lnTo>
                      <a:pt x="311" y="62"/>
                    </a:lnTo>
                    <a:lnTo>
                      <a:pt x="320" y="62"/>
                    </a:lnTo>
                    <a:lnTo>
                      <a:pt x="331" y="62"/>
                    </a:lnTo>
                    <a:lnTo>
                      <a:pt x="343" y="62"/>
                    </a:lnTo>
                    <a:lnTo>
                      <a:pt x="353" y="62"/>
                    </a:lnTo>
                    <a:lnTo>
                      <a:pt x="365" y="62"/>
                    </a:lnTo>
                    <a:lnTo>
                      <a:pt x="378" y="62"/>
                    </a:lnTo>
                    <a:lnTo>
                      <a:pt x="388" y="62"/>
                    </a:lnTo>
                    <a:lnTo>
                      <a:pt x="401" y="62"/>
                    </a:lnTo>
                    <a:lnTo>
                      <a:pt x="414" y="62"/>
                    </a:lnTo>
                    <a:lnTo>
                      <a:pt x="427" y="62"/>
                    </a:lnTo>
                    <a:lnTo>
                      <a:pt x="440" y="62"/>
                    </a:lnTo>
                    <a:lnTo>
                      <a:pt x="454" y="62"/>
                    </a:lnTo>
                    <a:lnTo>
                      <a:pt x="467" y="62"/>
                    </a:lnTo>
                    <a:lnTo>
                      <a:pt x="481" y="62"/>
                    </a:lnTo>
                    <a:lnTo>
                      <a:pt x="494" y="62"/>
                    </a:lnTo>
                    <a:lnTo>
                      <a:pt x="507" y="62"/>
                    </a:lnTo>
                    <a:lnTo>
                      <a:pt x="521" y="62"/>
                    </a:lnTo>
                    <a:lnTo>
                      <a:pt x="535" y="63"/>
                    </a:lnTo>
                    <a:lnTo>
                      <a:pt x="549" y="63"/>
                    </a:lnTo>
                    <a:lnTo>
                      <a:pt x="563" y="63"/>
                    </a:lnTo>
                    <a:lnTo>
                      <a:pt x="577" y="63"/>
                    </a:lnTo>
                    <a:lnTo>
                      <a:pt x="591" y="63"/>
                    </a:lnTo>
                    <a:lnTo>
                      <a:pt x="604" y="63"/>
                    </a:lnTo>
                    <a:lnTo>
                      <a:pt x="618" y="63"/>
                    </a:lnTo>
                    <a:lnTo>
                      <a:pt x="631" y="63"/>
                    </a:lnTo>
                    <a:lnTo>
                      <a:pt x="644" y="63"/>
                    </a:lnTo>
                    <a:lnTo>
                      <a:pt x="657" y="63"/>
                    </a:lnTo>
                    <a:lnTo>
                      <a:pt x="670" y="64"/>
                    </a:lnTo>
                    <a:lnTo>
                      <a:pt x="683" y="64"/>
                    </a:lnTo>
                    <a:lnTo>
                      <a:pt x="696" y="66"/>
                    </a:lnTo>
                    <a:lnTo>
                      <a:pt x="708" y="66"/>
                    </a:lnTo>
                    <a:lnTo>
                      <a:pt x="719" y="66"/>
                    </a:lnTo>
                    <a:lnTo>
                      <a:pt x="731" y="66"/>
                    </a:lnTo>
                    <a:lnTo>
                      <a:pt x="743" y="66"/>
                    </a:lnTo>
                    <a:lnTo>
                      <a:pt x="755" y="66"/>
                    </a:lnTo>
                    <a:lnTo>
                      <a:pt x="765" y="66"/>
                    </a:lnTo>
                    <a:lnTo>
                      <a:pt x="776" y="66"/>
                    </a:lnTo>
                    <a:lnTo>
                      <a:pt x="786" y="67"/>
                    </a:lnTo>
                    <a:lnTo>
                      <a:pt x="795" y="67"/>
                    </a:lnTo>
                    <a:lnTo>
                      <a:pt x="804" y="67"/>
                    </a:lnTo>
                    <a:lnTo>
                      <a:pt x="812" y="67"/>
                    </a:lnTo>
                    <a:lnTo>
                      <a:pt x="820" y="67"/>
                    </a:lnTo>
                    <a:lnTo>
                      <a:pt x="829" y="67"/>
                    </a:lnTo>
                    <a:lnTo>
                      <a:pt x="836" y="67"/>
                    </a:lnTo>
                    <a:lnTo>
                      <a:pt x="843" y="67"/>
                    </a:lnTo>
                    <a:lnTo>
                      <a:pt x="849" y="68"/>
                    </a:lnTo>
                    <a:lnTo>
                      <a:pt x="853" y="68"/>
                    </a:lnTo>
                    <a:lnTo>
                      <a:pt x="858" y="68"/>
                    </a:lnTo>
                    <a:lnTo>
                      <a:pt x="863" y="68"/>
                    </a:lnTo>
                    <a:lnTo>
                      <a:pt x="866" y="68"/>
                    </a:lnTo>
                    <a:lnTo>
                      <a:pt x="871" y="68"/>
                    </a:lnTo>
                    <a:lnTo>
                      <a:pt x="872" y="68"/>
                    </a:lnTo>
                    <a:lnTo>
                      <a:pt x="956" y="7"/>
                    </a:lnTo>
                    <a:lnTo>
                      <a:pt x="912" y="0"/>
                    </a:lnTo>
                    <a:lnTo>
                      <a:pt x="857" y="39"/>
                    </a:lnTo>
                    <a:lnTo>
                      <a:pt x="855" y="37"/>
                    </a:lnTo>
                    <a:lnTo>
                      <a:pt x="849" y="37"/>
                    </a:lnTo>
                    <a:lnTo>
                      <a:pt x="844" y="37"/>
                    </a:lnTo>
                    <a:lnTo>
                      <a:pt x="840" y="37"/>
                    </a:lnTo>
                    <a:lnTo>
                      <a:pt x="835" y="37"/>
                    </a:lnTo>
                    <a:lnTo>
                      <a:pt x="829" y="37"/>
                    </a:lnTo>
                    <a:lnTo>
                      <a:pt x="820" y="36"/>
                    </a:lnTo>
                    <a:lnTo>
                      <a:pt x="813" y="36"/>
                    </a:lnTo>
                    <a:lnTo>
                      <a:pt x="804" y="36"/>
                    </a:lnTo>
                    <a:lnTo>
                      <a:pt x="795" y="36"/>
                    </a:lnTo>
                    <a:lnTo>
                      <a:pt x="785" y="35"/>
                    </a:lnTo>
                    <a:lnTo>
                      <a:pt x="775" y="34"/>
                    </a:lnTo>
                    <a:lnTo>
                      <a:pt x="763" y="34"/>
                    </a:lnTo>
                    <a:lnTo>
                      <a:pt x="752" y="34"/>
                    </a:lnTo>
                    <a:lnTo>
                      <a:pt x="739" y="34"/>
                    </a:lnTo>
                    <a:lnTo>
                      <a:pt x="728" y="33"/>
                    </a:lnTo>
                    <a:lnTo>
                      <a:pt x="714" y="32"/>
                    </a:lnTo>
                    <a:lnTo>
                      <a:pt x="701" y="32"/>
                    </a:lnTo>
                    <a:lnTo>
                      <a:pt x="687" y="32"/>
                    </a:lnTo>
                    <a:lnTo>
                      <a:pt x="673" y="32"/>
                    </a:lnTo>
                    <a:lnTo>
                      <a:pt x="658" y="30"/>
                    </a:lnTo>
                    <a:lnTo>
                      <a:pt x="644" y="30"/>
                    </a:lnTo>
                    <a:lnTo>
                      <a:pt x="628" y="30"/>
                    </a:lnTo>
                    <a:lnTo>
                      <a:pt x="613" y="29"/>
                    </a:lnTo>
                    <a:lnTo>
                      <a:pt x="597" y="29"/>
                    </a:lnTo>
                    <a:lnTo>
                      <a:pt x="582" y="29"/>
                    </a:lnTo>
                    <a:lnTo>
                      <a:pt x="566" y="28"/>
                    </a:lnTo>
                    <a:lnTo>
                      <a:pt x="549" y="28"/>
                    </a:lnTo>
                    <a:lnTo>
                      <a:pt x="533" y="28"/>
                    </a:lnTo>
                    <a:lnTo>
                      <a:pt x="517" y="28"/>
                    </a:lnTo>
                    <a:lnTo>
                      <a:pt x="501" y="27"/>
                    </a:lnTo>
                    <a:lnTo>
                      <a:pt x="485" y="26"/>
                    </a:lnTo>
                    <a:lnTo>
                      <a:pt x="468" y="26"/>
                    </a:lnTo>
                    <a:lnTo>
                      <a:pt x="452" y="26"/>
                    </a:lnTo>
                    <a:lnTo>
                      <a:pt x="435" y="24"/>
                    </a:lnTo>
                    <a:lnTo>
                      <a:pt x="419" y="24"/>
                    </a:lnTo>
                    <a:lnTo>
                      <a:pt x="404" y="23"/>
                    </a:lnTo>
                    <a:lnTo>
                      <a:pt x="388" y="23"/>
                    </a:lnTo>
                    <a:lnTo>
                      <a:pt x="372" y="23"/>
                    </a:lnTo>
                    <a:lnTo>
                      <a:pt x="357" y="23"/>
                    </a:lnTo>
                    <a:lnTo>
                      <a:pt x="341" y="23"/>
                    </a:lnTo>
                    <a:lnTo>
                      <a:pt x="326" y="23"/>
                    </a:lnTo>
                    <a:lnTo>
                      <a:pt x="311" y="23"/>
                    </a:lnTo>
                    <a:lnTo>
                      <a:pt x="297" y="23"/>
                    </a:lnTo>
                    <a:lnTo>
                      <a:pt x="283" y="23"/>
                    </a:lnTo>
                    <a:lnTo>
                      <a:pt x="270" y="23"/>
                    </a:lnTo>
                    <a:lnTo>
                      <a:pt x="256" y="23"/>
                    </a:lnTo>
                    <a:lnTo>
                      <a:pt x="243" y="23"/>
                    </a:lnTo>
                    <a:lnTo>
                      <a:pt x="230" y="23"/>
                    </a:lnTo>
                    <a:lnTo>
                      <a:pt x="218" y="23"/>
                    </a:lnTo>
                    <a:lnTo>
                      <a:pt x="206" y="23"/>
                    </a:lnTo>
                    <a:lnTo>
                      <a:pt x="196" y="23"/>
                    </a:lnTo>
                    <a:lnTo>
                      <a:pt x="185" y="23"/>
                    </a:lnTo>
                    <a:lnTo>
                      <a:pt x="176" y="24"/>
                    </a:lnTo>
                    <a:lnTo>
                      <a:pt x="166" y="24"/>
                    </a:lnTo>
                    <a:lnTo>
                      <a:pt x="158" y="24"/>
                    </a:lnTo>
                    <a:lnTo>
                      <a:pt x="150" y="26"/>
                    </a:lnTo>
                    <a:lnTo>
                      <a:pt x="144" y="26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6" y="28"/>
                    </a:lnTo>
                    <a:lnTo>
                      <a:pt x="124" y="30"/>
                    </a:lnTo>
                    <a:lnTo>
                      <a:pt x="117" y="32"/>
                    </a:lnTo>
                    <a:lnTo>
                      <a:pt x="109" y="33"/>
                    </a:lnTo>
                    <a:lnTo>
                      <a:pt x="103" y="34"/>
                    </a:lnTo>
                    <a:lnTo>
                      <a:pt x="97" y="36"/>
                    </a:lnTo>
                    <a:lnTo>
                      <a:pt x="90" y="39"/>
                    </a:lnTo>
                    <a:lnTo>
                      <a:pt x="84" y="41"/>
                    </a:lnTo>
                    <a:lnTo>
                      <a:pt x="78" y="43"/>
                    </a:lnTo>
                    <a:lnTo>
                      <a:pt x="72" y="46"/>
                    </a:lnTo>
                    <a:lnTo>
                      <a:pt x="67" y="47"/>
                    </a:lnTo>
                    <a:lnTo>
                      <a:pt x="62" y="49"/>
                    </a:lnTo>
                    <a:lnTo>
                      <a:pt x="57" y="50"/>
                    </a:lnTo>
                    <a:lnTo>
                      <a:pt x="54" y="53"/>
                    </a:lnTo>
                    <a:lnTo>
                      <a:pt x="49" y="54"/>
                    </a:lnTo>
                    <a:lnTo>
                      <a:pt x="44" y="56"/>
                    </a:lnTo>
                    <a:lnTo>
                      <a:pt x="41" y="59"/>
                    </a:lnTo>
                    <a:lnTo>
                      <a:pt x="37" y="61"/>
                    </a:lnTo>
                    <a:lnTo>
                      <a:pt x="30" y="63"/>
                    </a:lnTo>
                    <a:lnTo>
                      <a:pt x="24" y="68"/>
                    </a:lnTo>
                    <a:lnTo>
                      <a:pt x="20" y="70"/>
                    </a:lnTo>
                    <a:lnTo>
                      <a:pt x="15" y="74"/>
                    </a:lnTo>
                    <a:lnTo>
                      <a:pt x="10" y="77"/>
                    </a:lnTo>
                    <a:lnTo>
                      <a:pt x="9" y="79"/>
                    </a:lnTo>
                    <a:lnTo>
                      <a:pt x="8" y="79"/>
                    </a:lnTo>
                    <a:lnTo>
                      <a:pt x="5" y="81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1"/>
                    </a:lnTo>
                    <a:lnTo>
                      <a:pt x="1" y="99"/>
                    </a:lnTo>
                    <a:lnTo>
                      <a:pt x="2" y="102"/>
                    </a:lnTo>
                    <a:lnTo>
                      <a:pt x="3" y="106"/>
                    </a:lnTo>
                    <a:lnTo>
                      <a:pt x="5" y="110"/>
                    </a:lnTo>
                    <a:lnTo>
                      <a:pt x="9" y="115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1" y="126"/>
                    </a:lnTo>
                    <a:lnTo>
                      <a:pt x="28" y="129"/>
                    </a:lnTo>
                    <a:lnTo>
                      <a:pt x="33" y="133"/>
                    </a:lnTo>
                    <a:lnTo>
                      <a:pt x="40" y="136"/>
                    </a:lnTo>
                    <a:lnTo>
                      <a:pt x="43" y="137"/>
                    </a:lnTo>
                    <a:lnTo>
                      <a:pt x="47" y="140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60" y="143"/>
                    </a:lnTo>
                    <a:lnTo>
                      <a:pt x="63" y="146"/>
                    </a:lnTo>
                    <a:lnTo>
                      <a:pt x="68" y="146"/>
                    </a:lnTo>
                    <a:lnTo>
                      <a:pt x="72" y="147"/>
                    </a:lnTo>
                    <a:lnTo>
                      <a:pt x="77" y="148"/>
                    </a:lnTo>
                    <a:lnTo>
                      <a:pt x="83" y="149"/>
                    </a:lnTo>
                    <a:lnTo>
                      <a:pt x="89" y="151"/>
                    </a:lnTo>
                    <a:lnTo>
                      <a:pt x="95" y="153"/>
                    </a:lnTo>
                    <a:lnTo>
                      <a:pt x="101" y="154"/>
                    </a:lnTo>
                    <a:lnTo>
                      <a:pt x="106" y="155"/>
                    </a:lnTo>
                    <a:lnTo>
                      <a:pt x="114" y="155"/>
                    </a:lnTo>
                    <a:lnTo>
                      <a:pt x="121" y="157"/>
                    </a:lnTo>
                    <a:lnTo>
                      <a:pt x="126" y="157"/>
                    </a:lnTo>
                    <a:lnTo>
                      <a:pt x="135" y="160"/>
                    </a:lnTo>
                    <a:lnTo>
                      <a:pt x="142" y="161"/>
                    </a:lnTo>
                    <a:lnTo>
                      <a:pt x="150" y="162"/>
                    </a:lnTo>
                    <a:lnTo>
                      <a:pt x="153" y="162"/>
                    </a:lnTo>
                    <a:lnTo>
                      <a:pt x="158" y="162"/>
                    </a:lnTo>
                    <a:lnTo>
                      <a:pt x="164" y="163"/>
                    </a:lnTo>
                    <a:lnTo>
                      <a:pt x="171" y="163"/>
                    </a:lnTo>
                    <a:lnTo>
                      <a:pt x="178" y="163"/>
                    </a:lnTo>
                    <a:lnTo>
                      <a:pt x="186" y="164"/>
                    </a:lnTo>
                    <a:lnTo>
                      <a:pt x="195" y="166"/>
                    </a:lnTo>
                    <a:lnTo>
                      <a:pt x="204" y="166"/>
                    </a:lnTo>
                    <a:lnTo>
                      <a:pt x="213" y="166"/>
                    </a:lnTo>
                    <a:lnTo>
                      <a:pt x="224" y="166"/>
                    </a:lnTo>
                    <a:lnTo>
                      <a:pt x="236" y="167"/>
                    </a:lnTo>
                    <a:lnTo>
                      <a:pt x="247" y="167"/>
                    </a:lnTo>
                    <a:lnTo>
                      <a:pt x="259" y="167"/>
                    </a:lnTo>
                    <a:lnTo>
                      <a:pt x="271" y="168"/>
                    </a:lnTo>
                    <a:lnTo>
                      <a:pt x="285" y="169"/>
                    </a:lnTo>
                    <a:lnTo>
                      <a:pt x="299" y="169"/>
                    </a:lnTo>
                    <a:lnTo>
                      <a:pt x="312" y="169"/>
                    </a:lnTo>
                    <a:lnTo>
                      <a:pt x="326" y="169"/>
                    </a:lnTo>
                    <a:lnTo>
                      <a:pt x="340" y="170"/>
                    </a:lnTo>
                    <a:lnTo>
                      <a:pt x="355" y="171"/>
                    </a:lnTo>
                    <a:lnTo>
                      <a:pt x="371" y="171"/>
                    </a:lnTo>
                    <a:lnTo>
                      <a:pt x="386" y="171"/>
                    </a:lnTo>
                    <a:lnTo>
                      <a:pt x="401" y="173"/>
                    </a:lnTo>
                    <a:lnTo>
                      <a:pt x="418" y="174"/>
                    </a:lnTo>
                    <a:lnTo>
                      <a:pt x="433" y="174"/>
                    </a:lnTo>
                    <a:lnTo>
                      <a:pt x="449" y="174"/>
                    </a:lnTo>
                    <a:lnTo>
                      <a:pt x="466" y="174"/>
                    </a:lnTo>
                    <a:lnTo>
                      <a:pt x="481" y="175"/>
                    </a:lnTo>
                    <a:lnTo>
                      <a:pt x="498" y="175"/>
                    </a:lnTo>
                    <a:lnTo>
                      <a:pt x="514" y="175"/>
                    </a:lnTo>
                    <a:lnTo>
                      <a:pt x="530" y="176"/>
                    </a:lnTo>
                    <a:lnTo>
                      <a:pt x="547" y="177"/>
                    </a:lnTo>
                    <a:lnTo>
                      <a:pt x="563" y="177"/>
                    </a:lnTo>
                    <a:lnTo>
                      <a:pt x="579" y="177"/>
                    </a:lnTo>
                    <a:lnTo>
                      <a:pt x="595" y="177"/>
                    </a:lnTo>
                    <a:lnTo>
                      <a:pt x="610" y="177"/>
                    </a:lnTo>
                    <a:lnTo>
                      <a:pt x="627" y="177"/>
                    </a:lnTo>
                    <a:lnTo>
                      <a:pt x="642" y="179"/>
                    </a:lnTo>
                    <a:lnTo>
                      <a:pt x="657" y="179"/>
                    </a:lnTo>
                    <a:lnTo>
                      <a:pt x="673" y="180"/>
                    </a:lnTo>
                    <a:lnTo>
                      <a:pt x="687" y="180"/>
                    </a:lnTo>
                    <a:lnTo>
                      <a:pt x="701" y="180"/>
                    </a:lnTo>
                    <a:lnTo>
                      <a:pt x="715" y="180"/>
                    </a:lnTo>
                    <a:lnTo>
                      <a:pt x="729" y="181"/>
                    </a:lnTo>
                    <a:lnTo>
                      <a:pt x="742" y="181"/>
                    </a:lnTo>
                    <a:lnTo>
                      <a:pt x="756" y="181"/>
                    </a:lnTo>
                    <a:lnTo>
                      <a:pt x="768" y="181"/>
                    </a:lnTo>
                    <a:lnTo>
                      <a:pt x="781" y="182"/>
                    </a:lnTo>
                    <a:lnTo>
                      <a:pt x="791" y="182"/>
                    </a:lnTo>
                    <a:lnTo>
                      <a:pt x="803" y="182"/>
                    </a:lnTo>
                    <a:lnTo>
                      <a:pt x="812" y="182"/>
                    </a:lnTo>
                    <a:lnTo>
                      <a:pt x="823" y="183"/>
                    </a:lnTo>
                    <a:lnTo>
                      <a:pt x="831" y="183"/>
                    </a:lnTo>
                    <a:lnTo>
                      <a:pt x="839" y="183"/>
                    </a:lnTo>
                    <a:lnTo>
                      <a:pt x="847" y="183"/>
                    </a:lnTo>
                    <a:lnTo>
                      <a:pt x="855" y="183"/>
                    </a:lnTo>
                    <a:lnTo>
                      <a:pt x="860" y="183"/>
                    </a:lnTo>
                    <a:lnTo>
                      <a:pt x="866" y="183"/>
                    </a:lnTo>
                    <a:lnTo>
                      <a:pt x="871" y="183"/>
                    </a:lnTo>
                    <a:lnTo>
                      <a:pt x="876" y="183"/>
                    </a:lnTo>
                    <a:lnTo>
                      <a:pt x="882" y="183"/>
                    </a:lnTo>
                    <a:lnTo>
                      <a:pt x="884" y="184"/>
                    </a:lnTo>
                    <a:lnTo>
                      <a:pt x="939" y="237"/>
                    </a:lnTo>
                    <a:lnTo>
                      <a:pt x="980" y="228"/>
                    </a:lnTo>
                    <a:lnTo>
                      <a:pt x="980" y="199"/>
                    </a:lnTo>
                    <a:lnTo>
                      <a:pt x="946" y="199"/>
                    </a:lnTo>
                    <a:lnTo>
                      <a:pt x="889" y="135"/>
                    </a:lnTo>
                    <a:lnTo>
                      <a:pt x="245" y="123"/>
                    </a:lnTo>
                    <a:lnTo>
                      <a:pt x="244" y="123"/>
                    </a:lnTo>
                    <a:lnTo>
                      <a:pt x="239" y="123"/>
                    </a:lnTo>
                    <a:lnTo>
                      <a:pt x="234" y="123"/>
                    </a:lnTo>
                    <a:lnTo>
                      <a:pt x="227" y="124"/>
                    </a:lnTo>
                    <a:lnTo>
                      <a:pt x="224" y="124"/>
                    </a:lnTo>
                    <a:lnTo>
                      <a:pt x="219" y="124"/>
                    </a:lnTo>
                    <a:lnTo>
                      <a:pt x="215" y="124"/>
                    </a:lnTo>
                    <a:lnTo>
                      <a:pt x="210" y="124"/>
                    </a:lnTo>
                    <a:lnTo>
                      <a:pt x="205" y="124"/>
                    </a:lnTo>
                    <a:lnTo>
                      <a:pt x="200" y="124"/>
                    </a:lnTo>
                    <a:lnTo>
                      <a:pt x="195" y="124"/>
                    </a:lnTo>
                    <a:lnTo>
                      <a:pt x="190" y="126"/>
                    </a:lnTo>
                    <a:lnTo>
                      <a:pt x="184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4"/>
                    </a:lnTo>
                    <a:lnTo>
                      <a:pt x="163" y="124"/>
                    </a:lnTo>
                    <a:lnTo>
                      <a:pt x="158" y="124"/>
                    </a:lnTo>
                    <a:lnTo>
                      <a:pt x="153" y="124"/>
                    </a:lnTo>
                    <a:lnTo>
                      <a:pt x="149" y="124"/>
                    </a:lnTo>
                    <a:lnTo>
                      <a:pt x="144" y="123"/>
                    </a:lnTo>
                    <a:lnTo>
                      <a:pt x="141" y="123"/>
                    </a:lnTo>
                    <a:lnTo>
                      <a:pt x="136" y="122"/>
                    </a:lnTo>
                    <a:lnTo>
                      <a:pt x="132" y="122"/>
                    </a:lnTo>
                    <a:lnTo>
                      <a:pt x="126" y="121"/>
                    </a:lnTo>
                    <a:lnTo>
                      <a:pt x="124" y="120"/>
                    </a:lnTo>
                    <a:lnTo>
                      <a:pt x="119" y="117"/>
                    </a:lnTo>
                    <a:lnTo>
                      <a:pt x="116" y="115"/>
                    </a:lnTo>
                    <a:lnTo>
                      <a:pt x="111" y="114"/>
                    </a:lnTo>
                    <a:lnTo>
                      <a:pt x="108" y="111"/>
                    </a:lnTo>
                    <a:lnTo>
                      <a:pt x="103" y="109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2" y="103"/>
                    </a:lnTo>
                    <a:lnTo>
                      <a:pt x="85" y="99"/>
                    </a:lnTo>
                    <a:lnTo>
                      <a:pt x="79" y="96"/>
                    </a:lnTo>
                    <a:lnTo>
                      <a:pt x="76" y="94"/>
                    </a:lnTo>
                    <a:lnTo>
                      <a:pt x="75" y="94"/>
                    </a:lnTo>
                    <a:lnTo>
                      <a:pt x="96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1" name="Freeform 95"/>
              <p:cNvSpPr>
                <a:spLocks noChangeAspect="1"/>
              </p:cNvSpPr>
              <p:nvPr/>
            </p:nvSpPr>
            <p:spPr bwMode="auto">
              <a:xfrm>
                <a:off x="2235" y="2731"/>
                <a:ext cx="135" cy="259"/>
              </a:xfrm>
              <a:custGeom>
                <a:avLst/>
                <a:gdLst>
                  <a:gd name="T0" fmla="*/ 4 w 135"/>
                  <a:gd name="T1" fmla="*/ 20 h 259"/>
                  <a:gd name="T2" fmla="*/ 14 w 135"/>
                  <a:gd name="T3" fmla="*/ 14 h 259"/>
                  <a:gd name="T4" fmla="*/ 22 w 135"/>
                  <a:gd name="T5" fmla="*/ 8 h 259"/>
                  <a:gd name="T6" fmla="*/ 28 w 135"/>
                  <a:gd name="T7" fmla="*/ 4 h 259"/>
                  <a:gd name="T8" fmla="*/ 31 w 135"/>
                  <a:gd name="T9" fmla="*/ 4 h 259"/>
                  <a:gd name="T10" fmla="*/ 38 w 135"/>
                  <a:gd name="T11" fmla="*/ 3 h 259"/>
                  <a:gd name="T12" fmla="*/ 48 w 135"/>
                  <a:gd name="T13" fmla="*/ 2 h 259"/>
                  <a:gd name="T14" fmla="*/ 58 w 135"/>
                  <a:gd name="T15" fmla="*/ 1 h 259"/>
                  <a:gd name="T16" fmla="*/ 66 w 135"/>
                  <a:gd name="T17" fmla="*/ 1 h 259"/>
                  <a:gd name="T18" fmla="*/ 75 w 135"/>
                  <a:gd name="T19" fmla="*/ 1 h 259"/>
                  <a:gd name="T20" fmla="*/ 86 w 135"/>
                  <a:gd name="T21" fmla="*/ 0 h 259"/>
                  <a:gd name="T22" fmla="*/ 94 w 135"/>
                  <a:gd name="T23" fmla="*/ 0 h 259"/>
                  <a:gd name="T24" fmla="*/ 103 w 135"/>
                  <a:gd name="T25" fmla="*/ 0 h 259"/>
                  <a:gd name="T26" fmla="*/ 112 w 135"/>
                  <a:gd name="T27" fmla="*/ 0 h 259"/>
                  <a:gd name="T28" fmla="*/ 123 w 135"/>
                  <a:gd name="T29" fmla="*/ 0 h 259"/>
                  <a:gd name="T30" fmla="*/ 133 w 135"/>
                  <a:gd name="T31" fmla="*/ 4 h 259"/>
                  <a:gd name="T32" fmla="*/ 135 w 135"/>
                  <a:gd name="T33" fmla="*/ 8 h 259"/>
                  <a:gd name="T34" fmla="*/ 135 w 135"/>
                  <a:gd name="T35" fmla="*/ 14 h 259"/>
                  <a:gd name="T36" fmla="*/ 135 w 135"/>
                  <a:gd name="T37" fmla="*/ 26 h 259"/>
                  <a:gd name="T38" fmla="*/ 135 w 135"/>
                  <a:gd name="T39" fmla="*/ 36 h 259"/>
                  <a:gd name="T40" fmla="*/ 135 w 135"/>
                  <a:gd name="T41" fmla="*/ 44 h 259"/>
                  <a:gd name="T42" fmla="*/ 135 w 135"/>
                  <a:gd name="T43" fmla="*/ 53 h 259"/>
                  <a:gd name="T44" fmla="*/ 135 w 135"/>
                  <a:gd name="T45" fmla="*/ 62 h 259"/>
                  <a:gd name="T46" fmla="*/ 135 w 135"/>
                  <a:gd name="T47" fmla="*/ 72 h 259"/>
                  <a:gd name="T48" fmla="*/ 135 w 135"/>
                  <a:gd name="T49" fmla="*/ 82 h 259"/>
                  <a:gd name="T50" fmla="*/ 135 w 135"/>
                  <a:gd name="T51" fmla="*/ 91 h 259"/>
                  <a:gd name="T52" fmla="*/ 135 w 135"/>
                  <a:gd name="T53" fmla="*/ 103 h 259"/>
                  <a:gd name="T54" fmla="*/ 135 w 135"/>
                  <a:gd name="T55" fmla="*/ 114 h 259"/>
                  <a:gd name="T56" fmla="*/ 135 w 135"/>
                  <a:gd name="T57" fmla="*/ 126 h 259"/>
                  <a:gd name="T58" fmla="*/ 135 w 135"/>
                  <a:gd name="T59" fmla="*/ 135 h 259"/>
                  <a:gd name="T60" fmla="*/ 135 w 135"/>
                  <a:gd name="T61" fmla="*/ 146 h 259"/>
                  <a:gd name="T62" fmla="*/ 135 w 135"/>
                  <a:gd name="T63" fmla="*/ 157 h 259"/>
                  <a:gd name="T64" fmla="*/ 135 w 135"/>
                  <a:gd name="T65" fmla="*/ 167 h 259"/>
                  <a:gd name="T66" fmla="*/ 135 w 135"/>
                  <a:gd name="T67" fmla="*/ 177 h 259"/>
                  <a:gd name="T68" fmla="*/ 135 w 135"/>
                  <a:gd name="T69" fmla="*/ 187 h 259"/>
                  <a:gd name="T70" fmla="*/ 135 w 135"/>
                  <a:gd name="T71" fmla="*/ 197 h 259"/>
                  <a:gd name="T72" fmla="*/ 135 w 135"/>
                  <a:gd name="T73" fmla="*/ 206 h 259"/>
                  <a:gd name="T74" fmla="*/ 135 w 135"/>
                  <a:gd name="T75" fmla="*/ 217 h 259"/>
                  <a:gd name="T76" fmla="*/ 135 w 135"/>
                  <a:gd name="T77" fmla="*/ 230 h 259"/>
                  <a:gd name="T78" fmla="*/ 135 w 135"/>
                  <a:gd name="T79" fmla="*/ 240 h 259"/>
                  <a:gd name="T80" fmla="*/ 135 w 135"/>
                  <a:gd name="T81" fmla="*/ 246 h 259"/>
                  <a:gd name="T82" fmla="*/ 121 w 135"/>
                  <a:gd name="T83" fmla="*/ 259 h 259"/>
                  <a:gd name="T84" fmla="*/ 79 w 135"/>
                  <a:gd name="T85" fmla="*/ 222 h 259"/>
                  <a:gd name="T86" fmla="*/ 112 w 135"/>
                  <a:gd name="T87" fmla="*/ 34 h 259"/>
                  <a:gd name="T88" fmla="*/ 0 w 135"/>
                  <a:gd name="T89" fmla="*/ 37 h 259"/>
                  <a:gd name="T90" fmla="*/ 0 w 135"/>
                  <a:gd name="T91" fmla="*/ 24 h 2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35" h="259">
                    <a:moveTo>
                      <a:pt x="0" y="24"/>
                    </a:moveTo>
                    <a:lnTo>
                      <a:pt x="4" y="20"/>
                    </a:lnTo>
                    <a:lnTo>
                      <a:pt x="9" y="17"/>
                    </a:lnTo>
                    <a:lnTo>
                      <a:pt x="14" y="14"/>
                    </a:lnTo>
                    <a:lnTo>
                      <a:pt x="19" y="12"/>
                    </a:lnTo>
                    <a:lnTo>
                      <a:pt x="22" y="8"/>
                    </a:lnTo>
                    <a:lnTo>
                      <a:pt x="26" y="6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8" y="3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1"/>
                    </a:lnTo>
                    <a:lnTo>
                      <a:pt x="61" y="1"/>
                    </a:lnTo>
                    <a:lnTo>
                      <a:pt x="66" y="1"/>
                    </a:lnTo>
                    <a:lnTo>
                      <a:pt x="71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3" y="4"/>
                    </a:lnTo>
                    <a:lnTo>
                      <a:pt x="135" y="6"/>
                    </a:lnTo>
                    <a:lnTo>
                      <a:pt x="135" y="8"/>
                    </a:lnTo>
                    <a:lnTo>
                      <a:pt x="135" y="10"/>
                    </a:lnTo>
                    <a:lnTo>
                      <a:pt x="135" y="14"/>
                    </a:lnTo>
                    <a:lnTo>
                      <a:pt x="135" y="20"/>
                    </a:lnTo>
                    <a:lnTo>
                      <a:pt x="135" y="26"/>
                    </a:lnTo>
                    <a:lnTo>
                      <a:pt x="135" y="33"/>
                    </a:lnTo>
                    <a:lnTo>
                      <a:pt x="135" y="36"/>
                    </a:lnTo>
                    <a:lnTo>
                      <a:pt x="135" y="40"/>
                    </a:lnTo>
                    <a:lnTo>
                      <a:pt x="135" y="44"/>
                    </a:lnTo>
                    <a:lnTo>
                      <a:pt x="135" y="49"/>
                    </a:lnTo>
                    <a:lnTo>
                      <a:pt x="135" y="53"/>
                    </a:lnTo>
                    <a:lnTo>
                      <a:pt x="135" y="57"/>
                    </a:lnTo>
                    <a:lnTo>
                      <a:pt x="135" y="62"/>
                    </a:lnTo>
                    <a:lnTo>
                      <a:pt x="135" y="67"/>
                    </a:lnTo>
                    <a:lnTo>
                      <a:pt x="135" y="72"/>
                    </a:lnTo>
                    <a:lnTo>
                      <a:pt x="135" y="76"/>
                    </a:lnTo>
                    <a:lnTo>
                      <a:pt x="135" y="82"/>
                    </a:lnTo>
                    <a:lnTo>
                      <a:pt x="135" y="88"/>
                    </a:lnTo>
                    <a:lnTo>
                      <a:pt x="135" y="91"/>
                    </a:lnTo>
                    <a:lnTo>
                      <a:pt x="135" y="97"/>
                    </a:lnTo>
                    <a:lnTo>
                      <a:pt x="135" y="103"/>
                    </a:lnTo>
                    <a:lnTo>
                      <a:pt x="135" y="109"/>
                    </a:lnTo>
                    <a:lnTo>
                      <a:pt x="135" y="114"/>
                    </a:lnTo>
                    <a:lnTo>
                      <a:pt x="135" y="120"/>
                    </a:lnTo>
                    <a:lnTo>
                      <a:pt x="135" y="126"/>
                    </a:lnTo>
                    <a:lnTo>
                      <a:pt x="135" y="131"/>
                    </a:lnTo>
                    <a:lnTo>
                      <a:pt x="135" y="135"/>
                    </a:lnTo>
                    <a:lnTo>
                      <a:pt x="135" y="141"/>
                    </a:lnTo>
                    <a:lnTo>
                      <a:pt x="135" y="146"/>
                    </a:lnTo>
                    <a:lnTo>
                      <a:pt x="135" y="151"/>
                    </a:lnTo>
                    <a:lnTo>
                      <a:pt x="135" y="157"/>
                    </a:lnTo>
                    <a:lnTo>
                      <a:pt x="135" y="162"/>
                    </a:lnTo>
                    <a:lnTo>
                      <a:pt x="135" y="167"/>
                    </a:lnTo>
                    <a:lnTo>
                      <a:pt x="135" y="174"/>
                    </a:lnTo>
                    <a:lnTo>
                      <a:pt x="135" y="177"/>
                    </a:lnTo>
                    <a:lnTo>
                      <a:pt x="135" y="183"/>
                    </a:lnTo>
                    <a:lnTo>
                      <a:pt x="135" y="187"/>
                    </a:lnTo>
                    <a:lnTo>
                      <a:pt x="135" y="193"/>
                    </a:lnTo>
                    <a:lnTo>
                      <a:pt x="135" y="197"/>
                    </a:lnTo>
                    <a:lnTo>
                      <a:pt x="135" y="201"/>
                    </a:lnTo>
                    <a:lnTo>
                      <a:pt x="135" y="206"/>
                    </a:lnTo>
                    <a:lnTo>
                      <a:pt x="135" y="210"/>
                    </a:lnTo>
                    <a:lnTo>
                      <a:pt x="135" y="217"/>
                    </a:lnTo>
                    <a:lnTo>
                      <a:pt x="135" y="224"/>
                    </a:lnTo>
                    <a:lnTo>
                      <a:pt x="135" y="230"/>
                    </a:lnTo>
                    <a:lnTo>
                      <a:pt x="135" y="236"/>
                    </a:lnTo>
                    <a:lnTo>
                      <a:pt x="135" y="240"/>
                    </a:lnTo>
                    <a:lnTo>
                      <a:pt x="135" y="243"/>
                    </a:lnTo>
                    <a:lnTo>
                      <a:pt x="135" y="246"/>
                    </a:lnTo>
                    <a:lnTo>
                      <a:pt x="135" y="247"/>
                    </a:lnTo>
                    <a:lnTo>
                      <a:pt x="121" y="259"/>
                    </a:lnTo>
                    <a:lnTo>
                      <a:pt x="79" y="257"/>
                    </a:lnTo>
                    <a:lnTo>
                      <a:pt x="79" y="222"/>
                    </a:lnTo>
                    <a:lnTo>
                      <a:pt x="112" y="226"/>
                    </a:lnTo>
                    <a:lnTo>
                      <a:pt x="112" y="34"/>
                    </a:lnTo>
                    <a:lnTo>
                      <a:pt x="35" y="27"/>
                    </a:lnTo>
                    <a:lnTo>
                      <a:pt x="0" y="3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2" name="Freeform 96"/>
              <p:cNvSpPr>
                <a:spLocks noChangeAspect="1"/>
              </p:cNvSpPr>
              <p:nvPr/>
            </p:nvSpPr>
            <p:spPr bwMode="auto">
              <a:xfrm>
                <a:off x="2284" y="2746"/>
                <a:ext cx="23" cy="174"/>
              </a:xfrm>
              <a:custGeom>
                <a:avLst/>
                <a:gdLst>
                  <a:gd name="T0" fmla="*/ 23 w 23"/>
                  <a:gd name="T1" fmla="*/ 1 h 174"/>
                  <a:gd name="T2" fmla="*/ 19 w 23"/>
                  <a:gd name="T3" fmla="*/ 172 h 174"/>
                  <a:gd name="T4" fmla="*/ 0 w 23"/>
                  <a:gd name="T5" fmla="*/ 174 h 174"/>
                  <a:gd name="T6" fmla="*/ 0 w 23"/>
                  <a:gd name="T7" fmla="*/ 0 h 174"/>
                  <a:gd name="T8" fmla="*/ 23 w 23"/>
                  <a:gd name="T9" fmla="*/ 1 h 174"/>
                  <a:gd name="T10" fmla="*/ 23 w 23"/>
                  <a:gd name="T11" fmla="*/ 1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174">
                    <a:moveTo>
                      <a:pt x="23" y="1"/>
                    </a:moveTo>
                    <a:lnTo>
                      <a:pt x="19" y="172"/>
                    </a:lnTo>
                    <a:lnTo>
                      <a:pt x="0" y="174"/>
                    </a:lnTo>
                    <a:lnTo>
                      <a:pt x="0" y="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3" name="Freeform 97"/>
              <p:cNvSpPr>
                <a:spLocks noChangeAspect="1"/>
              </p:cNvSpPr>
              <p:nvPr/>
            </p:nvSpPr>
            <p:spPr bwMode="auto">
              <a:xfrm>
                <a:off x="2354" y="2790"/>
                <a:ext cx="487" cy="182"/>
              </a:xfrm>
              <a:custGeom>
                <a:avLst/>
                <a:gdLst>
                  <a:gd name="T0" fmla="*/ 466 w 487"/>
                  <a:gd name="T1" fmla="*/ 15 h 182"/>
                  <a:gd name="T2" fmla="*/ 469 w 487"/>
                  <a:gd name="T3" fmla="*/ 18 h 182"/>
                  <a:gd name="T4" fmla="*/ 472 w 487"/>
                  <a:gd name="T5" fmla="*/ 23 h 182"/>
                  <a:gd name="T6" fmla="*/ 476 w 487"/>
                  <a:gd name="T7" fmla="*/ 32 h 182"/>
                  <a:gd name="T8" fmla="*/ 480 w 487"/>
                  <a:gd name="T9" fmla="*/ 43 h 182"/>
                  <a:gd name="T10" fmla="*/ 481 w 487"/>
                  <a:gd name="T11" fmla="*/ 49 h 182"/>
                  <a:gd name="T12" fmla="*/ 484 w 487"/>
                  <a:gd name="T13" fmla="*/ 57 h 182"/>
                  <a:gd name="T14" fmla="*/ 484 w 487"/>
                  <a:gd name="T15" fmla="*/ 65 h 182"/>
                  <a:gd name="T16" fmla="*/ 486 w 487"/>
                  <a:gd name="T17" fmla="*/ 75 h 182"/>
                  <a:gd name="T18" fmla="*/ 486 w 487"/>
                  <a:gd name="T19" fmla="*/ 84 h 182"/>
                  <a:gd name="T20" fmla="*/ 487 w 487"/>
                  <a:gd name="T21" fmla="*/ 96 h 182"/>
                  <a:gd name="T22" fmla="*/ 486 w 487"/>
                  <a:gd name="T23" fmla="*/ 107 h 182"/>
                  <a:gd name="T24" fmla="*/ 486 w 487"/>
                  <a:gd name="T25" fmla="*/ 117 h 182"/>
                  <a:gd name="T26" fmla="*/ 486 w 487"/>
                  <a:gd name="T27" fmla="*/ 127 h 182"/>
                  <a:gd name="T28" fmla="*/ 486 w 487"/>
                  <a:gd name="T29" fmla="*/ 136 h 182"/>
                  <a:gd name="T30" fmla="*/ 484 w 487"/>
                  <a:gd name="T31" fmla="*/ 150 h 182"/>
                  <a:gd name="T32" fmla="*/ 482 w 487"/>
                  <a:gd name="T33" fmla="*/ 162 h 182"/>
                  <a:gd name="T34" fmla="*/ 480 w 487"/>
                  <a:gd name="T35" fmla="*/ 170 h 182"/>
                  <a:gd name="T36" fmla="*/ 479 w 487"/>
                  <a:gd name="T37" fmla="*/ 176 h 182"/>
                  <a:gd name="T38" fmla="*/ 478 w 487"/>
                  <a:gd name="T39" fmla="*/ 182 h 182"/>
                  <a:gd name="T40" fmla="*/ 10 w 487"/>
                  <a:gd name="T41" fmla="*/ 141 h 182"/>
                  <a:gd name="T42" fmla="*/ 393 w 487"/>
                  <a:gd name="T43" fmla="*/ 138 h 182"/>
                  <a:gd name="T44" fmla="*/ 399 w 487"/>
                  <a:gd name="T45" fmla="*/ 136 h 182"/>
                  <a:gd name="T46" fmla="*/ 405 w 487"/>
                  <a:gd name="T47" fmla="*/ 135 h 182"/>
                  <a:gd name="T48" fmla="*/ 414 w 487"/>
                  <a:gd name="T49" fmla="*/ 131 h 182"/>
                  <a:gd name="T50" fmla="*/ 422 w 487"/>
                  <a:gd name="T51" fmla="*/ 127 h 182"/>
                  <a:gd name="T52" fmla="*/ 431 w 487"/>
                  <a:gd name="T53" fmla="*/ 122 h 182"/>
                  <a:gd name="T54" fmla="*/ 444 w 487"/>
                  <a:gd name="T55" fmla="*/ 109 h 182"/>
                  <a:gd name="T56" fmla="*/ 449 w 487"/>
                  <a:gd name="T57" fmla="*/ 96 h 182"/>
                  <a:gd name="T58" fmla="*/ 452 w 487"/>
                  <a:gd name="T59" fmla="*/ 88 h 182"/>
                  <a:gd name="T60" fmla="*/ 448 w 487"/>
                  <a:gd name="T61" fmla="*/ 80 h 182"/>
                  <a:gd name="T62" fmla="*/ 438 w 487"/>
                  <a:gd name="T63" fmla="*/ 69 h 182"/>
                  <a:gd name="T64" fmla="*/ 428 w 487"/>
                  <a:gd name="T65" fmla="*/ 63 h 182"/>
                  <a:gd name="T66" fmla="*/ 418 w 487"/>
                  <a:gd name="T67" fmla="*/ 58 h 182"/>
                  <a:gd name="T68" fmla="*/ 405 w 487"/>
                  <a:gd name="T69" fmla="*/ 55 h 182"/>
                  <a:gd name="T70" fmla="*/ 392 w 487"/>
                  <a:gd name="T71" fmla="*/ 55 h 182"/>
                  <a:gd name="T72" fmla="*/ 379 w 487"/>
                  <a:gd name="T73" fmla="*/ 54 h 182"/>
                  <a:gd name="T74" fmla="*/ 370 w 487"/>
                  <a:gd name="T75" fmla="*/ 55 h 182"/>
                  <a:gd name="T76" fmla="*/ 363 w 487"/>
                  <a:gd name="T77" fmla="*/ 55 h 182"/>
                  <a:gd name="T78" fmla="*/ 361 w 487"/>
                  <a:gd name="T79" fmla="*/ 55 h 182"/>
                  <a:gd name="T80" fmla="*/ 4 w 487"/>
                  <a:gd name="T81" fmla="*/ 0 h 1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7" h="182">
                    <a:moveTo>
                      <a:pt x="4" y="0"/>
                    </a:moveTo>
                    <a:lnTo>
                      <a:pt x="466" y="15"/>
                    </a:lnTo>
                    <a:lnTo>
                      <a:pt x="466" y="16"/>
                    </a:lnTo>
                    <a:lnTo>
                      <a:pt x="469" y="18"/>
                    </a:lnTo>
                    <a:lnTo>
                      <a:pt x="471" y="21"/>
                    </a:lnTo>
                    <a:lnTo>
                      <a:pt x="472" y="23"/>
                    </a:lnTo>
                    <a:lnTo>
                      <a:pt x="474" y="27"/>
                    </a:lnTo>
                    <a:lnTo>
                      <a:pt x="476" y="32"/>
                    </a:lnTo>
                    <a:lnTo>
                      <a:pt x="478" y="37"/>
                    </a:lnTo>
                    <a:lnTo>
                      <a:pt x="480" y="43"/>
                    </a:lnTo>
                    <a:lnTo>
                      <a:pt x="480" y="45"/>
                    </a:lnTo>
                    <a:lnTo>
                      <a:pt x="481" y="49"/>
                    </a:lnTo>
                    <a:lnTo>
                      <a:pt x="482" y="52"/>
                    </a:lnTo>
                    <a:lnTo>
                      <a:pt x="484" y="57"/>
                    </a:lnTo>
                    <a:lnTo>
                      <a:pt x="484" y="61"/>
                    </a:lnTo>
                    <a:lnTo>
                      <a:pt x="484" y="65"/>
                    </a:lnTo>
                    <a:lnTo>
                      <a:pt x="485" y="70"/>
                    </a:lnTo>
                    <a:lnTo>
                      <a:pt x="486" y="75"/>
                    </a:lnTo>
                    <a:lnTo>
                      <a:pt x="486" y="78"/>
                    </a:lnTo>
                    <a:lnTo>
                      <a:pt x="486" y="84"/>
                    </a:lnTo>
                    <a:lnTo>
                      <a:pt x="486" y="90"/>
                    </a:lnTo>
                    <a:lnTo>
                      <a:pt x="487" y="96"/>
                    </a:lnTo>
                    <a:lnTo>
                      <a:pt x="486" y="102"/>
                    </a:lnTo>
                    <a:lnTo>
                      <a:pt x="486" y="107"/>
                    </a:lnTo>
                    <a:lnTo>
                      <a:pt x="486" y="112"/>
                    </a:lnTo>
                    <a:lnTo>
                      <a:pt x="486" y="117"/>
                    </a:lnTo>
                    <a:lnTo>
                      <a:pt x="486" y="122"/>
                    </a:lnTo>
                    <a:lnTo>
                      <a:pt x="486" y="127"/>
                    </a:lnTo>
                    <a:lnTo>
                      <a:pt x="486" y="130"/>
                    </a:lnTo>
                    <a:lnTo>
                      <a:pt x="486" y="136"/>
                    </a:lnTo>
                    <a:lnTo>
                      <a:pt x="484" y="143"/>
                    </a:lnTo>
                    <a:lnTo>
                      <a:pt x="484" y="150"/>
                    </a:lnTo>
                    <a:lnTo>
                      <a:pt x="482" y="156"/>
                    </a:lnTo>
                    <a:lnTo>
                      <a:pt x="482" y="162"/>
                    </a:lnTo>
                    <a:lnTo>
                      <a:pt x="481" y="167"/>
                    </a:lnTo>
                    <a:lnTo>
                      <a:pt x="480" y="170"/>
                    </a:lnTo>
                    <a:lnTo>
                      <a:pt x="480" y="174"/>
                    </a:lnTo>
                    <a:lnTo>
                      <a:pt x="479" y="176"/>
                    </a:lnTo>
                    <a:lnTo>
                      <a:pt x="478" y="180"/>
                    </a:lnTo>
                    <a:lnTo>
                      <a:pt x="478" y="182"/>
                    </a:lnTo>
                    <a:lnTo>
                      <a:pt x="16" y="163"/>
                    </a:lnTo>
                    <a:lnTo>
                      <a:pt x="10" y="141"/>
                    </a:lnTo>
                    <a:lnTo>
                      <a:pt x="4" y="115"/>
                    </a:lnTo>
                    <a:lnTo>
                      <a:pt x="393" y="138"/>
                    </a:lnTo>
                    <a:lnTo>
                      <a:pt x="394" y="138"/>
                    </a:lnTo>
                    <a:lnTo>
                      <a:pt x="399" y="136"/>
                    </a:lnTo>
                    <a:lnTo>
                      <a:pt x="401" y="135"/>
                    </a:lnTo>
                    <a:lnTo>
                      <a:pt x="405" y="135"/>
                    </a:lnTo>
                    <a:lnTo>
                      <a:pt x="410" y="132"/>
                    </a:lnTo>
                    <a:lnTo>
                      <a:pt x="414" y="131"/>
                    </a:lnTo>
                    <a:lnTo>
                      <a:pt x="418" y="129"/>
                    </a:lnTo>
                    <a:lnTo>
                      <a:pt x="422" y="127"/>
                    </a:lnTo>
                    <a:lnTo>
                      <a:pt x="426" y="124"/>
                    </a:lnTo>
                    <a:lnTo>
                      <a:pt x="431" y="122"/>
                    </a:lnTo>
                    <a:lnTo>
                      <a:pt x="438" y="116"/>
                    </a:lnTo>
                    <a:lnTo>
                      <a:pt x="444" y="109"/>
                    </a:lnTo>
                    <a:lnTo>
                      <a:pt x="446" y="102"/>
                    </a:lnTo>
                    <a:lnTo>
                      <a:pt x="449" y="96"/>
                    </a:lnTo>
                    <a:lnTo>
                      <a:pt x="451" y="92"/>
                    </a:lnTo>
                    <a:lnTo>
                      <a:pt x="452" y="88"/>
                    </a:lnTo>
                    <a:lnTo>
                      <a:pt x="451" y="83"/>
                    </a:lnTo>
                    <a:lnTo>
                      <a:pt x="448" y="80"/>
                    </a:lnTo>
                    <a:lnTo>
                      <a:pt x="444" y="75"/>
                    </a:lnTo>
                    <a:lnTo>
                      <a:pt x="438" y="69"/>
                    </a:lnTo>
                    <a:lnTo>
                      <a:pt x="433" y="64"/>
                    </a:lnTo>
                    <a:lnTo>
                      <a:pt x="428" y="63"/>
                    </a:lnTo>
                    <a:lnTo>
                      <a:pt x="422" y="61"/>
                    </a:lnTo>
                    <a:lnTo>
                      <a:pt x="418" y="58"/>
                    </a:lnTo>
                    <a:lnTo>
                      <a:pt x="411" y="56"/>
                    </a:lnTo>
                    <a:lnTo>
                      <a:pt x="405" y="55"/>
                    </a:lnTo>
                    <a:lnTo>
                      <a:pt x="398" y="55"/>
                    </a:lnTo>
                    <a:lnTo>
                      <a:pt x="392" y="55"/>
                    </a:lnTo>
                    <a:lnTo>
                      <a:pt x="385" y="54"/>
                    </a:lnTo>
                    <a:lnTo>
                      <a:pt x="379" y="54"/>
                    </a:lnTo>
                    <a:lnTo>
                      <a:pt x="374" y="54"/>
                    </a:lnTo>
                    <a:lnTo>
                      <a:pt x="370" y="55"/>
                    </a:lnTo>
                    <a:lnTo>
                      <a:pt x="365" y="55"/>
                    </a:lnTo>
                    <a:lnTo>
                      <a:pt x="363" y="55"/>
                    </a:lnTo>
                    <a:lnTo>
                      <a:pt x="361" y="55"/>
                    </a:lnTo>
                    <a:lnTo>
                      <a:pt x="0" y="3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4" name="Freeform 98"/>
              <p:cNvSpPr>
                <a:spLocks noChangeAspect="1"/>
              </p:cNvSpPr>
              <p:nvPr/>
            </p:nvSpPr>
            <p:spPr bwMode="auto">
              <a:xfrm>
                <a:off x="2742" y="2825"/>
                <a:ext cx="26" cy="125"/>
              </a:xfrm>
              <a:custGeom>
                <a:avLst/>
                <a:gdLst>
                  <a:gd name="T0" fmla="*/ 26 w 26"/>
                  <a:gd name="T1" fmla="*/ 0 h 125"/>
                  <a:gd name="T2" fmla="*/ 26 w 26"/>
                  <a:gd name="T3" fmla="*/ 120 h 125"/>
                  <a:gd name="T4" fmla="*/ 0 w 26"/>
                  <a:gd name="T5" fmla="*/ 125 h 125"/>
                  <a:gd name="T6" fmla="*/ 4 w 26"/>
                  <a:gd name="T7" fmla="*/ 0 h 125"/>
                  <a:gd name="T8" fmla="*/ 26 w 26"/>
                  <a:gd name="T9" fmla="*/ 0 h 125"/>
                  <a:gd name="T10" fmla="*/ 26 w 26"/>
                  <a:gd name="T11" fmla="*/ 0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125">
                    <a:moveTo>
                      <a:pt x="26" y="0"/>
                    </a:moveTo>
                    <a:lnTo>
                      <a:pt x="26" y="120"/>
                    </a:lnTo>
                    <a:lnTo>
                      <a:pt x="0" y="125"/>
                    </a:lnTo>
                    <a:lnTo>
                      <a:pt x="4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5" name="Freeform 99"/>
              <p:cNvSpPr>
                <a:spLocks noChangeAspect="1"/>
              </p:cNvSpPr>
              <p:nvPr/>
            </p:nvSpPr>
            <p:spPr bwMode="auto">
              <a:xfrm>
                <a:off x="2819" y="2830"/>
                <a:ext cx="91" cy="123"/>
              </a:xfrm>
              <a:custGeom>
                <a:avLst/>
                <a:gdLst>
                  <a:gd name="T0" fmla="*/ 8 w 91"/>
                  <a:gd name="T1" fmla="*/ 0 h 123"/>
                  <a:gd name="T2" fmla="*/ 9 w 91"/>
                  <a:gd name="T3" fmla="*/ 0 h 123"/>
                  <a:gd name="T4" fmla="*/ 15 w 91"/>
                  <a:gd name="T5" fmla="*/ 1 h 123"/>
                  <a:gd name="T6" fmla="*/ 19 w 91"/>
                  <a:gd name="T7" fmla="*/ 1 h 123"/>
                  <a:gd name="T8" fmla="*/ 23 w 91"/>
                  <a:gd name="T9" fmla="*/ 2 h 123"/>
                  <a:gd name="T10" fmla="*/ 28 w 91"/>
                  <a:gd name="T11" fmla="*/ 3 h 123"/>
                  <a:gd name="T12" fmla="*/ 34 w 91"/>
                  <a:gd name="T13" fmla="*/ 4 h 123"/>
                  <a:gd name="T14" fmla="*/ 38 w 91"/>
                  <a:gd name="T15" fmla="*/ 7 h 123"/>
                  <a:gd name="T16" fmla="*/ 44 w 91"/>
                  <a:gd name="T17" fmla="*/ 9 h 123"/>
                  <a:gd name="T18" fmla="*/ 50 w 91"/>
                  <a:gd name="T19" fmla="*/ 11 h 123"/>
                  <a:gd name="T20" fmla="*/ 57 w 91"/>
                  <a:gd name="T21" fmla="*/ 16 h 123"/>
                  <a:gd name="T22" fmla="*/ 63 w 91"/>
                  <a:gd name="T23" fmla="*/ 18 h 123"/>
                  <a:gd name="T24" fmla="*/ 69 w 91"/>
                  <a:gd name="T25" fmla="*/ 24 h 123"/>
                  <a:gd name="T26" fmla="*/ 75 w 91"/>
                  <a:gd name="T27" fmla="*/ 29 h 123"/>
                  <a:gd name="T28" fmla="*/ 81 w 91"/>
                  <a:gd name="T29" fmla="*/ 36 h 123"/>
                  <a:gd name="T30" fmla="*/ 84 w 91"/>
                  <a:gd name="T31" fmla="*/ 41 h 123"/>
                  <a:gd name="T32" fmla="*/ 88 w 91"/>
                  <a:gd name="T33" fmla="*/ 47 h 123"/>
                  <a:gd name="T34" fmla="*/ 90 w 91"/>
                  <a:gd name="T35" fmla="*/ 52 h 123"/>
                  <a:gd name="T36" fmla="*/ 91 w 91"/>
                  <a:gd name="T37" fmla="*/ 58 h 123"/>
                  <a:gd name="T38" fmla="*/ 90 w 91"/>
                  <a:gd name="T39" fmla="*/ 63 h 123"/>
                  <a:gd name="T40" fmla="*/ 90 w 91"/>
                  <a:gd name="T41" fmla="*/ 68 h 123"/>
                  <a:gd name="T42" fmla="*/ 89 w 91"/>
                  <a:gd name="T43" fmla="*/ 72 h 123"/>
                  <a:gd name="T44" fmla="*/ 88 w 91"/>
                  <a:gd name="T45" fmla="*/ 77 h 123"/>
                  <a:gd name="T46" fmla="*/ 83 w 91"/>
                  <a:gd name="T47" fmla="*/ 84 h 123"/>
                  <a:gd name="T48" fmla="*/ 78 w 91"/>
                  <a:gd name="T49" fmla="*/ 90 h 123"/>
                  <a:gd name="T50" fmla="*/ 75 w 91"/>
                  <a:gd name="T51" fmla="*/ 94 h 123"/>
                  <a:gd name="T52" fmla="*/ 75 w 91"/>
                  <a:gd name="T53" fmla="*/ 95 h 123"/>
                  <a:gd name="T54" fmla="*/ 0 w 91"/>
                  <a:gd name="T55" fmla="*/ 123 h 123"/>
                  <a:gd name="T56" fmla="*/ 3 w 91"/>
                  <a:gd name="T57" fmla="*/ 95 h 123"/>
                  <a:gd name="T58" fmla="*/ 3 w 91"/>
                  <a:gd name="T59" fmla="*/ 95 h 123"/>
                  <a:gd name="T60" fmla="*/ 8 w 91"/>
                  <a:gd name="T61" fmla="*/ 92 h 123"/>
                  <a:gd name="T62" fmla="*/ 13 w 91"/>
                  <a:gd name="T63" fmla="*/ 90 h 123"/>
                  <a:gd name="T64" fmla="*/ 21 w 91"/>
                  <a:gd name="T65" fmla="*/ 88 h 123"/>
                  <a:gd name="T66" fmla="*/ 27 w 91"/>
                  <a:gd name="T67" fmla="*/ 83 h 123"/>
                  <a:gd name="T68" fmla="*/ 35 w 91"/>
                  <a:gd name="T69" fmla="*/ 80 h 123"/>
                  <a:gd name="T70" fmla="*/ 41 w 91"/>
                  <a:gd name="T71" fmla="*/ 75 h 123"/>
                  <a:gd name="T72" fmla="*/ 47 w 91"/>
                  <a:gd name="T73" fmla="*/ 69 h 123"/>
                  <a:gd name="T74" fmla="*/ 49 w 91"/>
                  <a:gd name="T75" fmla="*/ 63 h 123"/>
                  <a:gd name="T76" fmla="*/ 51 w 91"/>
                  <a:gd name="T77" fmla="*/ 58 h 123"/>
                  <a:gd name="T78" fmla="*/ 51 w 91"/>
                  <a:gd name="T79" fmla="*/ 55 h 123"/>
                  <a:gd name="T80" fmla="*/ 53 w 91"/>
                  <a:gd name="T81" fmla="*/ 51 h 123"/>
                  <a:gd name="T82" fmla="*/ 50 w 91"/>
                  <a:gd name="T83" fmla="*/ 44 h 123"/>
                  <a:gd name="T84" fmla="*/ 44 w 91"/>
                  <a:gd name="T85" fmla="*/ 40 h 123"/>
                  <a:gd name="T86" fmla="*/ 40 w 91"/>
                  <a:gd name="T87" fmla="*/ 36 h 123"/>
                  <a:gd name="T88" fmla="*/ 33 w 91"/>
                  <a:gd name="T89" fmla="*/ 35 h 123"/>
                  <a:gd name="T90" fmla="*/ 26 w 91"/>
                  <a:gd name="T91" fmla="*/ 32 h 123"/>
                  <a:gd name="T92" fmla="*/ 19 w 91"/>
                  <a:gd name="T93" fmla="*/ 31 h 123"/>
                  <a:gd name="T94" fmla="*/ 11 w 91"/>
                  <a:gd name="T95" fmla="*/ 30 h 123"/>
                  <a:gd name="T96" fmla="*/ 7 w 91"/>
                  <a:gd name="T97" fmla="*/ 30 h 123"/>
                  <a:gd name="T98" fmla="*/ 2 w 91"/>
                  <a:gd name="T99" fmla="*/ 30 h 123"/>
                  <a:gd name="T100" fmla="*/ 1 w 91"/>
                  <a:gd name="T101" fmla="*/ 30 h 123"/>
                  <a:gd name="T102" fmla="*/ 8 w 91"/>
                  <a:gd name="T103" fmla="*/ 0 h 123"/>
                  <a:gd name="T104" fmla="*/ 8 w 91"/>
                  <a:gd name="T105" fmla="*/ 0 h 1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1" h="123">
                    <a:moveTo>
                      <a:pt x="8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19" y="1"/>
                    </a:lnTo>
                    <a:lnTo>
                      <a:pt x="23" y="2"/>
                    </a:lnTo>
                    <a:lnTo>
                      <a:pt x="28" y="3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4" y="9"/>
                    </a:lnTo>
                    <a:lnTo>
                      <a:pt x="50" y="11"/>
                    </a:lnTo>
                    <a:lnTo>
                      <a:pt x="57" y="16"/>
                    </a:lnTo>
                    <a:lnTo>
                      <a:pt x="63" y="18"/>
                    </a:lnTo>
                    <a:lnTo>
                      <a:pt x="69" y="24"/>
                    </a:lnTo>
                    <a:lnTo>
                      <a:pt x="75" y="29"/>
                    </a:lnTo>
                    <a:lnTo>
                      <a:pt x="81" y="36"/>
                    </a:lnTo>
                    <a:lnTo>
                      <a:pt x="84" y="41"/>
                    </a:lnTo>
                    <a:lnTo>
                      <a:pt x="88" y="47"/>
                    </a:lnTo>
                    <a:lnTo>
                      <a:pt x="90" y="52"/>
                    </a:lnTo>
                    <a:lnTo>
                      <a:pt x="91" y="58"/>
                    </a:lnTo>
                    <a:lnTo>
                      <a:pt x="90" y="63"/>
                    </a:lnTo>
                    <a:lnTo>
                      <a:pt x="90" y="68"/>
                    </a:lnTo>
                    <a:lnTo>
                      <a:pt x="89" y="72"/>
                    </a:lnTo>
                    <a:lnTo>
                      <a:pt x="88" y="77"/>
                    </a:lnTo>
                    <a:lnTo>
                      <a:pt x="83" y="84"/>
                    </a:lnTo>
                    <a:lnTo>
                      <a:pt x="78" y="90"/>
                    </a:lnTo>
                    <a:lnTo>
                      <a:pt x="75" y="94"/>
                    </a:lnTo>
                    <a:lnTo>
                      <a:pt x="75" y="95"/>
                    </a:lnTo>
                    <a:lnTo>
                      <a:pt x="0" y="123"/>
                    </a:lnTo>
                    <a:lnTo>
                      <a:pt x="3" y="95"/>
                    </a:lnTo>
                    <a:lnTo>
                      <a:pt x="8" y="92"/>
                    </a:lnTo>
                    <a:lnTo>
                      <a:pt x="13" y="90"/>
                    </a:lnTo>
                    <a:lnTo>
                      <a:pt x="21" y="88"/>
                    </a:lnTo>
                    <a:lnTo>
                      <a:pt x="27" y="83"/>
                    </a:lnTo>
                    <a:lnTo>
                      <a:pt x="35" y="80"/>
                    </a:lnTo>
                    <a:lnTo>
                      <a:pt x="41" y="75"/>
                    </a:lnTo>
                    <a:lnTo>
                      <a:pt x="47" y="69"/>
                    </a:lnTo>
                    <a:lnTo>
                      <a:pt x="49" y="63"/>
                    </a:lnTo>
                    <a:lnTo>
                      <a:pt x="51" y="58"/>
                    </a:lnTo>
                    <a:lnTo>
                      <a:pt x="51" y="55"/>
                    </a:lnTo>
                    <a:lnTo>
                      <a:pt x="53" y="51"/>
                    </a:lnTo>
                    <a:lnTo>
                      <a:pt x="50" y="44"/>
                    </a:lnTo>
                    <a:lnTo>
                      <a:pt x="44" y="40"/>
                    </a:lnTo>
                    <a:lnTo>
                      <a:pt x="40" y="36"/>
                    </a:lnTo>
                    <a:lnTo>
                      <a:pt x="33" y="35"/>
                    </a:lnTo>
                    <a:lnTo>
                      <a:pt x="26" y="32"/>
                    </a:lnTo>
                    <a:lnTo>
                      <a:pt x="19" y="31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2" y="30"/>
                    </a:lnTo>
                    <a:lnTo>
                      <a:pt x="1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6" name="Freeform 100"/>
              <p:cNvSpPr>
                <a:spLocks noChangeAspect="1"/>
              </p:cNvSpPr>
              <p:nvPr/>
            </p:nvSpPr>
            <p:spPr bwMode="auto">
              <a:xfrm>
                <a:off x="2624" y="2939"/>
                <a:ext cx="138" cy="414"/>
              </a:xfrm>
              <a:custGeom>
                <a:avLst/>
                <a:gdLst>
                  <a:gd name="T0" fmla="*/ 129 w 138"/>
                  <a:gd name="T1" fmla="*/ 210 h 414"/>
                  <a:gd name="T2" fmla="*/ 122 w 138"/>
                  <a:gd name="T3" fmla="*/ 213 h 414"/>
                  <a:gd name="T4" fmla="*/ 107 w 138"/>
                  <a:gd name="T5" fmla="*/ 220 h 414"/>
                  <a:gd name="T6" fmla="*/ 98 w 138"/>
                  <a:gd name="T7" fmla="*/ 225 h 414"/>
                  <a:gd name="T8" fmla="*/ 91 w 138"/>
                  <a:gd name="T9" fmla="*/ 233 h 414"/>
                  <a:gd name="T10" fmla="*/ 84 w 138"/>
                  <a:gd name="T11" fmla="*/ 241 h 414"/>
                  <a:gd name="T12" fmla="*/ 80 w 138"/>
                  <a:gd name="T13" fmla="*/ 253 h 414"/>
                  <a:gd name="T14" fmla="*/ 78 w 138"/>
                  <a:gd name="T15" fmla="*/ 262 h 414"/>
                  <a:gd name="T16" fmla="*/ 81 w 138"/>
                  <a:gd name="T17" fmla="*/ 273 h 414"/>
                  <a:gd name="T18" fmla="*/ 84 w 138"/>
                  <a:gd name="T19" fmla="*/ 281 h 414"/>
                  <a:gd name="T20" fmla="*/ 90 w 138"/>
                  <a:gd name="T21" fmla="*/ 290 h 414"/>
                  <a:gd name="T22" fmla="*/ 101 w 138"/>
                  <a:gd name="T23" fmla="*/ 302 h 414"/>
                  <a:gd name="T24" fmla="*/ 107 w 138"/>
                  <a:gd name="T25" fmla="*/ 308 h 414"/>
                  <a:gd name="T26" fmla="*/ 136 w 138"/>
                  <a:gd name="T27" fmla="*/ 414 h 414"/>
                  <a:gd name="T28" fmla="*/ 4 w 138"/>
                  <a:gd name="T29" fmla="*/ 409 h 414"/>
                  <a:gd name="T30" fmla="*/ 2 w 138"/>
                  <a:gd name="T31" fmla="*/ 400 h 414"/>
                  <a:gd name="T32" fmla="*/ 1 w 138"/>
                  <a:gd name="T33" fmla="*/ 393 h 414"/>
                  <a:gd name="T34" fmla="*/ 0 w 138"/>
                  <a:gd name="T35" fmla="*/ 381 h 414"/>
                  <a:gd name="T36" fmla="*/ 2 w 138"/>
                  <a:gd name="T37" fmla="*/ 372 h 414"/>
                  <a:gd name="T38" fmla="*/ 8 w 138"/>
                  <a:gd name="T39" fmla="*/ 373 h 414"/>
                  <a:gd name="T40" fmla="*/ 17 w 138"/>
                  <a:gd name="T41" fmla="*/ 374 h 414"/>
                  <a:gd name="T42" fmla="*/ 28 w 138"/>
                  <a:gd name="T43" fmla="*/ 374 h 414"/>
                  <a:gd name="T44" fmla="*/ 36 w 138"/>
                  <a:gd name="T45" fmla="*/ 374 h 414"/>
                  <a:gd name="T46" fmla="*/ 46 w 138"/>
                  <a:gd name="T47" fmla="*/ 374 h 414"/>
                  <a:gd name="T48" fmla="*/ 54 w 138"/>
                  <a:gd name="T49" fmla="*/ 374 h 414"/>
                  <a:gd name="T50" fmla="*/ 63 w 138"/>
                  <a:gd name="T51" fmla="*/ 374 h 414"/>
                  <a:gd name="T52" fmla="*/ 71 w 138"/>
                  <a:gd name="T53" fmla="*/ 373 h 414"/>
                  <a:gd name="T54" fmla="*/ 80 w 138"/>
                  <a:gd name="T55" fmla="*/ 372 h 414"/>
                  <a:gd name="T56" fmla="*/ 88 w 138"/>
                  <a:gd name="T57" fmla="*/ 372 h 414"/>
                  <a:gd name="T58" fmla="*/ 97 w 138"/>
                  <a:gd name="T59" fmla="*/ 370 h 414"/>
                  <a:gd name="T60" fmla="*/ 104 w 138"/>
                  <a:gd name="T61" fmla="*/ 370 h 414"/>
                  <a:gd name="T62" fmla="*/ 104 w 138"/>
                  <a:gd name="T63" fmla="*/ 338 h 414"/>
                  <a:gd name="T64" fmla="*/ 96 w 138"/>
                  <a:gd name="T65" fmla="*/ 333 h 414"/>
                  <a:gd name="T66" fmla="*/ 87 w 138"/>
                  <a:gd name="T67" fmla="*/ 328 h 414"/>
                  <a:gd name="T68" fmla="*/ 78 w 138"/>
                  <a:gd name="T69" fmla="*/ 322 h 414"/>
                  <a:gd name="T70" fmla="*/ 68 w 138"/>
                  <a:gd name="T71" fmla="*/ 313 h 414"/>
                  <a:gd name="T72" fmla="*/ 58 w 138"/>
                  <a:gd name="T73" fmla="*/ 302 h 414"/>
                  <a:gd name="T74" fmla="*/ 50 w 138"/>
                  <a:gd name="T75" fmla="*/ 289 h 414"/>
                  <a:gd name="T76" fmla="*/ 46 w 138"/>
                  <a:gd name="T77" fmla="*/ 274 h 414"/>
                  <a:gd name="T78" fmla="*/ 43 w 138"/>
                  <a:gd name="T79" fmla="*/ 266 h 414"/>
                  <a:gd name="T80" fmla="*/ 43 w 138"/>
                  <a:gd name="T81" fmla="*/ 259 h 414"/>
                  <a:gd name="T82" fmla="*/ 44 w 138"/>
                  <a:gd name="T83" fmla="*/ 246 h 414"/>
                  <a:gd name="T84" fmla="*/ 48 w 138"/>
                  <a:gd name="T85" fmla="*/ 234 h 414"/>
                  <a:gd name="T86" fmla="*/ 54 w 138"/>
                  <a:gd name="T87" fmla="*/ 225 h 414"/>
                  <a:gd name="T88" fmla="*/ 60 w 138"/>
                  <a:gd name="T89" fmla="*/ 218 h 414"/>
                  <a:gd name="T90" fmla="*/ 66 w 138"/>
                  <a:gd name="T91" fmla="*/ 213 h 414"/>
                  <a:gd name="T92" fmla="*/ 71 w 138"/>
                  <a:gd name="T93" fmla="*/ 208 h 414"/>
                  <a:gd name="T94" fmla="*/ 94 w 138"/>
                  <a:gd name="T95" fmla="*/ 0 h 414"/>
                  <a:gd name="T96" fmla="*/ 134 w 138"/>
                  <a:gd name="T97" fmla="*/ 0 h 4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38" h="414">
                    <a:moveTo>
                      <a:pt x="134" y="0"/>
                    </a:moveTo>
                    <a:lnTo>
                      <a:pt x="129" y="210"/>
                    </a:lnTo>
                    <a:lnTo>
                      <a:pt x="127" y="210"/>
                    </a:lnTo>
                    <a:lnTo>
                      <a:pt x="122" y="213"/>
                    </a:lnTo>
                    <a:lnTo>
                      <a:pt x="115" y="214"/>
                    </a:lnTo>
                    <a:lnTo>
                      <a:pt x="107" y="220"/>
                    </a:lnTo>
                    <a:lnTo>
                      <a:pt x="103" y="222"/>
                    </a:lnTo>
                    <a:lnTo>
                      <a:pt x="98" y="225"/>
                    </a:lnTo>
                    <a:lnTo>
                      <a:pt x="94" y="228"/>
                    </a:lnTo>
                    <a:lnTo>
                      <a:pt x="91" y="233"/>
                    </a:lnTo>
                    <a:lnTo>
                      <a:pt x="87" y="236"/>
                    </a:lnTo>
                    <a:lnTo>
                      <a:pt x="84" y="241"/>
                    </a:lnTo>
                    <a:lnTo>
                      <a:pt x="81" y="246"/>
                    </a:lnTo>
                    <a:lnTo>
                      <a:pt x="80" y="253"/>
                    </a:lnTo>
                    <a:lnTo>
                      <a:pt x="78" y="256"/>
                    </a:lnTo>
                    <a:lnTo>
                      <a:pt x="78" y="262"/>
                    </a:lnTo>
                    <a:lnTo>
                      <a:pt x="78" y="267"/>
                    </a:lnTo>
                    <a:lnTo>
                      <a:pt x="81" y="273"/>
                    </a:lnTo>
                    <a:lnTo>
                      <a:pt x="82" y="276"/>
                    </a:lnTo>
                    <a:lnTo>
                      <a:pt x="84" y="281"/>
                    </a:lnTo>
                    <a:lnTo>
                      <a:pt x="87" y="286"/>
                    </a:lnTo>
                    <a:lnTo>
                      <a:pt x="90" y="290"/>
                    </a:lnTo>
                    <a:lnTo>
                      <a:pt x="95" y="296"/>
                    </a:lnTo>
                    <a:lnTo>
                      <a:pt x="101" y="302"/>
                    </a:lnTo>
                    <a:lnTo>
                      <a:pt x="104" y="306"/>
                    </a:lnTo>
                    <a:lnTo>
                      <a:pt x="107" y="308"/>
                    </a:lnTo>
                    <a:lnTo>
                      <a:pt x="138" y="312"/>
                    </a:lnTo>
                    <a:lnTo>
                      <a:pt x="136" y="414"/>
                    </a:lnTo>
                    <a:lnTo>
                      <a:pt x="6" y="412"/>
                    </a:lnTo>
                    <a:lnTo>
                      <a:pt x="4" y="409"/>
                    </a:lnTo>
                    <a:lnTo>
                      <a:pt x="3" y="405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1" y="393"/>
                    </a:lnTo>
                    <a:lnTo>
                      <a:pt x="1" y="389"/>
                    </a:lnTo>
                    <a:lnTo>
                      <a:pt x="0" y="381"/>
                    </a:lnTo>
                    <a:lnTo>
                      <a:pt x="1" y="375"/>
                    </a:lnTo>
                    <a:lnTo>
                      <a:pt x="2" y="372"/>
                    </a:lnTo>
                    <a:lnTo>
                      <a:pt x="6" y="372"/>
                    </a:lnTo>
                    <a:lnTo>
                      <a:pt x="8" y="373"/>
                    </a:lnTo>
                    <a:lnTo>
                      <a:pt x="12" y="374"/>
                    </a:lnTo>
                    <a:lnTo>
                      <a:pt x="17" y="374"/>
                    </a:lnTo>
                    <a:lnTo>
                      <a:pt x="26" y="375"/>
                    </a:lnTo>
                    <a:lnTo>
                      <a:pt x="28" y="374"/>
                    </a:lnTo>
                    <a:lnTo>
                      <a:pt x="33" y="374"/>
                    </a:lnTo>
                    <a:lnTo>
                      <a:pt x="36" y="374"/>
                    </a:lnTo>
                    <a:lnTo>
                      <a:pt x="41" y="374"/>
                    </a:lnTo>
                    <a:lnTo>
                      <a:pt x="46" y="374"/>
                    </a:lnTo>
                    <a:lnTo>
                      <a:pt x="49" y="374"/>
                    </a:lnTo>
                    <a:lnTo>
                      <a:pt x="54" y="374"/>
                    </a:lnTo>
                    <a:lnTo>
                      <a:pt x="60" y="374"/>
                    </a:lnTo>
                    <a:lnTo>
                      <a:pt x="63" y="374"/>
                    </a:lnTo>
                    <a:lnTo>
                      <a:pt x="67" y="373"/>
                    </a:lnTo>
                    <a:lnTo>
                      <a:pt x="71" y="373"/>
                    </a:lnTo>
                    <a:lnTo>
                      <a:pt x="76" y="373"/>
                    </a:lnTo>
                    <a:lnTo>
                      <a:pt x="80" y="372"/>
                    </a:lnTo>
                    <a:lnTo>
                      <a:pt x="84" y="372"/>
                    </a:lnTo>
                    <a:lnTo>
                      <a:pt x="88" y="372"/>
                    </a:lnTo>
                    <a:lnTo>
                      <a:pt x="91" y="372"/>
                    </a:lnTo>
                    <a:lnTo>
                      <a:pt x="97" y="370"/>
                    </a:lnTo>
                    <a:lnTo>
                      <a:pt x="102" y="370"/>
                    </a:lnTo>
                    <a:lnTo>
                      <a:pt x="104" y="370"/>
                    </a:lnTo>
                    <a:lnTo>
                      <a:pt x="107" y="370"/>
                    </a:lnTo>
                    <a:lnTo>
                      <a:pt x="104" y="338"/>
                    </a:lnTo>
                    <a:lnTo>
                      <a:pt x="101" y="336"/>
                    </a:lnTo>
                    <a:lnTo>
                      <a:pt x="96" y="333"/>
                    </a:lnTo>
                    <a:lnTo>
                      <a:pt x="91" y="330"/>
                    </a:lnTo>
                    <a:lnTo>
                      <a:pt x="87" y="328"/>
                    </a:lnTo>
                    <a:lnTo>
                      <a:pt x="83" y="325"/>
                    </a:lnTo>
                    <a:lnTo>
                      <a:pt x="78" y="322"/>
                    </a:lnTo>
                    <a:lnTo>
                      <a:pt x="73" y="318"/>
                    </a:lnTo>
                    <a:lnTo>
                      <a:pt x="68" y="313"/>
                    </a:lnTo>
                    <a:lnTo>
                      <a:pt x="63" y="307"/>
                    </a:lnTo>
                    <a:lnTo>
                      <a:pt x="58" y="302"/>
                    </a:lnTo>
                    <a:lnTo>
                      <a:pt x="54" y="295"/>
                    </a:lnTo>
                    <a:lnTo>
                      <a:pt x="50" y="289"/>
                    </a:lnTo>
                    <a:lnTo>
                      <a:pt x="47" y="282"/>
                    </a:lnTo>
                    <a:lnTo>
                      <a:pt x="46" y="274"/>
                    </a:lnTo>
                    <a:lnTo>
                      <a:pt x="43" y="270"/>
                    </a:lnTo>
                    <a:lnTo>
                      <a:pt x="43" y="266"/>
                    </a:lnTo>
                    <a:lnTo>
                      <a:pt x="43" y="262"/>
                    </a:lnTo>
                    <a:lnTo>
                      <a:pt x="43" y="259"/>
                    </a:lnTo>
                    <a:lnTo>
                      <a:pt x="43" y="252"/>
                    </a:lnTo>
                    <a:lnTo>
                      <a:pt x="44" y="246"/>
                    </a:lnTo>
                    <a:lnTo>
                      <a:pt x="46" y="239"/>
                    </a:lnTo>
                    <a:lnTo>
                      <a:pt x="48" y="234"/>
                    </a:lnTo>
                    <a:lnTo>
                      <a:pt x="51" y="228"/>
                    </a:lnTo>
                    <a:lnTo>
                      <a:pt x="54" y="225"/>
                    </a:lnTo>
                    <a:lnTo>
                      <a:pt x="56" y="220"/>
                    </a:lnTo>
                    <a:lnTo>
                      <a:pt x="60" y="218"/>
                    </a:lnTo>
                    <a:lnTo>
                      <a:pt x="62" y="214"/>
                    </a:lnTo>
                    <a:lnTo>
                      <a:pt x="66" y="213"/>
                    </a:lnTo>
                    <a:lnTo>
                      <a:pt x="69" y="209"/>
                    </a:lnTo>
                    <a:lnTo>
                      <a:pt x="71" y="208"/>
                    </a:lnTo>
                    <a:lnTo>
                      <a:pt x="94" y="189"/>
                    </a:lnTo>
                    <a:lnTo>
                      <a:pt x="9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7" name="Freeform 101"/>
              <p:cNvSpPr>
                <a:spLocks noChangeAspect="1"/>
              </p:cNvSpPr>
              <p:nvPr/>
            </p:nvSpPr>
            <p:spPr bwMode="auto">
              <a:xfrm>
                <a:off x="2402" y="2924"/>
                <a:ext cx="249" cy="423"/>
              </a:xfrm>
              <a:custGeom>
                <a:avLst/>
                <a:gdLst>
                  <a:gd name="T0" fmla="*/ 8 w 249"/>
                  <a:gd name="T1" fmla="*/ 193 h 423"/>
                  <a:gd name="T2" fmla="*/ 13 w 249"/>
                  <a:gd name="T3" fmla="*/ 195 h 423"/>
                  <a:gd name="T4" fmla="*/ 26 w 249"/>
                  <a:gd name="T5" fmla="*/ 204 h 423"/>
                  <a:gd name="T6" fmla="*/ 32 w 249"/>
                  <a:gd name="T7" fmla="*/ 210 h 423"/>
                  <a:gd name="T8" fmla="*/ 37 w 249"/>
                  <a:gd name="T9" fmla="*/ 218 h 423"/>
                  <a:gd name="T10" fmla="*/ 42 w 249"/>
                  <a:gd name="T11" fmla="*/ 227 h 423"/>
                  <a:gd name="T12" fmla="*/ 46 w 249"/>
                  <a:gd name="T13" fmla="*/ 237 h 423"/>
                  <a:gd name="T14" fmla="*/ 46 w 249"/>
                  <a:gd name="T15" fmla="*/ 248 h 423"/>
                  <a:gd name="T16" fmla="*/ 46 w 249"/>
                  <a:gd name="T17" fmla="*/ 256 h 423"/>
                  <a:gd name="T18" fmla="*/ 44 w 249"/>
                  <a:gd name="T19" fmla="*/ 269 h 423"/>
                  <a:gd name="T20" fmla="*/ 41 w 249"/>
                  <a:gd name="T21" fmla="*/ 280 h 423"/>
                  <a:gd name="T22" fmla="*/ 35 w 249"/>
                  <a:gd name="T23" fmla="*/ 288 h 423"/>
                  <a:gd name="T24" fmla="*/ 24 w 249"/>
                  <a:gd name="T25" fmla="*/ 294 h 423"/>
                  <a:gd name="T26" fmla="*/ 14 w 249"/>
                  <a:gd name="T27" fmla="*/ 301 h 423"/>
                  <a:gd name="T28" fmla="*/ 3 w 249"/>
                  <a:gd name="T29" fmla="*/ 305 h 423"/>
                  <a:gd name="T30" fmla="*/ 0 w 249"/>
                  <a:gd name="T31" fmla="*/ 308 h 423"/>
                  <a:gd name="T32" fmla="*/ 133 w 249"/>
                  <a:gd name="T33" fmla="*/ 418 h 423"/>
                  <a:gd name="T34" fmla="*/ 222 w 249"/>
                  <a:gd name="T35" fmla="*/ 360 h 423"/>
                  <a:gd name="T36" fmla="*/ 249 w 249"/>
                  <a:gd name="T37" fmla="*/ 423 h 423"/>
                  <a:gd name="T38" fmla="*/ 98 w 249"/>
                  <a:gd name="T39" fmla="*/ 328 h 423"/>
                  <a:gd name="T40" fmla="*/ 32 w 249"/>
                  <a:gd name="T41" fmla="*/ 377 h 423"/>
                  <a:gd name="T42" fmla="*/ 28 w 249"/>
                  <a:gd name="T43" fmla="*/ 322 h 423"/>
                  <a:gd name="T44" fmla="*/ 37 w 249"/>
                  <a:gd name="T45" fmla="*/ 317 h 423"/>
                  <a:gd name="T46" fmla="*/ 46 w 249"/>
                  <a:gd name="T47" fmla="*/ 314 h 423"/>
                  <a:gd name="T48" fmla="*/ 55 w 249"/>
                  <a:gd name="T49" fmla="*/ 308 h 423"/>
                  <a:gd name="T50" fmla="*/ 64 w 249"/>
                  <a:gd name="T51" fmla="*/ 298 h 423"/>
                  <a:gd name="T52" fmla="*/ 71 w 249"/>
                  <a:gd name="T53" fmla="*/ 288 h 423"/>
                  <a:gd name="T54" fmla="*/ 77 w 249"/>
                  <a:gd name="T55" fmla="*/ 275 h 423"/>
                  <a:gd name="T56" fmla="*/ 80 w 249"/>
                  <a:gd name="T57" fmla="*/ 261 h 423"/>
                  <a:gd name="T58" fmla="*/ 80 w 249"/>
                  <a:gd name="T59" fmla="*/ 247 h 423"/>
                  <a:gd name="T60" fmla="*/ 79 w 249"/>
                  <a:gd name="T61" fmla="*/ 234 h 423"/>
                  <a:gd name="T62" fmla="*/ 76 w 249"/>
                  <a:gd name="T63" fmla="*/ 222 h 423"/>
                  <a:gd name="T64" fmla="*/ 73 w 249"/>
                  <a:gd name="T65" fmla="*/ 213 h 423"/>
                  <a:gd name="T66" fmla="*/ 71 w 249"/>
                  <a:gd name="T67" fmla="*/ 205 h 423"/>
                  <a:gd name="T68" fmla="*/ 68 w 249"/>
                  <a:gd name="T69" fmla="*/ 198 h 423"/>
                  <a:gd name="T70" fmla="*/ 67 w 249"/>
                  <a:gd name="T71" fmla="*/ 196 h 423"/>
                  <a:gd name="T72" fmla="*/ 59 w 249"/>
                  <a:gd name="T73" fmla="*/ 191 h 423"/>
                  <a:gd name="T74" fmla="*/ 51 w 249"/>
                  <a:gd name="T75" fmla="*/ 184 h 423"/>
                  <a:gd name="T76" fmla="*/ 46 w 249"/>
                  <a:gd name="T77" fmla="*/ 177 h 423"/>
                  <a:gd name="T78" fmla="*/ 47 w 249"/>
                  <a:gd name="T79" fmla="*/ 171 h 423"/>
                  <a:gd name="T80" fmla="*/ 47 w 249"/>
                  <a:gd name="T81" fmla="*/ 165 h 423"/>
                  <a:gd name="T82" fmla="*/ 48 w 249"/>
                  <a:gd name="T83" fmla="*/ 157 h 423"/>
                  <a:gd name="T84" fmla="*/ 48 w 249"/>
                  <a:gd name="T85" fmla="*/ 147 h 423"/>
                  <a:gd name="T86" fmla="*/ 49 w 249"/>
                  <a:gd name="T87" fmla="*/ 134 h 423"/>
                  <a:gd name="T88" fmla="*/ 49 w 249"/>
                  <a:gd name="T89" fmla="*/ 120 h 423"/>
                  <a:gd name="T90" fmla="*/ 49 w 249"/>
                  <a:gd name="T91" fmla="*/ 104 h 423"/>
                  <a:gd name="T92" fmla="*/ 49 w 249"/>
                  <a:gd name="T93" fmla="*/ 90 h 423"/>
                  <a:gd name="T94" fmla="*/ 48 w 249"/>
                  <a:gd name="T95" fmla="*/ 78 h 423"/>
                  <a:gd name="T96" fmla="*/ 48 w 249"/>
                  <a:gd name="T97" fmla="*/ 70 h 423"/>
                  <a:gd name="T98" fmla="*/ 48 w 249"/>
                  <a:gd name="T99" fmla="*/ 58 h 423"/>
                  <a:gd name="T100" fmla="*/ 47 w 249"/>
                  <a:gd name="T101" fmla="*/ 43 h 423"/>
                  <a:gd name="T102" fmla="*/ 47 w 249"/>
                  <a:gd name="T103" fmla="*/ 30 h 423"/>
                  <a:gd name="T104" fmla="*/ 47 w 249"/>
                  <a:gd name="T105" fmla="*/ 18 h 423"/>
                  <a:gd name="T106" fmla="*/ 47 w 249"/>
                  <a:gd name="T107" fmla="*/ 9 h 423"/>
                  <a:gd name="T108" fmla="*/ 47 w 249"/>
                  <a:gd name="T109" fmla="*/ 1 h 423"/>
                  <a:gd name="T110" fmla="*/ 3 w 249"/>
                  <a:gd name="T111" fmla="*/ 4 h 4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9" h="423">
                    <a:moveTo>
                      <a:pt x="3" y="4"/>
                    </a:moveTo>
                    <a:lnTo>
                      <a:pt x="8" y="193"/>
                    </a:lnTo>
                    <a:lnTo>
                      <a:pt x="13" y="195"/>
                    </a:lnTo>
                    <a:lnTo>
                      <a:pt x="17" y="198"/>
                    </a:lnTo>
                    <a:lnTo>
                      <a:pt x="26" y="204"/>
                    </a:lnTo>
                    <a:lnTo>
                      <a:pt x="28" y="207"/>
                    </a:lnTo>
                    <a:lnTo>
                      <a:pt x="32" y="210"/>
                    </a:lnTo>
                    <a:lnTo>
                      <a:pt x="34" y="214"/>
                    </a:lnTo>
                    <a:lnTo>
                      <a:pt x="37" y="218"/>
                    </a:lnTo>
                    <a:lnTo>
                      <a:pt x="40" y="222"/>
                    </a:lnTo>
                    <a:lnTo>
                      <a:pt x="42" y="227"/>
                    </a:lnTo>
                    <a:lnTo>
                      <a:pt x="43" y="231"/>
                    </a:lnTo>
                    <a:lnTo>
                      <a:pt x="46" y="237"/>
                    </a:lnTo>
                    <a:lnTo>
                      <a:pt x="46" y="242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6" y="256"/>
                    </a:lnTo>
                    <a:lnTo>
                      <a:pt x="44" y="263"/>
                    </a:lnTo>
                    <a:lnTo>
                      <a:pt x="44" y="269"/>
                    </a:lnTo>
                    <a:lnTo>
                      <a:pt x="42" y="275"/>
                    </a:lnTo>
                    <a:lnTo>
                      <a:pt x="41" y="280"/>
                    </a:lnTo>
                    <a:lnTo>
                      <a:pt x="37" y="283"/>
                    </a:lnTo>
                    <a:lnTo>
                      <a:pt x="35" y="288"/>
                    </a:lnTo>
                    <a:lnTo>
                      <a:pt x="29" y="291"/>
                    </a:lnTo>
                    <a:lnTo>
                      <a:pt x="24" y="294"/>
                    </a:lnTo>
                    <a:lnTo>
                      <a:pt x="19" y="297"/>
                    </a:lnTo>
                    <a:lnTo>
                      <a:pt x="14" y="301"/>
                    </a:lnTo>
                    <a:lnTo>
                      <a:pt x="8" y="303"/>
                    </a:lnTo>
                    <a:lnTo>
                      <a:pt x="3" y="305"/>
                    </a:lnTo>
                    <a:lnTo>
                      <a:pt x="1" y="307"/>
                    </a:lnTo>
                    <a:lnTo>
                      <a:pt x="0" y="308"/>
                    </a:lnTo>
                    <a:lnTo>
                      <a:pt x="0" y="411"/>
                    </a:lnTo>
                    <a:lnTo>
                      <a:pt x="133" y="418"/>
                    </a:lnTo>
                    <a:lnTo>
                      <a:pt x="133" y="360"/>
                    </a:lnTo>
                    <a:lnTo>
                      <a:pt x="222" y="360"/>
                    </a:lnTo>
                    <a:lnTo>
                      <a:pt x="222" y="422"/>
                    </a:lnTo>
                    <a:lnTo>
                      <a:pt x="249" y="423"/>
                    </a:lnTo>
                    <a:lnTo>
                      <a:pt x="245" y="327"/>
                    </a:lnTo>
                    <a:lnTo>
                      <a:pt x="98" y="328"/>
                    </a:lnTo>
                    <a:lnTo>
                      <a:pt x="97" y="385"/>
                    </a:lnTo>
                    <a:lnTo>
                      <a:pt x="32" y="377"/>
                    </a:lnTo>
                    <a:lnTo>
                      <a:pt x="27" y="323"/>
                    </a:lnTo>
                    <a:lnTo>
                      <a:pt x="28" y="322"/>
                    </a:lnTo>
                    <a:lnTo>
                      <a:pt x="34" y="320"/>
                    </a:lnTo>
                    <a:lnTo>
                      <a:pt x="37" y="317"/>
                    </a:lnTo>
                    <a:lnTo>
                      <a:pt x="41" y="316"/>
                    </a:lnTo>
                    <a:lnTo>
                      <a:pt x="46" y="314"/>
                    </a:lnTo>
                    <a:lnTo>
                      <a:pt x="51" y="311"/>
                    </a:lnTo>
                    <a:lnTo>
                      <a:pt x="55" y="308"/>
                    </a:lnTo>
                    <a:lnTo>
                      <a:pt x="60" y="303"/>
                    </a:lnTo>
                    <a:lnTo>
                      <a:pt x="64" y="298"/>
                    </a:lnTo>
                    <a:lnTo>
                      <a:pt x="69" y="294"/>
                    </a:lnTo>
                    <a:lnTo>
                      <a:pt x="71" y="288"/>
                    </a:lnTo>
                    <a:lnTo>
                      <a:pt x="75" y="282"/>
                    </a:lnTo>
                    <a:lnTo>
                      <a:pt x="77" y="275"/>
                    </a:lnTo>
                    <a:lnTo>
                      <a:pt x="80" y="269"/>
                    </a:lnTo>
                    <a:lnTo>
                      <a:pt x="80" y="261"/>
                    </a:lnTo>
                    <a:lnTo>
                      <a:pt x="80" y="254"/>
                    </a:lnTo>
                    <a:lnTo>
                      <a:pt x="80" y="247"/>
                    </a:lnTo>
                    <a:lnTo>
                      <a:pt x="80" y="240"/>
                    </a:lnTo>
                    <a:lnTo>
                      <a:pt x="79" y="234"/>
                    </a:lnTo>
                    <a:lnTo>
                      <a:pt x="77" y="228"/>
                    </a:lnTo>
                    <a:lnTo>
                      <a:pt x="76" y="222"/>
                    </a:lnTo>
                    <a:lnTo>
                      <a:pt x="75" y="217"/>
                    </a:lnTo>
                    <a:lnTo>
                      <a:pt x="73" y="213"/>
                    </a:lnTo>
                    <a:lnTo>
                      <a:pt x="73" y="209"/>
                    </a:lnTo>
                    <a:lnTo>
                      <a:pt x="71" y="205"/>
                    </a:lnTo>
                    <a:lnTo>
                      <a:pt x="70" y="203"/>
                    </a:lnTo>
                    <a:lnTo>
                      <a:pt x="68" y="198"/>
                    </a:lnTo>
                    <a:lnTo>
                      <a:pt x="68" y="197"/>
                    </a:lnTo>
                    <a:lnTo>
                      <a:pt x="67" y="196"/>
                    </a:lnTo>
                    <a:lnTo>
                      <a:pt x="63" y="195"/>
                    </a:lnTo>
                    <a:lnTo>
                      <a:pt x="59" y="191"/>
                    </a:lnTo>
                    <a:lnTo>
                      <a:pt x="55" y="189"/>
                    </a:lnTo>
                    <a:lnTo>
                      <a:pt x="51" y="184"/>
                    </a:lnTo>
                    <a:lnTo>
                      <a:pt x="48" y="181"/>
                    </a:lnTo>
                    <a:lnTo>
                      <a:pt x="46" y="177"/>
                    </a:lnTo>
                    <a:lnTo>
                      <a:pt x="47" y="174"/>
                    </a:lnTo>
                    <a:lnTo>
                      <a:pt x="47" y="171"/>
                    </a:lnTo>
                    <a:lnTo>
                      <a:pt x="47" y="169"/>
                    </a:lnTo>
                    <a:lnTo>
                      <a:pt x="47" y="165"/>
                    </a:lnTo>
                    <a:lnTo>
                      <a:pt x="48" y="162"/>
                    </a:lnTo>
                    <a:lnTo>
                      <a:pt x="48" y="157"/>
                    </a:lnTo>
                    <a:lnTo>
                      <a:pt x="48" y="153"/>
                    </a:lnTo>
                    <a:lnTo>
                      <a:pt x="48" y="147"/>
                    </a:lnTo>
                    <a:lnTo>
                      <a:pt x="49" y="142"/>
                    </a:lnTo>
                    <a:lnTo>
                      <a:pt x="49" y="134"/>
                    </a:lnTo>
                    <a:lnTo>
                      <a:pt x="49" y="128"/>
                    </a:lnTo>
                    <a:lnTo>
                      <a:pt x="49" y="120"/>
                    </a:lnTo>
                    <a:lnTo>
                      <a:pt x="49" y="113"/>
                    </a:lnTo>
                    <a:lnTo>
                      <a:pt x="49" y="104"/>
                    </a:lnTo>
                    <a:lnTo>
                      <a:pt x="49" y="97"/>
                    </a:lnTo>
                    <a:lnTo>
                      <a:pt x="49" y="90"/>
                    </a:lnTo>
                    <a:lnTo>
                      <a:pt x="49" y="82"/>
                    </a:lnTo>
                    <a:lnTo>
                      <a:pt x="48" y="78"/>
                    </a:lnTo>
                    <a:lnTo>
                      <a:pt x="48" y="74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48" y="58"/>
                    </a:lnTo>
                    <a:lnTo>
                      <a:pt x="48" y="51"/>
                    </a:lnTo>
                    <a:lnTo>
                      <a:pt x="47" y="43"/>
                    </a:lnTo>
                    <a:lnTo>
                      <a:pt x="47" y="36"/>
                    </a:lnTo>
                    <a:lnTo>
                      <a:pt x="47" y="30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4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1"/>
                    </a:lnTo>
                    <a:lnTo>
                      <a:pt x="47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8" name="Freeform 102"/>
              <p:cNvSpPr>
                <a:spLocks noChangeAspect="1"/>
              </p:cNvSpPr>
              <p:nvPr/>
            </p:nvSpPr>
            <p:spPr bwMode="auto">
              <a:xfrm>
                <a:off x="984" y="2573"/>
                <a:ext cx="333" cy="286"/>
              </a:xfrm>
              <a:custGeom>
                <a:avLst/>
                <a:gdLst>
                  <a:gd name="T0" fmla="*/ 31 w 333"/>
                  <a:gd name="T1" fmla="*/ 58 h 286"/>
                  <a:gd name="T2" fmla="*/ 46 w 333"/>
                  <a:gd name="T3" fmla="*/ 45 h 286"/>
                  <a:gd name="T4" fmla="*/ 61 w 333"/>
                  <a:gd name="T5" fmla="*/ 34 h 286"/>
                  <a:gd name="T6" fmla="*/ 77 w 333"/>
                  <a:gd name="T7" fmla="*/ 25 h 286"/>
                  <a:gd name="T8" fmla="*/ 93 w 333"/>
                  <a:gd name="T9" fmla="*/ 17 h 286"/>
                  <a:gd name="T10" fmla="*/ 112 w 333"/>
                  <a:gd name="T11" fmla="*/ 8 h 286"/>
                  <a:gd name="T12" fmla="*/ 132 w 333"/>
                  <a:gd name="T13" fmla="*/ 4 h 286"/>
                  <a:gd name="T14" fmla="*/ 154 w 333"/>
                  <a:gd name="T15" fmla="*/ 0 h 286"/>
                  <a:gd name="T16" fmla="*/ 170 w 333"/>
                  <a:gd name="T17" fmla="*/ 0 h 286"/>
                  <a:gd name="T18" fmla="*/ 185 w 333"/>
                  <a:gd name="T19" fmla="*/ 2 h 286"/>
                  <a:gd name="T20" fmla="*/ 206 w 333"/>
                  <a:gd name="T21" fmla="*/ 6 h 286"/>
                  <a:gd name="T22" fmla="*/ 224 w 333"/>
                  <a:gd name="T23" fmla="*/ 13 h 286"/>
                  <a:gd name="T24" fmla="*/ 239 w 333"/>
                  <a:gd name="T25" fmla="*/ 19 h 286"/>
                  <a:gd name="T26" fmla="*/ 252 w 333"/>
                  <a:gd name="T27" fmla="*/ 27 h 286"/>
                  <a:gd name="T28" fmla="*/ 263 w 333"/>
                  <a:gd name="T29" fmla="*/ 37 h 286"/>
                  <a:gd name="T30" fmla="*/ 278 w 333"/>
                  <a:gd name="T31" fmla="*/ 52 h 286"/>
                  <a:gd name="T32" fmla="*/ 285 w 333"/>
                  <a:gd name="T33" fmla="*/ 64 h 286"/>
                  <a:gd name="T34" fmla="*/ 333 w 333"/>
                  <a:gd name="T35" fmla="*/ 144 h 286"/>
                  <a:gd name="T36" fmla="*/ 307 w 333"/>
                  <a:gd name="T37" fmla="*/ 139 h 286"/>
                  <a:gd name="T38" fmla="*/ 298 w 333"/>
                  <a:gd name="T39" fmla="*/ 124 h 286"/>
                  <a:gd name="T40" fmla="*/ 290 w 333"/>
                  <a:gd name="T41" fmla="*/ 112 h 286"/>
                  <a:gd name="T42" fmla="*/ 281 w 333"/>
                  <a:gd name="T43" fmla="*/ 98 h 286"/>
                  <a:gd name="T44" fmla="*/ 271 w 333"/>
                  <a:gd name="T45" fmla="*/ 85 h 286"/>
                  <a:gd name="T46" fmla="*/ 259 w 333"/>
                  <a:gd name="T47" fmla="*/ 71 h 286"/>
                  <a:gd name="T48" fmla="*/ 249 w 333"/>
                  <a:gd name="T49" fmla="*/ 59 h 286"/>
                  <a:gd name="T50" fmla="*/ 226 w 333"/>
                  <a:gd name="T51" fmla="*/ 42 h 286"/>
                  <a:gd name="T52" fmla="*/ 206 w 333"/>
                  <a:gd name="T53" fmla="*/ 38 h 286"/>
                  <a:gd name="T54" fmla="*/ 185 w 333"/>
                  <a:gd name="T55" fmla="*/ 37 h 286"/>
                  <a:gd name="T56" fmla="*/ 166 w 333"/>
                  <a:gd name="T57" fmla="*/ 37 h 286"/>
                  <a:gd name="T58" fmla="*/ 146 w 333"/>
                  <a:gd name="T59" fmla="*/ 38 h 286"/>
                  <a:gd name="T60" fmla="*/ 132 w 333"/>
                  <a:gd name="T61" fmla="*/ 39 h 286"/>
                  <a:gd name="T62" fmla="*/ 120 w 333"/>
                  <a:gd name="T63" fmla="*/ 40 h 286"/>
                  <a:gd name="T64" fmla="*/ 107 w 333"/>
                  <a:gd name="T65" fmla="*/ 45 h 286"/>
                  <a:gd name="T66" fmla="*/ 92 w 333"/>
                  <a:gd name="T67" fmla="*/ 51 h 286"/>
                  <a:gd name="T68" fmla="*/ 78 w 333"/>
                  <a:gd name="T69" fmla="*/ 58 h 286"/>
                  <a:gd name="T70" fmla="*/ 64 w 333"/>
                  <a:gd name="T71" fmla="*/ 68 h 286"/>
                  <a:gd name="T72" fmla="*/ 53 w 333"/>
                  <a:gd name="T73" fmla="*/ 85 h 286"/>
                  <a:gd name="T74" fmla="*/ 46 w 333"/>
                  <a:gd name="T75" fmla="*/ 97 h 286"/>
                  <a:gd name="T76" fmla="*/ 40 w 333"/>
                  <a:gd name="T77" fmla="*/ 110 h 286"/>
                  <a:gd name="T78" fmla="*/ 34 w 333"/>
                  <a:gd name="T79" fmla="*/ 125 h 286"/>
                  <a:gd name="T80" fmla="*/ 30 w 333"/>
                  <a:gd name="T81" fmla="*/ 144 h 286"/>
                  <a:gd name="T82" fmla="*/ 26 w 333"/>
                  <a:gd name="T83" fmla="*/ 164 h 286"/>
                  <a:gd name="T84" fmla="*/ 27 w 333"/>
                  <a:gd name="T85" fmla="*/ 185 h 286"/>
                  <a:gd name="T86" fmla="*/ 31 w 333"/>
                  <a:gd name="T87" fmla="*/ 204 h 286"/>
                  <a:gd name="T88" fmla="*/ 36 w 333"/>
                  <a:gd name="T89" fmla="*/ 220 h 286"/>
                  <a:gd name="T90" fmla="*/ 57 w 333"/>
                  <a:gd name="T91" fmla="*/ 286 h 286"/>
                  <a:gd name="T92" fmla="*/ 4 w 333"/>
                  <a:gd name="T93" fmla="*/ 219 h 286"/>
                  <a:gd name="T94" fmla="*/ 3 w 333"/>
                  <a:gd name="T95" fmla="*/ 207 h 286"/>
                  <a:gd name="T96" fmla="*/ 2 w 333"/>
                  <a:gd name="T97" fmla="*/ 190 h 286"/>
                  <a:gd name="T98" fmla="*/ 0 w 333"/>
                  <a:gd name="T99" fmla="*/ 166 h 286"/>
                  <a:gd name="T100" fmla="*/ 0 w 333"/>
                  <a:gd name="T101" fmla="*/ 151 h 286"/>
                  <a:gd name="T102" fmla="*/ 2 w 333"/>
                  <a:gd name="T103" fmla="*/ 134 h 286"/>
                  <a:gd name="T104" fmla="*/ 4 w 333"/>
                  <a:gd name="T105" fmla="*/ 113 h 286"/>
                  <a:gd name="T106" fmla="*/ 10 w 333"/>
                  <a:gd name="T107" fmla="*/ 94 h 286"/>
                  <a:gd name="T108" fmla="*/ 17 w 333"/>
                  <a:gd name="T109" fmla="*/ 80 h 286"/>
                  <a:gd name="T110" fmla="*/ 23 w 333"/>
                  <a:gd name="T111" fmla="*/ 68 h 286"/>
                  <a:gd name="T112" fmla="*/ 30 w 333"/>
                  <a:gd name="T113" fmla="*/ 61 h 2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3" h="286">
                    <a:moveTo>
                      <a:pt x="30" y="61"/>
                    </a:moveTo>
                    <a:lnTo>
                      <a:pt x="30" y="60"/>
                    </a:lnTo>
                    <a:lnTo>
                      <a:pt x="31" y="58"/>
                    </a:lnTo>
                    <a:lnTo>
                      <a:pt x="36" y="54"/>
                    </a:lnTo>
                    <a:lnTo>
                      <a:pt x="40" y="51"/>
                    </a:lnTo>
                    <a:lnTo>
                      <a:pt x="46" y="45"/>
                    </a:lnTo>
                    <a:lnTo>
                      <a:pt x="53" y="40"/>
                    </a:lnTo>
                    <a:lnTo>
                      <a:pt x="57" y="37"/>
                    </a:lnTo>
                    <a:lnTo>
                      <a:pt x="61" y="34"/>
                    </a:lnTo>
                    <a:lnTo>
                      <a:pt x="67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3" y="21"/>
                    </a:lnTo>
                    <a:lnTo>
                      <a:pt x="87" y="19"/>
                    </a:lnTo>
                    <a:lnTo>
                      <a:pt x="93" y="17"/>
                    </a:lnTo>
                    <a:lnTo>
                      <a:pt x="99" y="13"/>
                    </a:lnTo>
                    <a:lnTo>
                      <a:pt x="106" y="11"/>
                    </a:lnTo>
                    <a:lnTo>
                      <a:pt x="112" y="8"/>
                    </a:lnTo>
                    <a:lnTo>
                      <a:pt x="119" y="7"/>
                    </a:lnTo>
                    <a:lnTo>
                      <a:pt x="126" y="5"/>
                    </a:lnTo>
                    <a:lnTo>
                      <a:pt x="132" y="4"/>
                    </a:lnTo>
                    <a:lnTo>
                      <a:pt x="139" y="2"/>
                    </a:lnTo>
                    <a:lnTo>
                      <a:pt x="147" y="1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70" y="0"/>
                    </a:lnTo>
                    <a:lnTo>
                      <a:pt x="174" y="1"/>
                    </a:lnTo>
                    <a:lnTo>
                      <a:pt x="178" y="2"/>
                    </a:lnTo>
                    <a:lnTo>
                      <a:pt x="185" y="2"/>
                    </a:lnTo>
                    <a:lnTo>
                      <a:pt x="192" y="4"/>
                    </a:lnTo>
                    <a:lnTo>
                      <a:pt x="199" y="5"/>
                    </a:lnTo>
                    <a:lnTo>
                      <a:pt x="206" y="6"/>
                    </a:lnTo>
                    <a:lnTo>
                      <a:pt x="212" y="8"/>
                    </a:lnTo>
                    <a:lnTo>
                      <a:pt x="218" y="11"/>
                    </a:lnTo>
                    <a:lnTo>
                      <a:pt x="224" y="13"/>
                    </a:lnTo>
                    <a:lnTo>
                      <a:pt x="229" y="14"/>
                    </a:lnTo>
                    <a:lnTo>
                      <a:pt x="233" y="17"/>
                    </a:lnTo>
                    <a:lnTo>
                      <a:pt x="239" y="19"/>
                    </a:lnTo>
                    <a:lnTo>
                      <a:pt x="244" y="22"/>
                    </a:lnTo>
                    <a:lnTo>
                      <a:pt x="247" y="25"/>
                    </a:lnTo>
                    <a:lnTo>
                      <a:pt x="252" y="27"/>
                    </a:lnTo>
                    <a:lnTo>
                      <a:pt x="255" y="31"/>
                    </a:lnTo>
                    <a:lnTo>
                      <a:pt x="259" y="33"/>
                    </a:lnTo>
                    <a:lnTo>
                      <a:pt x="263" y="37"/>
                    </a:lnTo>
                    <a:lnTo>
                      <a:pt x="268" y="42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1" y="57"/>
                    </a:lnTo>
                    <a:lnTo>
                      <a:pt x="283" y="60"/>
                    </a:lnTo>
                    <a:lnTo>
                      <a:pt x="285" y="64"/>
                    </a:lnTo>
                    <a:lnTo>
                      <a:pt x="287" y="65"/>
                    </a:lnTo>
                    <a:lnTo>
                      <a:pt x="287" y="66"/>
                    </a:lnTo>
                    <a:lnTo>
                      <a:pt x="333" y="144"/>
                    </a:lnTo>
                    <a:lnTo>
                      <a:pt x="310" y="144"/>
                    </a:lnTo>
                    <a:lnTo>
                      <a:pt x="309" y="142"/>
                    </a:lnTo>
                    <a:lnTo>
                      <a:pt x="307" y="139"/>
                    </a:lnTo>
                    <a:lnTo>
                      <a:pt x="305" y="134"/>
                    </a:lnTo>
                    <a:lnTo>
                      <a:pt x="301" y="128"/>
                    </a:lnTo>
                    <a:lnTo>
                      <a:pt x="298" y="124"/>
                    </a:lnTo>
                    <a:lnTo>
                      <a:pt x="295" y="120"/>
                    </a:lnTo>
                    <a:lnTo>
                      <a:pt x="293" y="115"/>
                    </a:lnTo>
                    <a:lnTo>
                      <a:pt x="290" y="112"/>
                    </a:lnTo>
                    <a:lnTo>
                      <a:pt x="287" y="107"/>
                    </a:lnTo>
                    <a:lnTo>
                      <a:pt x="285" y="102"/>
                    </a:lnTo>
                    <a:lnTo>
                      <a:pt x="281" y="98"/>
                    </a:lnTo>
                    <a:lnTo>
                      <a:pt x="279" y="94"/>
                    </a:lnTo>
                    <a:lnTo>
                      <a:pt x="274" y="88"/>
                    </a:lnTo>
                    <a:lnTo>
                      <a:pt x="271" y="85"/>
                    </a:lnTo>
                    <a:lnTo>
                      <a:pt x="267" y="80"/>
                    </a:lnTo>
                    <a:lnTo>
                      <a:pt x="263" y="75"/>
                    </a:lnTo>
                    <a:lnTo>
                      <a:pt x="259" y="71"/>
                    </a:lnTo>
                    <a:lnTo>
                      <a:pt x="255" y="66"/>
                    </a:lnTo>
                    <a:lnTo>
                      <a:pt x="252" y="62"/>
                    </a:lnTo>
                    <a:lnTo>
                      <a:pt x="249" y="59"/>
                    </a:lnTo>
                    <a:lnTo>
                      <a:pt x="241" y="52"/>
                    </a:lnTo>
                    <a:lnTo>
                      <a:pt x="233" y="46"/>
                    </a:lnTo>
                    <a:lnTo>
                      <a:pt x="226" y="42"/>
                    </a:lnTo>
                    <a:lnTo>
                      <a:pt x="220" y="40"/>
                    </a:lnTo>
                    <a:lnTo>
                      <a:pt x="212" y="38"/>
                    </a:lnTo>
                    <a:lnTo>
                      <a:pt x="206" y="38"/>
                    </a:lnTo>
                    <a:lnTo>
                      <a:pt x="199" y="37"/>
                    </a:lnTo>
                    <a:lnTo>
                      <a:pt x="192" y="37"/>
                    </a:lnTo>
                    <a:lnTo>
                      <a:pt x="185" y="37"/>
                    </a:lnTo>
                    <a:lnTo>
                      <a:pt x="178" y="37"/>
                    </a:lnTo>
                    <a:lnTo>
                      <a:pt x="172" y="37"/>
                    </a:lnTo>
                    <a:lnTo>
                      <a:pt x="166" y="37"/>
                    </a:lnTo>
                    <a:lnTo>
                      <a:pt x="159" y="37"/>
                    </a:lnTo>
                    <a:lnTo>
                      <a:pt x="152" y="37"/>
                    </a:lnTo>
                    <a:lnTo>
                      <a:pt x="146" y="38"/>
                    </a:lnTo>
                    <a:lnTo>
                      <a:pt x="143" y="38"/>
                    </a:lnTo>
                    <a:lnTo>
                      <a:pt x="137" y="38"/>
                    </a:lnTo>
                    <a:lnTo>
                      <a:pt x="132" y="39"/>
                    </a:lnTo>
                    <a:lnTo>
                      <a:pt x="127" y="40"/>
                    </a:lnTo>
                    <a:lnTo>
                      <a:pt x="124" y="40"/>
                    </a:lnTo>
                    <a:lnTo>
                      <a:pt x="120" y="40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7" y="45"/>
                    </a:lnTo>
                    <a:lnTo>
                      <a:pt x="103" y="46"/>
                    </a:lnTo>
                    <a:lnTo>
                      <a:pt x="97" y="48"/>
                    </a:lnTo>
                    <a:lnTo>
                      <a:pt x="92" y="51"/>
                    </a:lnTo>
                    <a:lnTo>
                      <a:pt x="87" y="54"/>
                    </a:lnTo>
                    <a:lnTo>
                      <a:pt x="83" y="57"/>
                    </a:lnTo>
                    <a:lnTo>
                      <a:pt x="78" y="58"/>
                    </a:lnTo>
                    <a:lnTo>
                      <a:pt x="73" y="60"/>
                    </a:lnTo>
                    <a:lnTo>
                      <a:pt x="70" y="64"/>
                    </a:lnTo>
                    <a:lnTo>
                      <a:pt x="64" y="68"/>
                    </a:lnTo>
                    <a:lnTo>
                      <a:pt x="60" y="74"/>
                    </a:lnTo>
                    <a:lnTo>
                      <a:pt x="57" y="78"/>
                    </a:lnTo>
                    <a:lnTo>
                      <a:pt x="53" y="85"/>
                    </a:lnTo>
                    <a:lnTo>
                      <a:pt x="51" y="88"/>
                    </a:lnTo>
                    <a:lnTo>
                      <a:pt x="49" y="92"/>
                    </a:lnTo>
                    <a:lnTo>
                      <a:pt x="46" y="97"/>
                    </a:lnTo>
                    <a:lnTo>
                      <a:pt x="45" y="101"/>
                    </a:lnTo>
                    <a:lnTo>
                      <a:pt x="43" y="105"/>
                    </a:lnTo>
                    <a:lnTo>
                      <a:pt x="40" y="110"/>
                    </a:lnTo>
                    <a:lnTo>
                      <a:pt x="38" y="114"/>
                    </a:lnTo>
                    <a:lnTo>
                      <a:pt x="37" y="120"/>
                    </a:lnTo>
                    <a:lnTo>
                      <a:pt x="34" y="125"/>
                    </a:lnTo>
                    <a:lnTo>
                      <a:pt x="33" y="131"/>
                    </a:lnTo>
                    <a:lnTo>
                      <a:pt x="31" y="137"/>
                    </a:lnTo>
                    <a:lnTo>
                      <a:pt x="30" y="144"/>
                    </a:lnTo>
                    <a:lnTo>
                      <a:pt x="27" y="150"/>
                    </a:lnTo>
                    <a:lnTo>
                      <a:pt x="26" y="155"/>
                    </a:lnTo>
                    <a:lnTo>
                      <a:pt x="26" y="164"/>
                    </a:lnTo>
                    <a:lnTo>
                      <a:pt x="26" y="171"/>
                    </a:lnTo>
                    <a:lnTo>
                      <a:pt x="26" y="178"/>
                    </a:lnTo>
                    <a:lnTo>
                      <a:pt x="27" y="185"/>
                    </a:lnTo>
                    <a:lnTo>
                      <a:pt x="29" y="192"/>
                    </a:lnTo>
                    <a:lnTo>
                      <a:pt x="31" y="199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4" y="214"/>
                    </a:lnTo>
                    <a:lnTo>
                      <a:pt x="36" y="220"/>
                    </a:lnTo>
                    <a:lnTo>
                      <a:pt x="38" y="226"/>
                    </a:lnTo>
                    <a:lnTo>
                      <a:pt x="39" y="228"/>
                    </a:lnTo>
                    <a:lnTo>
                      <a:pt x="57" y="286"/>
                    </a:lnTo>
                    <a:lnTo>
                      <a:pt x="5" y="221"/>
                    </a:lnTo>
                    <a:lnTo>
                      <a:pt x="4" y="220"/>
                    </a:lnTo>
                    <a:lnTo>
                      <a:pt x="4" y="219"/>
                    </a:lnTo>
                    <a:lnTo>
                      <a:pt x="4" y="215"/>
                    </a:lnTo>
                    <a:lnTo>
                      <a:pt x="4" y="212"/>
                    </a:lnTo>
                    <a:lnTo>
                      <a:pt x="3" y="207"/>
                    </a:lnTo>
                    <a:lnTo>
                      <a:pt x="2" y="201"/>
                    </a:lnTo>
                    <a:lnTo>
                      <a:pt x="2" y="195"/>
                    </a:lnTo>
                    <a:lnTo>
                      <a:pt x="2" y="190"/>
                    </a:lnTo>
                    <a:lnTo>
                      <a:pt x="0" y="181"/>
                    </a:lnTo>
                    <a:lnTo>
                      <a:pt x="0" y="174"/>
                    </a:lnTo>
                    <a:lnTo>
                      <a:pt x="0" y="166"/>
                    </a:lnTo>
                    <a:lnTo>
                      <a:pt x="0" y="159"/>
                    </a:lnTo>
                    <a:lnTo>
                      <a:pt x="0" y="154"/>
                    </a:lnTo>
                    <a:lnTo>
                      <a:pt x="0" y="151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2" y="134"/>
                    </a:lnTo>
                    <a:lnTo>
                      <a:pt x="3" y="128"/>
                    </a:lnTo>
                    <a:lnTo>
                      <a:pt x="3" y="120"/>
                    </a:lnTo>
                    <a:lnTo>
                      <a:pt x="4" y="113"/>
                    </a:lnTo>
                    <a:lnTo>
                      <a:pt x="5" y="106"/>
                    </a:lnTo>
                    <a:lnTo>
                      <a:pt x="7" y="100"/>
                    </a:lnTo>
                    <a:lnTo>
                      <a:pt x="10" y="94"/>
                    </a:lnTo>
                    <a:lnTo>
                      <a:pt x="11" y="88"/>
                    </a:lnTo>
                    <a:lnTo>
                      <a:pt x="13" y="85"/>
                    </a:lnTo>
                    <a:lnTo>
                      <a:pt x="17" y="80"/>
                    </a:lnTo>
                    <a:lnTo>
                      <a:pt x="18" y="75"/>
                    </a:lnTo>
                    <a:lnTo>
                      <a:pt x="20" y="72"/>
                    </a:lnTo>
                    <a:lnTo>
                      <a:pt x="23" y="68"/>
                    </a:lnTo>
                    <a:lnTo>
                      <a:pt x="25" y="66"/>
                    </a:lnTo>
                    <a:lnTo>
                      <a:pt x="27" y="62"/>
                    </a:lnTo>
                    <a:lnTo>
                      <a:pt x="30" y="61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59" name="Freeform 103"/>
              <p:cNvSpPr>
                <a:spLocks noChangeAspect="1"/>
              </p:cNvSpPr>
              <p:nvPr/>
            </p:nvSpPr>
            <p:spPr bwMode="auto">
              <a:xfrm>
                <a:off x="1471" y="2790"/>
                <a:ext cx="793" cy="70"/>
              </a:xfrm>
              <a:custGeom>
                <a:avLst/>
                <a:gdLst>
                  <a:gd name="T0" fmla="*/ 2 w 793"/>
                  <a:gd name="T1" fmla="*/ 37 h 70"/>
                  <a:gd name="T2" fmla="*/ 13 w 793"/>
                  <a:gd name="T3" fmla="*/ 37 h 70"/>
                  <a:gd name="T4" fmla="*/ 24 w 793"/>
                  <a:gd name="T5" fmla="*/ 37 h 70"/>
                  <a:gd name="T6" fmla="*/ 40 w 793"/>
                  <a:gd name="T7" fmla="*/ 37 h 70"/>
                  <a:gd name="T8" fmla="*/ 58 w 793"/>
                  <a:gd name="T9" fmla="*/ 37 h 70"/>
                  <a:gd name="T10" fmla="*/ 79 w 793"/>
                  <a:gd name="T11" fmla="*/ 37 h 70"/>
                  <a:gd name="T12" fmla="*/ 104 w 793"/>
                  <a:gd name="T13" fmla="*/ 37 h 70"/>
                  <a:gd name="T14" fmla="*/ 130 w 793"/>
                  <a:gd name="T15" fmla="*/ 37 h 70"/>
                  <a:gd name="T16" fmla="*/ 157 w 793"/>
                  <a:gd name="T17" fmla="*/ 37 h 70"/>
                  <a:gd name="T18" fmla="*/ 187 w 793"/>
                  <a:gd name="T19" fmla="*/ 37 h 70"/>
                  <a:gd name="T20" fmla="*/ 218 w 793"/>
                  <a:gd name="T21" fmla="*/ 37 h 70"/>
                  <a:gd name="T22" fmla="*/ 251 w 793"/>
                  <a:gd name="T23" fmla="*/ 38 h 70"/>
                  <a:gd name="T24" fmla="*/ 284 w 793"/>
                  <a:gd name="T25" fmla="*/ 38 h 70"/>
                  <a:gd name="T26" fmla="*/ 318 w 793"/>
                  <a:gd name="T27" fmla="*/ 38 h 70"/>
                  <a:gd name="T28" fmla="*/ 352 w 793"/>
                  <a:gd name="T29" fmla="*/ 38 h 70"/>
                  <a:gd name="T30" fmla="*/ 386 w 793"/>
                  <a:gd name="T31" fmla="*/ 40 h 70"/>
                  <a:gd name="T32" fmla="*/ 420 w 793"/>
                  <a:gd name="T33" fmla="*/ 40 h 70"/>
                  <a:gd name="T34" fmla="*/ 453 w 793"/>
                  <a:gd name="T35" fmla="*/ 40 h 70"/>
                  <a:gd name="T36" fmla="*/ 486 w 793"/>
                  <a:gd name="T37" fmla="*/ 40 h 70"/>
                  <a:gd name="T38" fmla="*/ 517 w 793"/>
                  <a:gd name="T39" fmla="*/ 41 h 70"/>
                  <a:gd name="T40" fmla="*/ 548 w 793"/>
                  <a:gd name="T41" fmla="*/ 41 h 70"/>
                  <a:gd name="T42" fmla="*/ 577 w 793"/>
                  <a:gd name="T43" fmla="*/ 41 h 70"/>
                  <a:gd name="T44" fmla="*/ 606 w 793"/>
                  <a:gd name="T45" fmla="*/ 41 h 70"/>
                  <a:gd name="T46" fmla="*/ 631 w 793"/>
                  <a:gd name="T47" fmla="*/ 41 h 70"/>
                  <a:gd name="T48" fmla="*/ 655 w 793"/>
                  <a:gd name="T49" fmla="*/ 41 h 70"/>
                  <a:gd name="T50" fmla="*/ 675 w 793"/>
                  <a:gd name="T51" fmla="*/ 41 h 70"/>
                  <a:gd name="T52" fmla="*/ 692 w 793"/>
                  <a:gd name="T53" fmla="*/ 41 h 70"/>
                  <a:gd name="T54" fmla="*/ 708 w 793"/>
                  <a:gd name="T55" fmla="*/ 42 h 70"/>
                  <a:gd name="T56" fmla="*/ 719 w 793"/>
                  <a:gd name="T57" fmla="*/ 42 h 70"/>
                  <a:gd name="T58" fmla="*/ 729 w 793"/>
                  <a:gd name="T59" fmla="*/ 42 h 70"/>
                  <a:gd name="T60" fmla="*/ 732 w 793"/>
                  <a:gd name="T61" fmla="*/ 42 h 70"/>
                  <a:gd name="T62" fmla="*/ 793 w 793"/>
                  <a:gd name="T63" fmla="*/ 0 h 70"/>
                  <a:gd name="T64" fmla="*/ 2 w 793"/>
                  <a:gd name="T65" fmla="*/ 58 h 70"/>
                  <a:gd name="T66" fmla="*/ 0 w 793"/>
                  <a:gd name="T67" fmla="*/ 37 h 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93" h="70">
                    <a:moveTo>
                      <a:pt x="0" y="37"/>
                    </a:moveTo>
                    <a:lnTo>
                      <a:pt x="2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7"/>
                    </a:lnTo>
                    <a:lnTo>
                      <a:pt x="24" y="37"/>
                    </a:lnTo>
                    <a:lnTo>
                      <a:pt x="32" y="37"/>
                    </a:lnTo>
                    <a:lnTo>
                      <a:pt x="40" y="37"/>
                    </a:lnTo>
                    <a:lnTo>
                      <a:pt x="50" y="37"/>
                    </a:lnTo>
                    <a:lnTo>
                      <a:pt x="58" y="37"/>
                    </a:lnTo>
                    <a:lnTo>
                      <a:pt x="70" y="37"/>
                    </a:lnTo>
                    <a:lnTo>
                      <a:pt x="79" y="37"/>
                    </a:lnTo>
                    <a:lnTo>
                      <a:pt x="91" y="37"/>
                    </a:lnTo>
                    <a:lnTo>
                      <a:pt x="104" y="37"/>
                    </a:lnTo>
                    <a:lnTo>
                      <a:pt x="117" y="37"/>
                    </a:lnTo>
                    <a:lnTo>
                      <a:pt x="130" y="37"/>
                    </a:lnTo>
                    <a:lnTo>
                      <a:pt x="144" y="37"/>
                    </a:lnTo>
                    <a:lnTo>
                      <a:pt x="157" y="37"/>
                    </a:lnTo>
                    <a:lnTo>
                      <a:pt x="173" y="37"/>
                    </a:lnTo>
                    <a:lnTo>
                      <a:pt x="187" y="37"/>
                    </a:lnTo>
                    <a:lnTo>
                      <a:pt x="203" y="37"/>
                    </a:lnTo>
                    <a:lnTo>
                      <a:pt x="218" y="37"/>
                    </a:lnTo>
                    <a:lnTo>
                      <a:pt x="234" y="38"/>
                    </a:lnTo>
                    <a:lnTo>
                      <a:pt x="251" y="38"/>
                    </a:lnTo>
                    <a:lnTo>
                      <a:pt x="267" y="38"/>
                    </a:lnTo>
                    <a:lnTo>
                      <a:pt x="284" y="38"/>
                    </a:lnTo>
                    <a:lnTo>
                      <a:pt x="301" y="38"/>
                    </a:lnTo>
                    <a:lnTo>
                      <a:pt x="318" y="38"/>
                    </a:lnTo>
                    <a:lnTo>
                      <a:pt x="335" y="38"/>
                    </a:lnTo>
                    <a:lnTo>
                      <a:pt x="352" y="38"/>
                    </a:lnTo>
                    <a:lnTo>
                      <a:pt x="369" y="40"/>
                    </a:lnTo>
                    <a:lnTo>
                      <a:pt x="386" y="40"/>
                    </a:lnTo>
                    <a:lnTo>
                      <a:pt x="402" y="40"/>
                    </a:lnTo>
                    <a:lnTo>
                      <a:pt x="420" y="40"/>
                    </a:lnTo>
                    <a:lnTo>
                      <a:pt x="436" y="40"/>
                    </a:lnTo>
                    <a:lnTo>
                      <a:pt x="453" y="40"/>
                    </a:lnTo>
                    <a:lnTo>
                      <a:pt x="469" y="40"/>
                    </a:lnTo>
                    <a:lnTo>
                      <a:pt x="486" y="40"/>
                    </a:lnTo>
                    <a:lnTo>
                      <a:pt x="502" y="41"/>
                    </a:lnTo>
                    <a:lnTo>
                      <a:pt x="517" y="41"/>
                    </a:lnTo>
                    <a:lnTo>
                      <a:pt x="534" y="41"/>
                    </a:lnTo>
                    <a:lnTo>
                      <a:pt x="548" y="41"/>
                    </a:lnTo>
                    <a:lnTo>
                      <a:pt x="563" y="41"/>
                    </a:lnTo>
                    <a:lnTo>
                      <a:pt x="577" y="41"/>
                    </a:lnTo>
                    <a:lnTo>
                      <a:pt x="593" y="41"/>
                    </a:lnTo>
                    <a:lnTo>
                      <a:pt x="606" y="41"/>
                    </a:lnTo>
                    <a:lnTo>
                      <a:pt x="620" y="41"/>
                    </a:lnTo>
                    <a:lnTo>
                      <a:pt x="631" y="41"/>
                    </a:lnTo>
                    <a:lnTo>
                      <a:pt x="643" y="41"/>
                    </a:lnTo>
                    <a:lnTo>
                      <a:pt x="655" y="41"/>
                    </a:lnTo>
                    <a:lnTo>
                      <a:pt x="665" y="41"/>
                    </a:lnTo>
                    <a:lnTo>
                      <a:pt x="675" y="41"/>
                    </a:lnTo>
                    <a:lnTo>
                      <a:pt x="684" y="41"/>
                    </a:lnTo>
                    <a:lnTo>
                      <a:pt x="692" y="41"/>
                    </a:lnTo>
                    <a:lnTo>
                      <a:pt x="702" y="42"/>
                    </a:lnTo>
                    <a:lnTo>
                      <a:pt x="708" y="42"/>
                    </a:lnTo>
                    <a:lnTo>
                      <a:pt x="715" y="42"/>
                    </a:lnTo>
                    <a:lnTo>
                      <a:pt x="719" y="42"/>
                    </a:lnTo>
                    <a:lnTo>
                      <a:pt x="724" y="42"/>
                    </a:lnTo>
                    <a:lnTo>
                      <a:pt x="729" y="42"/>
                    </a:lnTo>
                    <a:lnTo>
                      <a:pt x="731" y="42"/>
                    </a:lnTo>
                    <a:lnTo>
                      <a:pt x="732" y="42"/>
                    </a:lnTo>
                    <a:lnTo>
                      <a:pt x="734" y="43"/>
                    </a:lnTo>
                    <a:lnTo>
                      <a:pt x="793" y="0"/>
                    </a:lnTo>
                    <a:lnTo>
                      <a:pt x="788" y="70"/>
                    </a:lnTo>
                    <a:lnTo>
                      <a:pt x="2" y="5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60" name="Freeform 104"/>
              <p:cNvSpPr>
                <a:spLocks noChangeAspect="1"/>
              </p:cNvSpPr>
              <p:nvPr/>
            </p:nvSpPr>
            <p:spPr bwMode="auto">
              <a:xfrm>
                <a:off x="2385" y="2845"/>
                <a:ext cx="352" cy="47"/>
              </a:xfrm>
              <a:custGeom>
                <a:avLst/>
                <a:gdLst>
                  <a:gd name="T0" fmla="*/ 0 w 352"/>
                  <a:gd name="T1" fmla="*/ 0 h 47"/>
                  <a:gd name="T2" fmla="*/ 342 w 352"/>
                  <a:gd name="T3" fmla="*/ 15 h 47"/>
                  <a:gd name="T4" fmla="*/ 352 w 352"/>
                  <a:gd name="T5" fmla="*/ 47 h 47"/>
                  <a:gd name="T6" fmla="*/ 3 w 352"/>
                  <a:gd name="T7" fmla="*/ 26 h 47"/>
                  <a:gd name="T8" fmla="*/ 0 w 352"/>
                  <a:gd name="T9" fmla="*/ 0 h 47"/>
                  <a:gd name="T10" fmla="*/ 0 w 352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2" h="47">
                    <a:moveTo>
                      <a:pt x="0" y="0"/>
                    </a:moveTo>
                    <a:lnTo>
                      <a:pt x="342" y="15"/>
                    </a:lnTo>
                    <a:lnTo>
                      <a:pt x="352" y="47"/>
                    </a:lnTo>
                    <a:lnTo>
                      <a:pt x="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61" name="Freeform 105"/>
              <p:cNvSpPr>
                <a:spLocks noChangeAspect="1"/>
              </p:cNvSpPr>
              <p:nvPr/>
            </p:nvSpPr>
            <p:spPr bwMode="auto">
              <a:xfrm>
                <a:off x="1252" y="2894"/>
                <a:ext cx="87" cy="201"/>
              </a:xfrm>
              <a:custGeom>
                <a:avLst/>
                <a:gdLst>
                  <a:gd name="T0" fmla="*/ 24 w 87"/>
                  <a:gd name="T1" fmla="*/ 0 h 201"/>
                  <a:gd name="T2" fmla="*/ 28 w 87"/>
                  <a:gd name="T3" fmla="*/ 7 h 201"/>
                  <a:gd name="T4" fmla="*/ 33 w 87"/>
                  <a:gd name="T5" fmla="*/ 14 h 201"/>
                  <a:gd name="T6" fmla="*/ 38 w 87"/>
                  <a:gd name="T7" fmla="*/ 24 h 201"/>
                  <a:gd name="T8" fmla="*/ 41 w 87"/>
                  <a:gd name="T9" fmla="*/ 37 h 201"/>
                  <a:gd name="T10" fmla="*/ 42 w 87"/>
                  <a:gd name="T11" fmla="*/ 51 h 201"/>
                  <a:gd name="T12" fmla="*/ 42 w 87"/>
                  <a:gd name="T13" fmla="*/ 61 h 201"/>
                  <a:gd name="T14" fmla="*/ 42 w 87"/>
                  <a:gd name="T15" fmla="*/ 70 h 201"/>
                  <a:gd name="T16" fmla="*/ 41 w 87"/>
                  <a:gd name="T17" fmla="*/ 78 h 201"/>
                  <a:gd name="T18" fmla="*/ 38 w 87"/>
                  <a:gd name="T19" fmla="*/ 88 h 201"/>
                  <a:gd name="T20" fmla="*/ 35 w 87"/>
                  <a:gd name="T21" fmla="*/ 98 h 201"/>
                  <a:gd name="T22" fmla="*/ 33 w 87"/>
                  <a:gd name="T23" fmla="*/ 108 h 201"/>
                  <a:gd name="T24" fmla="*/ 28 w 87"/>
                  <a:gd name="T25" fmla="*/ 118 h 201"/>
                  <a:gd name="T26" fmla="*/ 26 w 87"/>
                  <a:gd name="T27" fmla="*/ 128 h 201"/>
                  <a:gd name="T28" fmla="*/ 22 w 87"/>
                  <a:gd name="T29" fmla="*/ 139 h 201"/>
                  <a:gd name="T30" fmla="*/ 19 w 87"/>
                  <a:gd name="T31" fmla="*/ 150 h 201"/>
                  <a:gd name="T32" fmla="*/ 15 w 87"/>
                  <a:gd name="T33" fmla="*/ 160 h 201"/>
                  <a:gd name="T34" fmla="*/ 12 w 87"/>
                  <a:gd name="T35" fmla="*/ 168 h 201"/>
                  <a:gd name="T36" fmla="*/ 7 w 87"/>
                  <a:gd name="T37" fmla="*/ 180 h 201"/>
                  <a:gd name="T38" fmla="*/ 3 w 87"/>
                  <a:gd name="T39" fmla="*/ 193 h 201"/>
                  <a:gd name="T40" fmla="*/ 0 w 87"/>
                  <a:gd name="T41" fmla="*/ 200 h 201"/>
                  <a:gd name="T42" fmla="*/ 1 w 87"/>
                  <a:gd name="T43" fmla="*/ 200 h 201"/>
                  <a:gd name="T44" fmla="*/ 11 w 87"/>
                  <a:gd name="T45" fmla="*/ 193 h 201"/>
                  <a:gd name="T46" fmla="*/ 21 w 87"/>
                  <a:gd name="T47" fmla="*/ 184 h 201"/>
                  <a:gd name="T48" fmla="*/ 28 w 87"/>
                  <a:gd name="T49" fmla="*/ 173 h 201"/>
                  <a:gd name="T50" fmla="*/ 37 w 87"/>
                  <a:gd name="T51" fmla="*/ 163 h 201"/>
                  <a:gd name="T52" fmla="*/ 44 w 87"/>
                  <a:gd name="T53" fmla="*/ 148 h 201"/>
                  <a:gd name="T54" fmla="*/ 48 w 87"/>
                  <a:gd name="T55" fmla="*/ 138 h 201"/>
                  <a:gd name="T56" fmla="*/ 51 w 87"/>
                  <a:gd name="T57" fmla="*/ 130 h 201"/>
                  <a:gd name="T58" fmla="*/ 57 w 87"/>
                  <a:gd name="T59" fmla="*/ 119 h 201"/>
                  <a:gd name="T60" fmla="*/ 65 w 87"/>
                  <a:gd name="T61" fmla="*/ 106 h 201"/>
                  <a:gd name="T62" fmla="*/ 72 w 87"/>
                  <a:gd name="T63" fmla="*/ 94 h 201"/>
                  <a:gd name="T64" fmla="*/ 79 w 87"/>
                  <a:gd name="T65" fmla="*/ 83 h 201"/>
                  <a:gd name="T66" fmla="*/ 84 w 87"/>
                  <a:gd name="T67" fmla="*/ 70 h 201"/>
                  <a:gd name="T68" fmla="*/ 86 w 87"/>
                  <a:gd name="T69" fmla="*/ 58 h 201"/>
                  <a:gd name="T70" fmla="*/ 86 w 87"/>
                  <a:gd name="T71" fmla="*/ 46 h 201"/>
                  <a:gd name="T72" fmla="*/ 82 w 87"/>
                  <a:gd name="T73" fmla="*/ 32 h 201"/>
                  <a:gd name="T74" fmla="*/ 74 w 87"/>
                  <a:gd name="T75" fmla="*/ 20 h 201"/>
                  <a:gd name="T76" fmla="*/ 65 w 87"/>
                  <a:gd name="T77" fmla="*/ 12 h 201"/>
                  <a:gd name="T78" fmla="*/ 54 w 87"/>
                  <a:gd name="T79" fmla="*/ 6 h 201"/>
                  <a:gd name="T80" fmla="*/ 44 w 87"/>
                  <a:gd name="T81" fmla="*/ 3 h 201"/>
                  <a:gd name="T82" fmla="*/ 34 w 87"/>
                  <a:gd name="T83" fmla="*/ 0 h 201"/>
                  <a:gd name="T84" fmla="*/ 25 w 87"/>
                  <a:gd name="T85" fmla="*/ 0 h 201"/>
                  <a:gd name="T86" fmla="*/ 22 w 87"/>
                  <a:gd name="T87" fmla="*/ 0 h 20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7" h="201">
                    <a:moveTo>
                      <a:pt x="22" y="0"/>
                    </a:moveTo>
                    <a:lnTo>
                      <a:pt x="24" y="0"/>
                    </a:lnTo>
                    <a:lnTo>
                      <a:pt x="27" y="5"/>
                    </a:lnTo>
                    <a:lnTo>
                      <a:pt x="28" y="7"/>
                    </a:lnTo>
                    <a:lnTo>
                      <a:pt x="31" y="11"/>
                    </a:lnTo>
                    <a:lnTo>
                      <a:pt x="33" y="14"/>
                    </a:lnTo>
                    <a:lnTo>
                      <a:pt x="37" y="20"/>
                    </a:lnTo>
                    <a:lnTo>
                      <a:pt x="38" y="24"/>
                    </a:lnTo>
                    <a:lnTo>
                      <a:pt x="40" y="31"/>
                    </a:lnTo>
                    <a:lnTo>
                      <a:pt x="41" y="37"/>
                    </a:lnTo>
                    <a:lnTo>
                      <a:pt x="42" y="44"/>
                    </a:lnTo>
                    <a:lnTo>
                      <a:pt x="42" y="51"/>
                    </a:lnTo>
                    <a:lnTo>
                      <a:pt x="44" y="58"/>
                    </a:lnTo>
                    <a:lnTo>
                      <a:pt x="42" y="61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2" y="74"/>
                    </a:lnTo>
                    <a:lnTo>
                      <a:pt x="41" y="78"/>
                    </a:lnTo>
                    <a:lnTo>
                      <a:pt x="39" y="83"/>
                    </a:lnTo>
                    <a:lnTo>
                      <a:pt x="38" y="88"/>
                    </a:lnTo>
                    <a:lnTo>
                      <a:pt x="37" y="93"/>
                    </a:lnTo>
                    <a:lnTo>
                      <a:pt x="35" y="98"/>
                    </a:lnTo>
                    <a:lnTo>
                      <a:pt x="34" y="103"/>
                    </a:lnTo>
                    <a:lnTo>
                      <a:pt x="33" y="108"/>
                    </a:lnTo>
                    <a:lnTo>
                      <a:pt x="31" y="114"/>
                    </a:lnTo>
                    <a:lnTo>
                      <a:pt x="28" y="118"/>
                    </a:lnTo>
                    <a:lnTo>
                      <a:pt x="27" y="124"/>
                    </a:lnTo>
                    <a:lnTo>
                      <a:pt x="26" y="128"/>
                    </a:lnTo>
                    <a:lnTo>
                      <a:pt x="25" y="134"/>
                    </a:lnTo>
                    <a:lnTo>
                      <a:pt x="22" y="139"/>
                    </a:lnTo>
                    <a:lnTo>
                      <a:pt x="21" y="145"/>
                    </a:lnTo>
                    <a:lnTo>
                      <a:pt x="19" y="150"/>
                    </a:lnTo>
                    <a:lnTo>
                      <a:pt x="18" y="156"/>
                    </a:lnTo>
                    <a:lnTo>
                      <a:pt x="15" y="160"/>
                    </a:lnTo>
                    <a:lnTo>
                      <a:pt x="13" y="164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7" y="180"/>
                    </a:lnTo>
                    <a:lnTo>
                      <a:pt x="5" y="187"/>
                    </a:lnTo>
                    <a:lnTo>
                      <a:pt x="3" y="193"/>
                    </a:lnTo>
                    <a:lnTo>
                      <a:pt x="1" y="198"/>
                    </a:lnTo>
                    <a:lnTo>
                      <a:pt x="0" y="200"/>
                    </a:lnTo>
                    <a:lnTo>
                      <a:pt x="0" y="201"/>
                    </a:lnTo>
                    <a:lnTo>
                      <a:pt x="1" y="200"/>
                    </a:lnTo>
                    <a:lnTo>
                      <a:pt x="5" y="198"/>
                    </a:lnTo>
                    <a:lnTo>
                      <a:pt x="11" y="193"/>
                    </a:lnTo>
                    <a:lnTo>
                      <a:pt x="18" y="187"/>
                    </a:lnTo>
                    <a:lnTo>
                      <a:pt x="21" y="184"/>
                    </a:lnTo>
                    <a:lnTo>
                      <a:pt x="25" y="179"/>
                    </a:lnTo>
                    <a:lnTo>
                      <a:pt x="28" y="173"/>
                    </a:lnTo>
                    <a:lnTo>
                      <a:pt x="33" y="170"/>
                    </a:lnTo>
                    <a:lnTo>
                      <a:pt x="37" y="163"/>
                    </a:lnTo>
                    <a:lnTo>
                      <a:pt x="41" y="156"/>
                    </a:lnTo>
                    <a:lnTo>
                      <a:pt x="44" y="148"/>
                    </a:lnTo>
                    <a:lnTo>
                      <a:pt x="47" y="143"/>
                    </a:lnTo>
                    <a:lnTo>
                      <a:pt x="48" y="138"/>
                    </a:lnTo>
                    <a:lnTo>
                      <a:pt x="49" y="133"/>
                    </a:lnTo>
                    <a:lnTo>
                      <a:pt x="51" y="130"/>
                    </a:lnTo>
                    <a:lnTo>
                      <a:pt x="53" y="126"/>
                    </a:lnTo>
                    <a:lnTo>
                      <a:pt x="57" y="119"/>
                    </a:lnTo>
                    <a:lnTo>
                      <a:pt x="61" y="113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4"/>
                    </a:lnTo>
                    <a:lnTo>
                      <a:pt x="76" y="88"/>
                    </a:lnTo>
                    <a:lnTo>
                      <a:pt x="79" y="83"/>
                    </a:lnTo>
                    <a:lnTo>
                      <a:pt x="82" y="77"/>
                    </a:lnTo>
                    <a:lnTo>
                      <a:pt x="84" y="70"/>
                    </a:lnTo>
                    <a:lnTo>
                      <a:pt x="86" y="65"/>
                    </a:lnTo>
                    <a:lnTo>
                      <a:pt x="86" y="58"/>
                    </a:lnTo>
                    <a:lnTo>
                      <a:pt x="87" y="52"/>
                    </a:lnTo>
                    <a:lnTo>
                      <a:pt x="86" y="46"/>
                    </a:lnTo>
                    <a:lnTo>
                      <a:pt x="85" y="40"/>
                    </a:lnTo>
                    <a:lnTo>
                      <a:pt x="82" y="32"/>
                    </a:lnTo>
                    <a:lnTo>
                      <a:pt x="79" y="26"/>
                    </a:lnTo>
                    <a:lnTo>
                      <a:pt x="74" y="20"/>
                    </a:lnTo>
                    <a:lnTo>
                      <a:pt x="71" y="17"/>
                    </a:lnTo>
                    <a:lnTo>
                      <a:pt x="65" y="12"/>
                    </a:lnTo>
                    <a:lnTo>
                      <a:pt x="60" y="8"/>
                    </a:lnTo>
                    <a:lnTo>
                      <a:pt x="54" y="6"/>
                    </a:lnTo>
                    <a:lnTo>
                      <a:pt x="49" y="4"/>
                    </a:lnTo>
                    <a:lnTo>
                      <a:pt x="44" y="3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33903" name="Group 241"/>
            <p:cNvGrpSpPr>
              <a:grpSpLocks noChangeAspect="1"/>
            </p:cNvGrpSpPr>
            <p:nvPr/>
          </p:nvGrpSpPr>
          <p:grpSpPr bwMode="auto">
            <a:xfrm rot="-5400000">
              <a:off x="1404" y="2820"/>
              <a:ext cx="590" cy="268"/>
              <a:chOff x="793" y="2432"/>
              <a:chExt cx="2223" cy="1008"/>
            </a:xfrm>
          </p:grpSpPr>
          <p:sp>
            <p:nvSpPr>
              <p:cNvPr id="33924" name="AutoShape 242"/>
              <p:cNvSpPr>
                <a:spLocks noChangeAspect="1" noChangeArrowheads="1" noTextEdit="1"/>
              </p:cNvSpPr>
              <p:nvPr/>
            </p:nvSpPr>
            <p:spPr bwMode="auto">
              <a:xfrm>
                <a:off x="793" y="2432"/>
                <a:ext cx="2223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25" name="Freeform 243"/>
              <p:cNvSpPr>
                <a:spLocks noChangeAspect="1"/>
              </p:cNvSpPr>
              <p:nvPr/>
            </p:nvSpPr>
            <p:spPr bwMode="auto">
              <a:xfrm>
                <a:off x="1152" y="2532"/>
                <a:ext cx="113" cy="126"/>
              </a:xfrm>
              <a:custGeom>
                <a:avLst/>
                <a:gdLst>
                  <a:gd name="T0" fmla="*/ 34 w 113"/>
                  <a:gd name="T1" fmla="*/ 0 h 126"/>
                  <a:gd name="T2" fmla="*/ 113 w 113"/>
                  <a:gd name="T3" fmla="*/ 33 h 126"/>
                  <a:gd name="T4" fmla="*/ 70 w 113"/>
                  <a:gd name="T5" fmla="*/ 126 h 126"/>
                  <a:gd name="T6" fmla="*/ 0 w 113"/>
                  <a:gd name="T7" fmla="*/ 109 h 126"/>
                  <a:gd name="T8" fmla="*/ 34 w 113"/>
                  <a:gd name="T9" fmla="*/ 0 h 126"/>
                  <a:gd name="T10" fmla="*/ 34 w 113"/>
                  <a:gd name="T11" fmla="*/ 0 h 1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26">
                    <a:moveTo>
                      <a:pt x="34" y="0"/>
                    </a:moveTo>
                    <a:lnTo>
                      <a:pt x="113" y="33"/>
                    </a:lnTo>
                    <a:lnTo>
                      <a:pt x="70" y="126"/>
                    </a:lnTo>
                    <a:lnTo>
                      <a:pt x="0" y="10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26" name="Freeform 244"/>
              <p:cNvSpPr>
                <a:spLocks noChangeAspect="1"/>
              </p:cNvSpPr>
              <p:nvPr/>
            </p:nvSpPr>
            <p:spPr bwMode="auto">
              <a:xfrm>
                <a:off x="895" y="2543"/>
                <a:ext cx="2002" cy="792"/>
              </a:xfrm>
              <a:custGeom>
                <a:avLst/>
                <a:gdLst>
                  <a:gd name="T0" fmla="*/ 394 w 2002"/>
                  <a:gd name="T1" fmla="*/ 58 h 792"/>
                  <a:gd name="T2" fmla="*/ 411 w 2002"/>
                  <a:gd name="T3" fmla="*/ 81 h 792"/>
                  <a:gd name="T4" fmla="*/ 436 w 2002"/>
                  <a:gd name="T5" fmla="*/ 111 h 792"/>
                  <a:gd name="T6" fmla="*/ 462 w 2002"/>
                  <a:gd name="T7" fmla="*/ 142 h 792"/>
                  <a:gd name="T8" fmla="*/ 488 w 2002"/>
                  <a:gd name="T9" fmla="*/ 174 h 792"/>
                  <a:gd name="T10" fmla="*/ 511 w 2002"/>
                  <a:gd name="T11" fmla="*/ 198 h 792"/>
                  <a:gd name="T12" fmla="*/ 537 w 2002"/>
                  <a:gd name="T13" fmla="*/ 220 h 792"/>
                  <a:gd name="T14" fmla="*/ 558 w 2002"/>
                  <a:gd name="T15" fmla="*/ 231 h 792"/>
                  <a:gd name="T16" fmla="*/ 591 w 2002"/>
                  <a:gd name="T17" fmla="*/ 245 h 792"/>
                  <a:gd name="T18" fmla="*/ 611 w 2002"/>
                  <a:gd name="T19" fmla="*/ 252 h 792"/>
                  <a:gd name="T20" fmla="*/ 1463 w 2002"/>
                  <a:gd name="T21" fmla="*/ 228 h 792"/>
                  <a:gd name="T22" fmla="*/ 1448 w 2002"/>
                  <a:gd name="T23" fmla="*/ 248 h 792"/>
                  <a:gd name="T24" fmla="*/ 1459 w 2002"/>
                  <a:gd name="T25" fmla="*/ 258 h 792"/>
                  <a:gd name="T26" fmla="*/ 1479 w 2002"/>
                  <a:gd name="T27" fmla="*/ 260 h 792"/>
                  <a:gd name="T28" fmla="*/ 1507 w 2002"/>
                  <a:gd name="T29" fmla="*/ 261 h 792"/>
                  <a:gd name="T30" fmla="*/ 1542 w 2002"/>
                  <a:gd name="T31" fmla="*/ 263 h 792"/>
                  <a:gd name="T32" fmla="*/ 1584 w 2002"/>
                  <a:gd name="T33" fmla="*/ 264 h 792"/>
                  <a:gd name="T34" fmla="*/ 1631 w 2002"/>
                  <a:gd name="T35" fmla="*/ 267 h 792"/>
                  <a:gd name="T36" fmla="*/ 1681 w 2002"/>
                  <a:gd name="T37" fmla="*/ 270 h 792"/>
                  <a:gd name="T38" fmla="*/ 1729 w 2002"/>
                  <a:gd name="T39" fmla="*/ 271 h 792"/>
                  <a:gd name="T40" fmla="*/ 1775 w 2002"/>
                  <a:gd name="T41" fmla="*/ 274 h 792"/>
                  <a:gd name="T42" fmla="*/ 1815 w 2002"/>
                  <a:gd name="T43" fmla="*/ 276 h 792"/>
                  <a:gd name="T44" fmla="*/ 1849 w 2002"/>
                  <a:gd name="T45" fmla="*/ 277 h 792"/>
                  <a:gd name="T46" fmla="*/ 1876 w 2002"/>
                  <a:gd name="T47" fmla="*/ 277 h 792"/>
                  <a:gd name="T48" fmla="*/ 1961 w 2002"/>
                  <a:gd name="T49" fmla="*/ 312 h 792"/>
                  <a:gd name="T50" fmla="*/ 1985 w 2002"/>
                  <a:gd name="T51" fmla="*/ 321 h 792"/>
                  <a:gd name="T52" fmla="*/ 2000 w 2002"/>
                  <a:gd name="T53" fmla="*/ 335 h 792"/>
                  <a:gd name="T54" fmla="*/ 1997 w 2002"/>
                  <a:gd name="T55" fmla="*/ 357 h 792"/>
                  <a:gd name="T56" fmla="*/ 1974 w 2002"/>
                  <a:gd name="T57" fmla="*/ 374 h 792"/>
                  <a:gd name="T58" fmla="*/ 1842 w 2002"/>
                  <a:gd name="T59" fmla="*/ 407 h 792"/>
                  <a:gd name="T60" fmla="*/ 1852 w 2002"/>
                  <a:gd name="T61" fmla="*/ 730 h 792"/>
                  <a:gd name="T62" fmla="*/ 1622 w 2002"/>
                  <a:gd name="T63" fmla="*/ 777 h 792"/>
                  <a:gd name="T64" fmla="*/ 1527 w 2002"/>
                  <a:gd name="T65" fmla="*/ 695 h 792"/>
                  <a:gd name="T66" fmla="*/ 1551 w 2002"/>
                  <a:gd name="T67" fmla="*/ 675 h 792"/>
                  <a:gd name="T68" fmla="*/ 1570 w 2002"/>
                  <a:gd name="T69" fmla="*/ 645 h 792"/>
                  <a:gd name="T70" fmla="*/ 1570 w 2002"/>
                  <a:gd name="T71" fmla="*/ 612 h 792"/>
                  <a:gd name="T72" fmla="*/ 1554 w 2002"/>
                  <a:gd name="T73" fmla="*/ 582 h 792"/>
                  <a:gd name="T74" fmla="*/ 1539 w 2002"/>
                  <a:gd name="T75" fmla="*/ 563 h 792"/>
                  <a:gd name="T76" fmla="*/ 1372 w 2002"/>
                  <a:gd name="T77" fmla="*/ 421 h 792"/>
                  <a:gd name="T78" fmla="*/ 505 w 2002"/>
                  <a:gd name="T79" fmla="*/ 403 h 792"/>
                  <a:gd name="T80" fmla="*/ 71 w 2002"/>
                  <a:gd name="T81" fmla="*/ 552 h 792"/>
                  <a:gd name="T82" fmla="*/ 222 w 2002"/>
                  <a:gd name="T83" fmla="*/ 0 h 792"/>
                  <a:gd name="T84" fmla="*/ 152 w 2002"/>
                  <a:gd name="T85" fmla="*/ 187 h 792"/>
                  <a:gd name="T86" fmla="*/ 160 w 2002"/>
                  <a:gd name="T87" fmla="*/ 215 h 792"/>
                  <a:gd name="T88" fmla="*/ 170 w 2002"/>
                  <a:gd name="T89" fmla="*/ 250 h 792"/>
                  <a:gd name="T90" fmla="*/ 174 w 2002"/>
                  <a:gd name="T91" fmla="*/ 267 h 792"/>
                  <a:gd name="T92" fmla="*/ 183 w 2002"/>
                  <a:gd name="T93" fmla="*/ 291 h 792"/>
                  <a:gd name="T94" fmla="*/ 193 w 2002"/>
                  <a:gd name="T95" fmla="*/ 315 h 792"/>
                  <a:gd name="T96" fmla="*/ 240 w 2002"/>
                  <a:gd name="T97" fmla="*/ 546 h 792"/>
                  <a:gd name="T98" fmla="*/ 313 w 2002"/>
                  <a:gd name="T99" fmla="*/ 323 h 792"/>
                  <a:gd name="T100" fmla="*/ 309 w 2002"/>
                  <a:gd name="T101" fmla="*/ 104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02" h="792">
                    <a:moveTo>
                      <a:pt x="385" y="48"/>
                    </a:moveTo>
                    <a:lnTo>
                      <a:pt x="385" y="49"/>
                    </a:lnTo>
                    <a:lnTo>
                      <a:pt x="389" y="52"/>
                    </a:lnTo>
                    <a:lnTo>
                      <a:pt x="390" y="55"/>
                    </a:lnTo>
                    <a:lnTo>
                      <a:pt x="394" y="58"/>
                    </a:lnTo>
                    <a:lnTo>
                      <a:pt x="396" y="62"/>
                    </a:lnTo>
                    <a:lnTo>
                      <a:pt x="399" y="67"/>
                    </a:lnTo>
                    <a:lnTo>
                      <a:pt x="403" y="70"/>
                    </a:lnTo>
                    <a:lnTo>
                      <a:pt x="406" y="75"/>
                    </a:lnTo>
                    <a:lnTo>
                      <a:pt x="411" y="81"/>
                    </a:lnTo>
                    <a:lnTo>
                      <a:pt x="416" y="87"/>
                    </a:lnTo>
                    <a:lnTo>
                      <a:pt x="419" y="92"/>
                    </a:lnTo>
                    <a:lnTo>
                      <a:pt x="424" y="98"/>
                    </a:lnTo>
                    <a:lnTo>
                      <a:pt x="430" y="104"/>
                    </a:lnTo>
                    <a:lnTo>
                      <a:pt x="436" y="111"/>
                    </a:lnTo>
                    <a:lnTo>
                      <a:pt x="439" y="117"/>
                    </a:lnTo>
                    <a:lnTo>
                      <a:pt x="445" y="124"/>
                    </a:lnTo>
                    <a:lnTo>
                      <a:pt x="451" y="130"/>
                    </a:lnTo>
                    <a:lnTo>
                      <a:pt x="457" y="136"/>
                    </a:lnTo>
                    <a:lnTo>
                      <a:pt x="462" y="142"/>
                    </a:lnTo>
                    <a:lnTo>
                      <a:pt x="468" y="149"/>
                    </a:lnTo>
                    <a:lnTo>
                      <a:pt x="472" y="156"/>
                    </a:lnTo>
                    <a:lnTo>
                      <a:pt x="478" y="162"/>
                    </a:lnTo>
                    <a:lnTo>
                      <a:pt x="483" y="168"/>
                    </a:lnTo>
                    <a:lnTo>
                      <a:pt x="488" y="174"/>
                    </a:lnTo>
                    <a:lnTo>
                      <a:pt x="493" y="180"/>
                    </a:lnTo>
                    <a:lnTo>
                      <a:pt x="498" y="185"/>
                    </a:lnTo>
                    <a:lnTo>
                      <a:pt x="502" y="190"/>
                    </a:lnTo>
                    <a:lnTo>
                      <a:pt x="506" y="194"/>
                    </a:lnTo>
                    <a:lnTo>
                      <a:pt x="511" y="198"/>
                    </a:lnTo>
                    <a:lnTo>
                      <a:pt x="515" y="203"/>
                    </a:lnTo>
                    <a:lnTo>
                      <a:pt x="522" y="208"/>
                    </a:lnTo>
                    <a:lnTo>
                      <a:pt x="530" y="214"/>
                    </a:lnTo>
                    <a:lnTo>
                      <a:pt x="533" y="216"/>
                    </a:lnTo>
                    <a:lnTo>
                      <a:pt x="537" y="220"/>
                    </a:lnTo>
                    <a:lnTo>
                      <a:pt x="542" y="222"/>
                    </a:lnTo>
                    <a:lnTo>
                      <a:pt x="546" y="225"/>
                    </a:lnTo>
                    <a:lnTo>
                      <a:pt x="550" y="227"/>
                    </a:lnTo>
                    <a:lnTo>
                      <a:pt x="554" y="229"/>
                    </a:lnTo>
                    <a:lnTo>
                      <a:pt x="558" y="231"/>
                    </a:lnTo>
                    <a:lnTo>
                      <a:pt x="563" y="234"/>
                    </a:lnTo>
                    <a:lnTo>
                      <a:pt x="570" y="237"/>
                    </a:lnTo>
                    <a:lnTo>
                      <a:pt x="578" y="241"/>
                    </a:lnTo>
                    <a:lnTo>
                      <a:pt x="584" y="243"/>
                    </a:lnTo>
                    <a:lnTo>
                      <a:pt x="591" y="245"/>
                    </a:lnTo>
                    <a:lnTo>
                      <a:pt x="597" y="248"/>
                    </a:lnTo>
                    <a:lnTo>
                      <a:pt x="603" y="250"/>
                    </a:lnTo>
                    <a:lnTo>
                      <a:pt x="606" y="250"/>
                    </a:lnTo>
                    <a:lnTo>
                      <a:pt x="610" y="251"/>
                    </a:lnTo>
                    <a:lnTo>
                      <a:pt x="611" y="252"/>
                    </a:lnTo>
                    <a:lnTo>
                      <a:pt x="612" y="254"/>
                    </a:lnTo>
                    <a:lnTo>
                      <a:pt x="1291" y="262"/>
                    </a:lnTo>
                    <a:lnTo>
                      <a:pt x="1381" y="200"/>
                    </a:lnTo>
                    <a:lnTo>
                      <a:pt x="1455" y="203"/>
                    </a:lnTo>
                    <a:lnTo>
                      <a:pt x="1463" y="228"/>
                    </a:lnTo>
                    <a:lnTo>
                      <a:pt x="1462" y="228"/>
                    </a:lnTo>
                    <a:lnTo>
                      <a:pt x="1459" y="231"/>
                    </a:lnTo>
                    <a:lnTo>
                      <a:pt x="1455" y="236"/>
                    </a:lnTo>
                    <a:lnTo>
                      <a:pt x="1450" y="242"/>
                    </a:lnTo>
                    <a:lnTo>
                      <a:pt x="1448" y="248"/>
                    </a:lnTo>
                    <a:lnTo>
                      <a:pt x="1448" y="252"/>
                    </a:lnTo>
                    <a:lnTo>
                      <a:pt x="1448" y="254"/>
                    </a:lnTo>
                    <a:lnTo>
                      <a:pt x="1450" y="256"/>
                    </a:lnTo>
                    <a:lnTo>
                      <a:pt x="1453" y="257"/>
                    </a:lnTo>
                    <a:lnTo>
                      <a:pt x="1459" y="258"/>
                    </a:lnTo>
                    <a:lnTo>
                      <a:pt x="1461" y="258"/>
                    </a:lnTo>
                    <a:lnTo>
                      <a:pt x="1467" y="258"/>
                    </a:lnTo>
                    <a:lnTo>
                      <a:pt x="1469" y="258"/>
                    </a:lnTo>
                    <a:lnTo>
                      <a:pt x="1474" y="260"/>
                    </a:lnTo>
                    <a:lnTo>
                      <a:pt x="1479" y="260"/>
                    </a:lnTo>
                    <a:lnTo>
                      <a:pt x="1483" y="260"/>
                    </a:lnTo>
                    <a:lnTo>
                      <a:pt x="1488" y="260"/>
                    </a:lnTo>
                    <a:lnTo>
                      <a:pt x="1494" y="260"/>
                    </a:lnTo>
                    <a:lnTo>
                      <a:pt x="1500" y="260"/>
                    </a:lnTo>
                    <a:lnTo>
                      <a:pt x="1507" y="261"/>
                    </a:lnTo>
                    <a:lnTo>
                      <a:pt x="1513" y="261"/>
                    </a:lnTo>
                    <a:lnTo>
                      <a:pt x="1520" y="262"/>
                    </a:lnTo>
                    <a:lnTo>
                      <a:pt x="1527" y="262"/>
                    </a:lnTo>
                    <a:lnTo>
                      <a:pt x="1535" y="263"/>
                    </a:lnTo>
                    <a:lnTo>
                      <a:pt x="1542" y="263"/>
                    </a:lnTo>
                    <a:lnTo>
                      <a:pt x="1550" y="263"/>
                    </a:lnTo>
                    <a:lnTo>
                      <a:pt x="1558" y="263"/>
                    </a:lnTo>
                    <a:lnTo>
                      <a:pt x="1568" y="263"/>
                    </a:lnTo>
                    <a:lnTo>
                      <a:pt x="1576" y="263"/>
                    </a:lnTo>
                    <a:lnTo>
                      <a:pt x="1584" y="264"/>
                    </a:lnTo>
                    <a:lnTo>
                      <a:pt x="1594" y="265"/>
                    </a:lnTo>
                    <a:lnTo>
                      <a:pt x="1604" y="265"/>
                    </a:lnTo>
                    <a:lnTo>
                      <a:pt x="1613" y="265"/>
                    </a:lnTo>
                    <a:lnTo>
                      <a:pt x="1622" y="265"/>
                    </a:lnTo>
                    <a:lnTo>
                      <a:pt x="1631" y="267"/>
                    </a:lnTo>
                    <a:lnTo>
                      <a:pt x="1642" y="268"/>
                    </a:lnTo>
                    <a:lnTo>
                      <a:pt x="1651" y="268"/>
                    </a:lnTo>
                    <a:lnTo>
                      <a:pt x="1662" y="268"/>
                    </a:lnTo>
                    <a:lnTo>
                      <a:pt x="1671" y="269"/>
                    </a:lnTo>
                    <a:lnTo>
                      <a:pt x="1681" y="270"/>
                    </a:lnTo>
                    <a:lnTo>
                      <a:pt x="1690" y="270"/>
                    </a:lnTo>
                    <a:lnTo>
                      <a:pt x="1701" y="270"/>
                    </a:lnTo>
                    <a:lnTo>
                      <a:pt x="1709" y="270"/>
                    </a:lnTo>
                    <a:lnTo>
                      <a:pt x="1719" y="271"/>
                    </a:lnTo>
                    <a:lnTo>
                      <a:pt x="1729" y="271"/>
                    </a:lnTo>
                    <a:lnTo>
                      <a:pt x="1738" y="271"/>
                    </a:lnTo>
                    <a:lnTo>
                      <a:pt x="1748" y="271"/>
                    </a:lnTo>
                    <a:lnTo>
                      <a:pt x="1757" y="272"/>
                    </a:lnTo>
                    <a:lnTo>
                      <a:pt x="1765" y="272"/>
                    </a:lnTo>
                    <a:lnTo>
                      <a:pt x="1775" y="274"/>
                    </a:lnTo>
                    <a:lnTo>
                      <a:pt x="1783" y="274"/>
                    </a:lnTo>
                    <a:lnTo>
                      <a:pt x="1791" y="274"/>
                    </a:lnTo>
                    <a:lnTo>
                      <a:pt x="1799" y="274"/>
                    </a:lnTo>
                    <a:lnTo>
                      <a:pt x="1807" y="275"/>
                    </a:lnTo>
                    <a:lnTo>
                      <a:pt x="1815" y="276"/>
                    </a:lnTo>
                    <a:lnTo>
                      <a:pt x="1823" y="276"/>
                    </a:lnTo>
                    <a:lnTo>
                      <a:pt x="1830" y="276"/>
                    </a:lnTo>
                    <a:lnTo>
                      <a:pt x="1836" y="276"/>
                    </a:lnTo>
                    <a:lnTo>
                      <a:pt x="1842" y="276"/>
                    </a:lnTo>
                    <a:lnTo>
                      <a:pt x="1849" y="277"/>
                    </a:lnTo>
                    <a:lnTo>
                      <a:pt x="1853" y="277"/>
                    </a:lnTo>
                    <a:lnTo>
                      <a:pt x="1859" y="277"/>
                    </a:lnTo>
                    <a:lnTo>
                      <a:pt x="1864" y="277"/>
                    </a:lnTo>
                    <a:lnTo>
                      <a:pt x="1870" y="277"/>
                    </a:lnTo>
                    <a:lnTo>
                      <a:pt x="1876" y="277"/>
                    </a:lnTo>
                    <a:lnTo>
                      <a:pt x="1881" y="278"/>
                    </a:lnTo>
                    <a:lnTo>
                      <a:pt x="1885" y="278"/>
                    </a:lnTo>
                    <a:lnTo>
                      <a:pt x="1887" y="279"/>
                    </a:lnTo>
                    <a:lnTo>
                      <a:pt x="1960" y="312"/>
                    </a:lnTo>
                    <a:lnTo>
                      <a:pt x="1961" y="312"/>
                    </a:lnTo>
                    <a:lnTo>
                      <a:pt x="1967" y="314"/>
                    </a:lnTo>
                    <a:lnTo>
                      <a:pt x="1971" y="315"/>
                    </a:lnTo>
                    <a:lnTo>
                      <a:pt x="1974" y="316"/>
                    </a:lnTo>
                    <a:lnTo>
                      <a:pt x="1979" y="318"/>
                    </a:lnTo>
                    <a:lnTo>
                      <a:pt x="1985" y="321"/>
                    </a:lnTo>
                    <a:lnTo>
                      <a:pt x="1988" y="323"/>
                    </a:lnTo>
                    <a:lnTo>
                      <a:pt x="1993" y="325"/>
                    </a:lnTo>
                    <a:lnTo>
                      <a:pt x="1995" y="328"/>
                    </a:lnTo>
                    <a:lnTo>
                      <a:pt x="1999" y="331"/>
                    </a:lnTo>
                    <a:lnTo>
                      <a:pt x="2000" y="335"/>
                    </a:lnTo>
                    <a:lnTo>
                      <a:pt x="2002" y="339"/>
                    </a:lnTo>
                    <a:lnTo>
                      <a:pt x="2001" y="343"/>
                    </a:lnTo>
                    <a:lnTo>
                      <a:pt x="2001" y="349"/>
                    </a:lnTo>
                    <a:lnTo>
                      <a:pt x="1999" y="352"/>
                    </a:lnTo>
                    <a:lnTo>
                      <a:pt x="1997" y="357"/>
                    </a:lnTo>
                    <a:lnTo>
                      <a:pt x="1994" y="359"/>
                    </a:lnTo>
                    <a:lnTo>
                      <a:pt x="1992" y="363"/>
                    </a:lnTo>
                    <a:lnTo>
                      <a:pt x="1986" y="368"/>
                    </a:lnTo>
                    <a:lnTo>
                      <a:pt x="1980" y="371"/>
                    </a:lnTo>
                    <a:lnTo>
                      <a:pt x="1974" y="374"/>
                    </a:lnTo>
                    <a:lnTo>
                      <a:pt x="1971" y="375"/>
                    </a:lnTo>
                    <a:lnTo>
                      <a:pt x="1967" y="375"/>
                    </a:lnTo>
                    <a:lnTo>
                      <a:pt x="1966" y="375"/>
                    </a:lnTo>
                    <a:lnTo>
                      <a:pt x="1917" y="396"/>
                    </a:lnTo>
                    <a:lnTo>
                      <a:pt x="1842" y="407"/>
                    </a:lnTo>
                    <a:lnTo>
                      <a:pt x="1849" y="569"/>
                    </a:lnTo>
                    <a:lnTo>
                      <a:pt x="1793" y="635"/>
                    </a:lnTo>
                    <a:lnTo>
                      <a:pt x="1802" y="681"/>
                    </a:lnTo>
                    <a:lnTo>
                      <a:pt x="1825" y="714"/>
                    </a:lnTo>
                    <a:lnTo>
                      <a:pt x="1852" y="730"/>
                    </a:lnTo>
                    <a:lnTo>
                      <a:pt x="1849" y="792"/>
                    </a:lnTo>
                    <a:lnTo>
                      <a:pt x="1742" y="784"/>
                    </a:lnTo>
                    <a:lnTo>
                      <a:pt x="1739" y="723"/>
                    </a:lnTo>
                    <a:lnTo>
                      <a:pt x="1618" y="728"/>
                    </a:lnTo>
                    <a:lnTo>
                      <a:pt x="1622" y="777"/>
                    </a:lnTo>
                    <a:lnTo>
                      <a:pt x="1521" y="777"/>
                    </a:lnTo>
                    <a:lnTo>
                      <a:pt x="1516" y="702"/>
                    </a:lnTo>
                    <a:lnTo>
                      <a:pt x="1517" y="701"/>
                    </a:lnTo>
                    <a:lnTo>
                      <a:pt x="1523" y="697"/>
                    </a:lnTo>
                    <a:lnTo>
                      <a:pt x="1527" y="695"/>
                    </a:lnTo>
                    <a:lnTo>
                      <a:pt x="1531" y="691"/>
                    </a:lnTo>
                    <a:lnTo>
                      <a:pt x="1536" y="688"/>
                    </a:lnTo>
                    <a:lnTo>
                      <a:pt x="1542" y="684"/>
                    </a:lnTo>
                    <a:lnTo>
                      <a:pt x="1547" y="678"/>
                    </a:lnTo>
                    <a:lnTo>
                      <a:pt x="1551" y="675"/>
                    </a:lnTo>
                    <a:lnTo>
                      <a:pt x="1556" y="669"/>
                    </a:lnTo>
                    <a:lnTo>
                      <a:pt x="1561" y="664"/>
                    </a:lnTo>
                    <a:lnTo>
                      <a:pt x="1564" y="658"/>
                    </a:lnTo>
                    <a:lnTo>
                      <a:pt x="1568" y="652"/>
                    </a:lnTo>
                    <a:lnTo>
                      <a:pt x="1570" y="645"/>
                    </a:lnTo>
                    <a:lnTo>
                      <a:pt x="1574" y="639"/>
                    </a:lnTo>
                    <a:lnTo>
                      <a:pt x="1574" y="632"/>
                    </a:lnTo>
                    <a:lnTo>
                      <a:pt x="1574" y="625"/>
                    </a:lnTo>
                    <a:lnTo>
                      <a:pt x="1573" y="618"/>
                    </a:lnTo>
                    <a:lnTo>
                      <a:pt x="1570" y="612"/>
                    </a:lnTo>
                    <a:lnTo>
                      <a:pt x="1568" y="605"/>
                    </a:lnTo>
                    <a:lnTo>
                      <a:pt x="1564" y="598"/>
                    </a:lnTo>
                    <a:lnTo>
                      <a:pt x="1562" y="592"/>
                    </a:lnTo>
                    <a:lnTo>
                      <a:pt x="1558" y="588"/>
                    </a:lnTo>
                    <a:lnTo>
                      <a:pt x="1554" y="582"/>
                    </a:lnTo>
                    <a:lnTo>
                      <a:pt x="1550" y="577"/>
                    </a:lnTo>
                    <a:lnTo>
                      <a:pt x="1547" y="572"/>
                    </a:lnTo>
                    <a:lnTo>
                      <a:pt x="1544" y="570"/>
                    </a:lnTo>
                    <a:lnTo>
                      <a:pt x="1541" y="564"/>
                    </a:lnTo>
                    <a:lnTo>
                      <a:pt x="1539" y="563"/>
                    </a:lnTo>
                    <a:lnTo>
                      <a:pt x="1534" y="381"/>
                    </a:lnTo>
                    <a:lnTo>
                      <a:pt x="1463" y="381"/>
                    </a:lnTo>
                    <a:lnTo>
                      <a:pt x="1463" y="414"/>
                    </a:lnTo>
                    <a:lnTo>
                      <a:pt x="1448" y="429"/>
                    </a:lnTo>
                    <a:lnTo>
                      <a:pt x="1372" y="421"/>
                    </a:lnTo>
                    <a:lnTo>
                      <a:pt x="1305" y="375"/>
                    </a:lnTo>
                    <a:lnTo>
                      <a:pt x="652" y="356"/>
                    </a:lnTo>
                    <a:lnTo>
                      <a:pt x="567" y="345"/>
                    </a:lnTo>
                    <a:lnTo>
                      <a:pt x="560" y="377"/>
                    </a:lnTo>
                    <a:lnTo>
                      <a:pt x="505" y="403"/>
                    </a:lnTo>
                    <a:lnTo>
                      <a:pt x="466" y="429"/>
                    </a:lnTo>
                    <a:lnTo>
                      <a:pt x="402" y="559"/>
                    </a:lnTo>
                    <a:lnTo>
                      <a:pt x="322" y="609"/>
                    </a:lnTo>
                    <a:lnTo>
                      <a:pt x="195" y="618"/>
                    </a:lnTo>
                    <a:lnTo>
                      <a:pt x="71" y="552"/>
                    </a:lnTo>
                    <a:lnTo>
                      <a:pt x="0" y="414"/>
                    </a:lnTo>
                    <a:lnTo>
                      <a:pt x="0" y="254"/>
                    </a:lnTo>
                    <a:lnTo>
                      <a:pt x="27" y="124"/>
                    </a:lnTo>
                    <a:lnTo>
                      <a:pt x="126" y="22"/>
                    </a:lnTo>
                    <a:lnTo>
                      <a:pt x="222" y="0"/>
                    </a:lnTo>
                    <a:lnTo>
                      <a:pt x="313" y="0"/>
                    </a:lnTo>
                    <a:lnTo>
                      <a:pt x="277" y="91"/>
                    </a:lnTo>
                    <a:lnTo>
                      <a:pt x="186" y="120"/>
                    </a:lnTo>
                    <a:lnTo>
                      <a:pt x="150" y="184"/>
                    </a:lnTo>
                    <a:lnTo>
                      <a:pt x="152" y="187"/>
                    </a:lnTo>
                    <a:lnTo>
                      <a:pt x="152" y="190"/>
                    </a:lnTo>
                    <a:lnTo>
                      <a:pt x="154" y="196"/>
                    </a:lnTo>
                    <a:lnTo>
                      <a:pt x="156" y="201"/>
                    </a:lnTo>
                    <a:lnTo>
                      <a:pt x="158" y="208"/>
                    </a:lnTo>
                    <a:lnTo>
                      <a:pt x="160" y="215"/>
                    </a:lnTo>
                    <a:lnTo>
                      <a:pt x="163" y="223"/>
                    </a:lnTo>
                    <a:lnTo>
                      <a:pt x="165" y="230"/>
                    </a:lnTo>
                    <a:lnTo>
                      <a:pt x="167" y="237"/>
                    </a:lnTo>
                    <a:lnTo>
                      <a:pt x="168" y="244"/>
                    </a:lnTo>
                    <a:lnTo>
                      <a:pt x="170" y="250"/>
                    </a:lnTo>
                    <a:lnTo>
                      <a:pt x="172" y="255"/>
                    </a:lnTo>
                    <a:lnTo>
                      <a:pt x="173" y="260"/>
                    </a:lnTo>
                    <a:lnTo>
                      <a:pt x="173" y="262"/>
                    </a:lnTo>
                    <a:lnTo>
                      <a:pt x="174" y="263"/>
                    </a:lnTo>
                    <a:lnTo>
                      <a:pt x="174" y="267"/>
                    </a:lnTo>
                    <a:lnTo>
                      <a:pt x="176" y="274"/>
                    </a:lnTo>
                    <a:lnTo>
                      <a:pt x="177" y="277"/>
                    </a:lnTo>
                    <a:lnTo>
                      <a:pt x="179" y="282"/>
                    </a:lnTo>
                    <a:lnTo>
                      <a:pt x="181" y="287"/>
                    </a:lnTo>
                    <a:lnTo>
                      <a:pt x="183" y="291"/>
                    </a:lnTo>
                    <a:lnTo>
                      <a:pt x="185" y="296"/>
                    </a:lnTo>
                    <a:lnTo>
                      <a:pt x="187" y="301"/>
                    </a:lnTo>
                    <a:lnTo>
                      <a:pt x="188" y="305"/>
                    </a:lnTo>
                    <a:lnTo>
                      <a:pt x="190" y="310"/>
                    </a:lnTo>
                    <a:lnTo>
                      <a:pt x="193" y="315"/>
                    </a:lnTo>
                    <a:lnTo>
                      <a:pt x="194" y="317"/>
                    </a:lnTo>
                    <a:lnTo>
                      <a:pt x="154" y="362"/>
                    </a:lnTo>
                    <a:lnTo>
                      <a:pt x="140" y="414"/>
                    </a:lnTo>
                    <a:lnTo>
                      <a:pt x="174" y="501"/>
                    </a:lnTo>
                    <a:lnTo>
                      <a:pt x="240" y="546"/>
                    </a:lnTo>
                    <a:lnTo>
                      <a:pt x="295" y="546"/>
                    </a:lnTo>
                    <a:lnTo>
                      <a:pt x="341" y="516"/>
                    </a:lnTo>
                    <a:lnTo>
                      <a:pt x="358" y="431"/>
                    </a:lnTo>
                    <a:lnTo>
                      <a:pt x="354" y="381"/>
                    </a:lnTo>
                    <a:lnTo>
                      <a:pt x="313" y="323"/>
                    </a:lnTo>
                    <a:lnTo>
                      <a:pt x="368" y="263"/>
                    </a:lnTo>
                    <a:lnTo>
                      <a:pt x="376" y="222"/>
                    </a:lnTo>
                    <a:lnTo>
                      <a:pt x="368" y="163"/>
                    </a:lnTo>
                    <a:lnTo>
                      <a:pt x="341" y="124"/>
                    </a:lnTo>
                    <a:lnTo>
                      <a:pt x="309" y="104"/>
                    </a:lnTo>
                    <a:lnTo>
                      <a:pt x="342" y="13"/>
                    </a:lnTo>
                    <a:lnTo>
                      <a:pt x="385" y="48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27" name="Freeform 245"/>
              <p:cNvSpPr>
                <a:spLocks noChangeAspect="1"/>
              </p:cNvSpPr>
              <p:nvPr/>
            </p:nvSpPr>
            <p:spPr bwMode="auto">
              <a:xfrm>
                <a:off x="868" y="2516"/>
                <a:ext cx="610" cy="669"/>
              </a:xfrm>
              <a:custGeom>
                <a:avLst/>
                <a:gdLst>
                  <a:gd name="T0" fmla="*/ 262 w 610"/>
                  <a:gd name="T1" fmla="*/ 0 h 669"/>
                  <a:gd name="T2" fmla="*/ 322 w 610"/>
                  <a:gd name="T3" fmla="*/ 4 h 669"/>
                  <a:gd name="T4" fmla="*/ 385 w 610"/>
                  <a:gd name="T5" fmla="*/ 22 h 669"/>
                  <a:gd name="T6" fmla="*/ 432 w 610"/>
                  <a:gd name="T7" fmla="*/ 56 h 669"/>
                  <a:gd name="T8" fmla="*/ 468 w 610"/>
                  <a:gd name="T9" fmla="*/ 92 h 669"/>
                  <a:gd name="T10" fmla="*/ 500 w 610"/>
                  <a:gd name="T11" fmla="*/ 147 h 669"/>
                  <a:gd name="T12" fmla="*/ 530 w 610"/>
                  <a:gd name="T13" fmla="*/ 195 h 669"/>
                  <a:gd name="T14" fmla="*/ 537 w 610"/>
                  <a:gd name="T15" fmla="*/ 241 h 669"/>
                  <a:gd name="T16" fmla="*/ 486 w 610"/>
                  <a:gd name="T17" fmla="*/ 205 h 669"/>
                  <a:gd name="T18" fmla="*/ 449 w 610"/>
                  <a:gd name="T19" fmla="*/ 158 h 669"/>
                  <a:gd name="T20" fmla="*/ 406 w 610"/>
                  <a:gd name="T21" fmla="*/ 101 h 669"/>
                  <a:gd name="T22" fmla="*/ 365 w 610"/>
                  <a:gd name="T23" fmla="*/ 59 h 669"/>
                  <a:gd name="T24" fmla="*/ 328 w 610"/>
                  <a:gd name="T25" fmla="*/ 45 h 669"/>
                  <a:gd name="T26" fmla="*/ 283 w 610"/>
                  <a:gd name="T27" fmla="*/ 42 h 669"/>
                  <a:gd name="T28" fmla="*/ 241 w 610"/>
                  <a:gd name="T29" fmla="*/ 43 h 669"/>
                  <a:gd name="T30" fmla="*/ 195 w 610"/>
                  <a:gd name="T31" fmla="*/ 56 h 669"/>
                  <a:gd name="T32" fmla="*/ 145 w 610"/>
                  <a:gd name="T33" fmla="*/ 85 h 669"/>
                  <a:gd name="T34" fmla="*/ 98 w 610"/>
                  <a:gd name="T35" fmla="*/ 134 h 669"/>
                  <a:gd name="T36" fmla="*/ 76 w 610"/>
                  <a:gd name="T37" fmla="*/ 174 h 669"/>
                  <a:gd name="T38" fmla="*/ 64 w 610"/>
                  <a:gd name="T39" fmla="*/ 225 h 669"/>
                  <a:gd name="T40" fmla="*/ 54 w 610"/>
                  <a:gd name="T41" fmla="*/ 276 h 669"/>
                  <a:gd name="T42" fmla="*/ 51 w 610"/>
                  <a:gd name="T43" fmla="*/ 323 h 669"/>
                  <a:gd name="T44" fmla="*/ 52 w 610"/>
                  <a:gd name="T45" fmla="*/ 364 h 669"/>
                  <a:gd name="T46" fmla="*/ 58 w 610"/>
                  <a:gd name="T47" fmla="*/ 418 h 669"/>
                  <a:gd name="T48" fmla="*/ 72 w 610"/>
                  <a:gd name="T49" fmla="*/ 479 h 669"/>
                  <a:gd name="T50" fmla="*/ 93 w 610"/>
                  <a:gd name="T51" fmla="*/ 528 h 669"/>
                  <a:gd name="T52" fmla="*/ 128 w 610"/>
                  <a:gd name="T53" fmla="*/ 568 h 669"/>
                  <a:gd name="T54" fmla="*/ 169 w 610"/>
                  <a:gd name="T55" fmla="*/ 598 h 669"/>
                  <a:gd name="T56" fmla="*/ 208 w 610"/>
                  <a:gd name="T57" fmla="*/ 617 h 669"/>
                  <a:gd name="T58" fmla="*/ 251 w 610"/>
                  <a:gd name="T59" fmla="*/ 628 h 669"/>
                  <a:gd name="T60" fmla="*/ 301 w 610"/>
                  <a:gd name="T61" fmla="*/ 630 h 669"/>
                  <a:gd name="T62" fmla="*/ 345 w 610"/>
                  <a:gd name="T63" fmla="*/ 623 h 669"/>
                  <a:gd name="T64" fmla="*/ 395 w 610"/>
                  <a:gd name="T65" fmla="*/ 595 h 669"/>
                  <a:gd name="T66" fmla="*/ 444 w 610"/>
                  <a:gd name="T67" fmla="*/ 545 h 669"/>
                  <a:gd name="T68" fmla="*/ 455 w 610"/>
                  <a:gd name="T69" fmla="*/ 504 h 669"/>
                  <a:gd name="T70" fmla="*/ 476 w 610"/>
                  <a:gd name="T71" fmla="*/ 457 h 669"/>
                  <a:gd name="T72" fmla="*/ 518 w 610"/>
                  <a:gd name="T73" fmla="*/ 416 h 669"/>
                  <a:gd name="T74" fmla="*/ 559 w 610"/>
                  <a:gd name="T75" fmla="*/ 402 h 669"/>
                  <a:gd name="T76" fmla="*/ 581 w 610"/>
                  <a:gd name="T77" fmla="*/ 434 h 669"/>
                  <a:gd name="T78" fmla="*/ 531 w 610"/>
                  <a:gd name="T79" fmla="*/ 448 h 669"/>
                  <a:gd name="T80" fmla="*/ 511 w 610"/>
                  <a:gd name="T81" fmla="*/ 490 h 669"/>
                  <a:gd name="T82" fmla="*/ 495 w 610"/>
                  <a:gd name="T83" fmla="*/ 534 h 669"/>
                  <a:gd name="T84" fmla="*/ 464 w 610"/>
                  <a:gd name="T85" fmla="*/ 579 h 669"/>
                  <a:gd name="T86" fmla="*/ 421 w 610"/>
                  <a:gd name="T87" fmla="*/ 623 h 669"/>
                  <a:gd name="T88" fmla="*/ 374 w 610"/>
                  <a:gd name="T89" fmla="*/ 649 h 669"/>
                  <a:gd name="T90" fmla="*/ 337 w 610"/>
                  <a:gd name="T91" fmla="*/ 659 h 669"/>
                  <a:gd name="T92" fmla="*/ 296 w 610"/>
                  <a:gd name="T93" fmla="*/ 666 h 669"/>
                  <a:gd name="T94" fmla="*/ 256 w 610"/>
                  <a:gd name="T95" fmla="*/ 669 h 669"/>
                  <a:gd name="T96" fmla="*/ 214 w 610"/>
                  <a:gd name="T97" fmla="*/ 662 h 669"/>
                  <a:gd name="T98" fmla="*/ 160 w 610"/>
                  <a:gd name="T99" fmla="*/ 642 h 669"/>
                  <a:gd name="T100" fmla="*/ 122 w 610"/>
                  <a:gd name="T101" fmla="*/ 615 h 669"/>
                  <a:gd name="T102" fmla="*/ 80 w 610"/>
                  <a:gd name="T103" fmla="*/ 575 h 669"/>
                  <a:gd name="T104" fmla="*/ 48 w 610"/>
                  <a:gd name="T105" fmla="*/ 528 h 669"/>
                  <a:gd name="T106" fmla="*/ 26 w 610"/>
                  <a:gd name="T107" fmla="*/ 474 h 669"/>
                  <a:gd name="T108" fmla="*/ 8 w 610"/>
                  <a:gd name="T109" fmla="*/ 410 h 669"/>
                  <a:gd name="T110" fmla="*/ 0 w 610"/>
                  <a:gd name="T111" fmla="*/ 349 h 669"/>
                  <a:gd name="T112" fmla="*/ 4 w 610"/>
                  <a:gd name="T113" fmla="*/ 289 h 669"/>
                  <a:gd name="T114" fmla="*/ 15 w 610"/>
                  <a:gd name="T115" fmla="*/ 221 h 669"/>
                  <a:gd name="T116" fmla="*/ 32 w 610"/>
                  <a:gd name="T117" fmla="*/ 155 h 669"/>
                  <a:gd name="T118" fmla="*/ 58 w 610"/>
                  <a:gd name="T119" fmla="*/ 105 h 669"/>
                  <a:gd name="T120" fmla="*/ 112 w 610"/>
                  <a:gd name="T121" fmla="*/ 50 h 669"/>
                  <a:gd name="T122" fmla="*/ 159 w 610"/>
                  <a:gd name="T123" fmla="*/ 22 h 669"/>
                  <a:gd name="T124" fmla="*/ 214 w 610"/>
                  <a:gd name="T125" fmla="*/ 4 h 6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10" h="669">
                    <a:moveTo>
                      <a:pt x="234" y="0"/>
                    </a:moveTo>
                    <a:lnTo>
                      <a:pt x="234" y="0"/>
                    </a:lnTo>
                    <a:lnTo>
                      <a:pt x="239" y="0"/>
                    </a:lnTo>
                    <a:lnTo>
                      <a:pt x="241" y="0"/>
                    </a:lnTo>
                    <a:lnTo>
                      <a:pt x="244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4" y="0"/>
                    </a:lnTo>
                    <a:lnTo>
                      <a:pt x="280" y="0"/>
                    </a:lnTo>
                    <a:lnTo>
                      <a:pt x="287" y="0"/>
                    </a:lnTo>
                    <a:lnTo>
                      <a:pt x="294" y="1"/>
                    </a:lnTo>
                    <a:lnTo>
                      <a:pt x="301" y="2"/>
                    </a:lnTo>
                    <a:lnTo>
                      <a:pt x="308" y="2"/>
                    </a:lnTo>
                    <a:lnTo>
                      <a:pt x="314" y="3"/>
                    </a:lnTo>
                    <a:lnTo>
                      <a:pt x="322" y="4"/>
                    </a:lnTo>
                    <a:lnTo>
                      <a:pt x="329" y="5"/>
                    </a:lnTo>
                    <a:lnTo>
                      <a:pt x="336" y="7"/>
                    </a:lnTo>
                    <a:lnTo>
                      <a:pt x="343" y="8"/>
                    </a:lnTo>
                    <a:lnTo>
                      <a:pt x="350" y="10"/>
                    </a:lnTo>
                    <a:lnTo>
                      <a:pt x="358" y="12"/>
                    </a:lnTo>
                    <a:lnTo>
                      <a:pt x="365" y="15"/>
                    </a:lnTo>
                    <a:lnTo>
                      <a:pt x="371" y="17"/>
                    </a:lnTo>
                    <a:lnTo>
                      <a:pt x="378" y="20"/>
                    </a:lnTo>
                    <a:lnTo>
                      <a:pt x="385" y="22"/>
                    </a:lnTo>
                    <a:lnTo>
                      <a:pt x="391" y="25"/>
                    </a:lnTo>
                    <a:lnTo>
                      <a:pt x="398" y="29"/>
                    </a:lnTo>
                    <a:lnTo>
                      <a:pt x="404" y="32"/>
                    </a:lnTo>
                    <a:lnTo>
                      <a:pt x="410" y="37"/>
                    </a:lnTo>
                    <a:lnTo>
                      <a:pt x="415" y="40"/>
                    </a:lnTo>
                    <a:lnTo>
                      <a:pt x="419" y="44"/>
                    </a:lnTo>
                    <a:lnTo>
                      <a:pt x="423" y="48"/>
                    </a:lnTo>
                    <a:lnTo>
                      <a:pt x="429" y="51"/>
                    </a:lnTo>
                    <a:lnTo>
                      <a:pt x="432" y="56"/>
                    </a:lnTo>
                    <a:lnTo>
                      <a:pt x="437" y="59"/>
                    </a:lnTo>
                    <a:lnTo>
                      <a:pt x="442" y="63"/>
                    </a:lnTo>
                    <a:lnTo>
                      <a:pt x="446" y="68"/>
                    </a:lnTo>
                    <a:lnTo>
                      <a:pt x="449" y="71"/>
                    </a:lnTo>
                    <a:lnTo>
                      <a:pt x="453" y="76"/>
                    </a:lnTo>
                    <a:lnTo>
                      <a:pt x="457" y="79"/>
                    </a:lnTo>
                    <a:lnTo>
                      <a:pt x="460" y="84"/>
                    </a:lnTo>
                    <a:lnTo>
                      <a:pt x="464" y="88"/>
                    </a:lnTo>
                    <a:lnTo>
                      <a:pt x="468" y="92"/>
                    </a:lnTo>
                    <a:lnTo>
                      <a:pt x="470" y="97"/>
                    </a:lnTo>
                    <a:lnTo>
                      <a:pt x="475" y="101"/>
                    </a:lnTo>
                    <a:lnTo>
                      <a:pt x="479" y="109"/>
                    </a:lnTo>
                    <a:lnTo>
                      <a:pt x="484" y="116"/>
                    </a:lnTo>
                    <a:lnTo>
                      <a:pt x="489" y="123"/>
                    </a:lnTo>
                    <a:lnTo>
                      <a:pt x="492" y="130"/>
                    </a:lnTo>
                    <a:lnTo>
                      <a:pt x="496" y="136"/>
                    </a:lnTo>
                    <a:lnTo>
                      <a:pt x="498" y="142"/>
                    </a:lnTo>
                    <a:lnTo>
                      <a:pt x="500" y="147"/>
                    </a:lnTo>
                    <a:lnTo>
                      <a:pt x="503" y="151"/>
                    </a:lnTo>
                    <a:lnTo>
                      <a:pt x="504" y="159"/>
                    </a:lnTo>
                    <a:lnTo>
                      <a:pt x="509" y="167"/>
                    </a:lnTo>
                    <a:lnTo>
                      <a:pt x="512" y="174"/>
                    </a:lnTo>
                    <a:lnTo>
                      <a:pt x="518" y="181"/>
                    </a:lnTo>
                    <a:lnTo>
                      <a:pt x="522" y="187"/>
                    </a:lnTo>
                    <a:lnTo>
                      <a:pt x="526" y="191"/>
                    </a:lnTo>
                    <a:lnTo>
                      <a:pt x="529" y="194"/>
                    </a:lnTo>
                    <a:lnTo>
                      <a:pt x="530" y="195"/>
                    </a:lnTo>
                    <a:lnTo>
                      <a:pt x="610" y="244"/>
                    </a:lnTo>
                    <a:lnTo>
                      <a:pt x="592" y="289"/>
                    </a:lnTo>
                    <a:lnTo>
                      <a:pt x="565" y="257"/>
                    </a:lnTo>
                    <a:lnTo>
                      <a:pt x="561" y="256"/>
                    </a:lnTo>
                    <a:lnTo>
                      <a:pt x="556" y="252"/>
                    </a:lnTo>
                    <a:lnTo>
                      <a:pt x="552" y="249"/>
                    </a:lnTo>
                    <a:lnTo>
                      <a:pt x="547" y="247"/>
                    </a:lnTo>
                    <a:lnTo>
                      <a:pt x="542" y="244"/>
                    </a:lnTo>
                    <a:lnTo>
                      <a:pt x="537" y="241"/>
                    </a:lnTo>
                    <a:lnTo>
                      <a:pt x="530" y="237"/>
                    </a:lnTo>
                    <a:lnTo>
                      <a:pt x="524" y="234"/>
                    </a:lnTo>
                    <a:lnTo>
                      <a:pt x="518" y="229"/>
                    </a:lnTo>
                    <a:lnTo>
                      <a:pt x="512" y="225"/>
                    </a:lnTo>
                    <a:lnTo>
                      <a:pt x="506" y="221"/>
                    </a:lnTo>
                    <a:lnTo>
                      <a:pt x="500" y="217"/>
                    </a:lnTo>
                    <a:lnTo>
                      <a:pt x="496" y="214"/>
                    </a:lnTo>
                    <a:lnTo>
                      <a:pt x="492" y="211"/>
                    </a:lnTo>
                    <a:lnTo>
                      <a:pt x="486" y="205"/>
                    </a:lnTo>
                    <a:lnTo>
                      <a:pt x="480" y="199"/>
                    </a:lnTo>
                    <a:lnTo>
                      <a:pt x="477" y="195"/>
                    </a:lnTo>
                    <a:lnTo>
                      <a:pt x="473" y="191"/>
                    </a:lnTo>
                    <a:lnTo>
                      <a:pt x="470" y="185"/>
                    </a:lnTo>
                    <a:lnTo>
                      <a:pt x="466" y="181"/>
                    </a:lnTo>
                    <a:lnTo>
                      <a:pt x="462" y="175"/>
                    </a:lnTo>
                    <a:lnTo>
                      <a:pt x="457" y="169"/>
                    </a:lnTo>
                    <a:lnTo>
                      <a:pt x="452" y="163"/>
                    </a:lnTo>
                    <a:lnTo>
                      <a:pt x="449" y="158"/>
                    </a:lnTo>
                    <a:lnTo>
                      <a:pt x="445" y="151"/>
                    </a:lnTo>
                    <a:lnTo>
                      <a:pt x="441" y="145"/>
                    </a:lnTo>
                    <a:lnTo>
                      <a:pt x="436" y="139"/>
                    </a:lnTo>
                    <a:lnTo>
                      <a:pt x="431" y="134"/>
                    </a:lnTo>
                    <a:lnTo>
                      <a:pt x="426" y="127"/>
                    </a:lnTo>
                    <a:lnTo>
                      <a:pt x="421" y="119"/>
                    </a:lnTo>
                    <a:lnTo>
                      <a:pt x="416" y="114"/>
                    </a:lnTo>
                    <a:lnTo>
                      <a:pt x="411" y="108"/>
                    </a:lnTo>
                    <a:lnTo>
                      <a:pt x="406" y="101"/>
                    </a:lnTo>
                    <a:lnTo>
                      <a:pt x="401" y="95"/>
                    </a:lnTo>
                    <a:lnTo>
                      <a:pt x="397" y="89"/>
                    </a:lnTo>
                    <a:lnTo>
                      <a:pt x="392" y="85"/>
                    </a:lnTo>
                    <a:lnTo>
                      <a:pt x="388" y="79"/>
                    </a:lnTo>
                    <a:lnTo>
                      <a:pt x="383" y="75"/>
                    </a:lnTo>
                    <a:lnTo>
                      <a:pt x="378" y="70"/>
                    </a:lnTo>
                    <a:lnTo>
                      <a:pt x="374" y="67"/>
                    </a:lnTo>
                    <a:lnTo>
                      <a:pt x="369" y="63"/>
                    </a:lnTo>
                    <a:lnTo>
                      <a:pt x="365" y="59"/>
                    </a:lnTo>
                    <a:lnTo>
                      <a:pt x="362" y="57"/>
                    </a:lnTo>
                    <a:lnTo>
                      <a:pt x="358" y="56"/>
                    </a:lnTo>
                    <a:lnTo>
                      <a:pt x="354" y="54"/>
                    </a:lnTo>
                    <a:lnTo>
                      <a:pt x="349" y="52"/>
                    </a:lnTo>
                    <a:lnTo>
                      <a:pt x="345" y="51"/>
                    </a:lnTo>
                    <a:lnTo>
                      <a:pt x="342" y="50"/>
                    </a:lnTo>
                    <a:lnTo>
                      <a:pt x="336" y="48"/>
                    </a:lnTo>
                    <a:lnTo>
                      <a:pt x="331" y="48"/>
                    </a:lnTo>
                    <a:lnTo>
                      <a:pt x="328" y="45"/>
                    </a:lnTo>
                    <a:lnTo>
                      <a:pt x="323" y="45"/>
                    </a:lnTo>
                    <a:lnTo>
                      <a:pt x="317" y="44"/>
                    </a:lnTo>
                    <a:lnTo>
                      <a:pt x="313" y="44"/>
                    </a:lnTo>
                    <a:lnTo>
                      <a:pt x="308" y="43"/>
                    </a:lnTo>
                    <a:lnTo>
                      <a:pt x="303" y="43"/>
                    </a:lnTo>
                    <a:lnTo>
                      <a:pt x="297" y="42"/>
                    </a:lnTo>
                    <a:lnTo>
                      <a:pt x="293" y="42"/>
                    </a:lnTo>
                    <a:lnTo>
                      <a:pt x="288" y="42"/>
                    </a:lnTo>
                    <a:lnTo>
                      <a:pt x="283" y="42"/>
                    </a:lnTo>
                    <a:lnTo>
                      <a:pt x="278" y="41"/>
                    </a:lnTo>
                    <a:lnTo>
                      <a:pt x="273" y="41"/>
                    </a:lnTo>
                    <a:lnTo>
                      <a:pt x="268" y="41"/>
                    </a:lnTo>
                    <a:lnTo>
                      <a:pt x="263" y="41"/>
                    </a:lnTo>
                    <a:lnTo>
                      <a:pt x="259" y="41"/>
                    </a:lnTo>
                    <a:lnTo>
                      <a:pt x="254" y="42"/>
                    </a:lnTo>
                    <a:lnTo>
                      <a:pt x="249" y="42"/>
                    </a:lnTo>
                    <a:lnTo>
                      <a:pt x="246" y="43"/>
                    </a:lnTo>
                    <a:lnTo>
                      <a:pt x="241" y="43"/>
                    </a:lnTo>
                    <a:lnTo>
                      <a:pt x="236" y="43"/>
                    </a:lnTo>
                    <a:lnTo>
                      <a:pt x="233" y="44"/>
                    </a:lnTo>
                    <a:lnTo>
                      <a:pt x="229" y="44"/>
                    </a:lnTo>
                    <a:lnTo>
                      <a:pt x="222" y="47"/>
                    </a:lnTo>
                    <a:lnTo>
                      <a:pt x="217" y="49"/>
                    </a:lnTo>
                    <a:lnTo>
                      <a:pt x="210" y="50"/>
                    </a:lnTo>
                    <a:lnTo>
                      <a:pt x="203" y="54"/>
                    </a:lnTo>
                    <a:lnTo>
                      <a:pt x="199" y="55"/>
                    </a:lnTo>
                    <a:lnTo>
                      <a:pt x="195" y="56"/>
                    </a:lnTo>
                    <a:lnTo>
                      <a:pt x="189" y="58"/>
                    </a:lnTo>
                    <a:lnTo>
                      <a:pt x="185" y="62"/>
                    </a:lnTo>
                    <a:lnTo>
                      <a:pt x="179" y="63"/>
                    </a:lnTo>
                    <a:lnTo>
                      <a:pt x="174" y="67"/>
                    </a:lnTo>
                    <a:lnTo>
                      <a:pt x="168" y="70"/>
                    </a:lnTo>
                    <a:lnTo>
                      <a:pt x="163" y="74"/>
                    </a:lnTo>
                    <a:lnTo>
                      <a:pt x="156" y="77"/>
                    </a:lnTo>
                    <a:lnTo>
                      <a:pt x="152" y="82"/>
                    </a:lnTo>
                    <a:lnTo>
                      <a:pt x="145" y="85"/>
                    </a:lnTo>
                    <a:lnTo>
                      <a:pt x="139" y="91"/>
                    </a:lnTo>
                    <a:lnTo>
                      <a:pt x="133" y="95"/>
                    </a:lnTo>
                    <a:lnTo>
                      <a:pt x="127" y="101"/>
                    </a:lnTo>
                    <a:lnTo>
                      <a:pt x="121" y="107"/>
                    </a:lnTo>
                    <a:lnTo>
                      <a:pt x="115" y="114"/>
                    </a:lnTo>
                    <a:lnTo>
                      <a:pt x="109" y="119"/>
                    </a:lnTo>
                    <a:lnTo>
                      <a:pt x="103" y="127"/>
                    </a:lnTo>
                    <a:lnTo>
                      <a:pt x="101" y="129"/>
                    </a:lnTo>
                    <a:lnTo>
                      <a:pt x="98" y="134"/>
                    </a:lnTo>
                    <a:lnTo>
                      <a:pt x="95" y="137"/>
                    </a:lnTo>
                    <a:lnTo>
                      <a:pt x="94" y="142"/>
                    </a:lnTo>
                    <a:lnTo>
                      <a:pt x="91" y="145"/>
                    </a:lnTo>
                    <a:lnTo>
                      <a:pt x="88" y="150"/>
                    </a:lnTo>
                    <a:lnTo>
                      <a:pt x="86" y="155"/>
                    </a:lnTo>
                    <a:lnTo>
                      <a:pt x="84" y="159"/>
                    </a:lnTo>
                    <a:lnTo>
                      <a:pt x="81" y="163"/>
                    </a:lnTo>
                    <a:lnTo>
                      <a:pt x="79" y="168"/>
                    </a:lnTo>
                    <a:lnTo>
                      <a:pt x="76" y="174"/>
                    </a:lnTo>
                    <a:lnTo>
                      <a:pt x="75" y="179"/>
                    </a:lnTo>
                    <a:lnTo>
                      <a:pt x="73" y="183"/>
                    </a:lnTo>
                    <a:lnTo>
                      <a:pt x="71" y="189"/>
                    </a:lnTo>
                    <a:lnTo>
                      <a:pt x="69" y="195"/>
                    </a:lnTo>
                    <a:lnTo>
                      <a:pt x="68" y="201"/>
                    </a:lnTo>
                    <a:lnTo>
                      <a:pt x="66" y="205"/>
                    </a:lnTo>
                    <a:lnTo>
                      <a:pt x="66" y="211"/>
                    </a:lnTo>
                    <a:lnTo>
                      <a:pt x="64" y="218"/>
                    </a:lnTo>
                    <a:lnTo>
                      <a:pt x="64" y="225"/>
                    </a:lnTo>
                    <a:lnTo>
                      <a:pt x="61" y="230"/>
                    </a:lnTo>
                    <a:lnTo>
                      <a:pt x="60" y="236"/>
                    </a:lnTo>
                    <a:lnTo>
                      <a:pt x="59" y="242"/>
                    </a:lnTo>
                    <a:lnTo>
                      <a:pt x="58" y="248"/>
                    </a:lnTo>
                    <a:lnTo>
                      <a:pt x="57" y="252"/>
                    </a:lnTo>
                    <a:lnTo>
                      <a:pt x="57" y="258"/>
                    </a:lnTo>
                    <a:lnTo>
                      <a:pt x="55" y="265"/>
                    </a:lnTo>
                    <a:lnTo>
                      <a:pt x="55" y="271"/>
                    </a:lnTo>
                    <a:lnTo>
                      <a:pt x="54" y="276"/>
                    </a:lnTo>
                    <a:lnTo>
                      <a:pt x="53" y="281"/>
                    </a:lnTo>
                    <a:lnTo>
                      <a:pt x="52" y="287"/>
                    </a:lnTo>
                    <a:lnTo>
                      <a:pt x="52" y="292"/>
                    </a:lnTo>
                    <a:lnTo>
                      <a:pt x="52" y="297"/>
                    </a:lnTo>
                    <a:lnTo>
                      <a:pt x="52" y="303"/>
                    </a:lnTo>
                    <a:lnTo>
                      <a:pt x="52" y="308"/>
                    </a:lnTo>
                    <a:lnTo>
                      <a:pt x="52" y="314"/>
                    </a:lnTo>
                    <a:lnTo>
                      <a:pt x="51" y="318"/>
                    </a:lnTo>
                    <a:lnTo>
                      <a:pt x="51" y="323"/>
                    </a:lnTo>
                    <a:lnTo>
                      <a:pt x="51" y="328"/>
                    </a:lnTo>
                    <a:lnTo>
                      <a:pt x="51" y="332"/>
                    </a:lnTo>
                    <a:lnTo>
                      <a:pt x="51" y="337"/>
                    </a:lnTo>
                    <a:lnTo>
                      <a:pt x="51" y="342"/>
                    </a:lnTo>
                    <a:lnTo>
                      <a:pt x="51" y="346"/>
                    </a:lnTo>
                    <a:lnTo>
                      <a:pt x="52" y="351"/>
                    </a:lnTo>
                    <a:lnTo>
                      <a:pt x="52" y="356"/>
                    </a:lnTo>
                    <a:lnTo>
                      <a:pt x="52" y="361"/>
                    </a:lnTo>
                    <a:lnTo>
                      <a:pt x="52" y="364"/>
                    </a:lnTo>
                    <a:lnTo>
                      <a:pt x="52" y="369"/>
                    </a:lnTo>
                    <a:lnTo>
                      <a:pt x="52" y="374"/>
                    </a:lnTo>
                    <a:lnTo>
                      <a:pt x="52" y="378"/>
                    </a:lnTo>
                    <a:lnTo>
                      <a:pt x="53" y="382"/>
                    </a:lnTo>
                    <a:lnTo>
                      <a:pt x="54" y="386"/>
                    </a:lnTo>
                    <a:lnTo>
                      <a:pt x="54" y="395"/>
                    </a:lnTo>
                    <a:lnTo>
                      <a:pt x="55" y="402"/>
                    </a:lnTo>
                    <a:lnTo>
                      <a:pt x="57" y="410"/>
                    </a:lnTo>
                    <a:lnTo>
                      <a:pt x="58" y="418"/>
                    </a:lnTo>
                    <a:lnTo>
                      <a:pt x="59" y="425"/>
                    </a:lnTo>
                    <a:lnTo>
                      <a:pt x="60" y="432"/>
                    </a:lnTo>
                    <a:lnTo>
                      <a:pt x="62" y="441"/>
                    </a:lnTo>
                    <a:lnTo>
                      <a:pt x="64" y="448"/>
                    </a:lnTo>
                    <a:lnTo>
                      <a:pt x="66" y="454"/>
                    </a:lnTo>
                    <a:lnTo>
                      <a:pt x="67" y="461"/>
                    </a:lnTo>
                    <a:lnTo>
                      <a:pt x="68" y="466"/>
                    </a:lnTo>
                    <a:lnTo>
                      <a:pt x="71" y="474"/>
                    </a:lnTo>
                    <a:lnTo>
                      <a:pt x="72" y="479"/>
                    </a:lnTo>
                    <a:lnTo>
                      <a:pt x="74" y="485"/>
                    </a:lnTo>
                    <a:lnTo>
                      <a:pt x="76" y="491"/>
                    </a:lnTo>
                    <a:lnTo>
                      <a:pt x="79" y="498"/>
                    </a:lnTo>
                    <a:lnTo>
                      <a:pt x="80" y="503"/>
                    </a:lnTo>
                    <a:lnTo>
                      <a:pt x="82" y="508"/>
                    </a:lnTo>
                    <a:lnTo>
                      <a:pt x="85" y="514"/>
                    </a:lnTo>
                    <a:lnTo>
                      <a:pt x="87" y="518"/>
                    </a:lnTo>
                    <a:lnTo>
                      <a:pt x="89" y="523"/>
                    </a:lnTo>
                    <a:lnTo>
                      <a:pt x="93" y="528"/>
                    </a:lnTo>
                    <a:lnTo>
                      <a:pt x="95" y="532"/>
                    </a:lnTo>
                    <a:lnTo>
                      <a:pt x="100" y="538"/>
                    </a:lnTo>
                    <a:lnTo>
                      <a:pt x="103" y="542"/>
                    </a:lnTo>
                    <a:lnTo>
                      <a:pt x="107" y="546"/>
                    </a:lnTo>
                    <a:lnTo>
                      <a:pt x="111" y="551"/>
                    </a:lnTo>
                    <a:lnTo>
                      <a:pt x="115" y="556"/>
                    </a:lnTo>
                    <a:lnTo>
                      <a:pt x="120" y="559"/>
                    </a:lnTo>
                    <a:lnTo>
                      <a:pt x="123" y="564"/>
                    </a:lnTo>
                    <a:lnTo>
                      <a:pt x="128" y="568"/>
                    </a:lnTo>
                    <a:lnTo>
                      <a:pt x="133" y="571"/>
                    </a:lnTo>
                    <a:lnTo>
                      <a:pt x="138" y="575"/>
                    </a:lnTo>
                    <a:lnTo>
                      <a:pt x="141" y="578"/>
                    </a:lnTo>
                    <a:lnTo>
                      <a:pt x="146" y="582"/>
                    </a:lnTo>
                    <a:lnTo>
                      <a:pt x="150" y="585"/>
                    </a:lnTo>
                    <a:lnTo>
                      <a:pt x="155" y="588"/>
                    </a:lnTo>
                    <a:lnTo>
                      <a:pt x="159" y="591"/>
                    </a:lnTo>
                    <a:lnTo>
                      <a:pt x="163" y="593"/>
                    </a:lnTo>
                    <a:lnTo>
                      <a:pt x="169" y="598"/>
                    </a:lnTo>
                    <a:lnTo>
                      <a:pt x="173" y="599"/>
                    </a:lnTo>
                    <a:lnTo>
                      <a:pt x="177" y="602"/>
                    </a:lnTo>
                    <a:lnTo>
                      <a:pt x="182" y="604"/>
                    </a:lnTo>
                    <a:lnTo>
                      <a:pt x="187" y="608"/>
                    </a:lnTo>
                    <a:lnTo>
                      <a:pt x="190" y="610"/>
                    </a:lnTo>
                    <a:lnTo>
                      <a:pt x="195" y="611"/>
                    </a:lnTo>
                    <a:lnTo>
                      <a:pt x="200" y="613"/>
                    </a:lnTo>
                    <a:lnTo>
                      <a:pt x="204" y="616"/>
                    </a:lnTo>
                    <a:lnTo>
                      <a:pt x="208" y="617"/>
                    </a:lnTo>
                    <a:lnTo>
                      <a:pt x="213" y="618"/>
                    </a:lnTo>
                    <a:lnTo>
                      <a:pt x="216" y="619"/>
                    </a:lnTo>
                    <a:lnTo>
                      <a:pt x="221" y="622"/>
                    </a:lnTo>
                    <a:lnTo>
                      <a:pt x="226" y="622"/>
                    </a:lnTo>
                    <a:lnTo>
                      <a:pt x="230" y="624"/>
                    </a:lnTo>
                    <a:lnTo>
                      <a:pt x="236" y="624"/>
                    </a:lnTo>
                    <a:lnTo>
                      <a:pt x="241" y="625"/>
                    </a:lnTo>
                    <a:lnTo>
                      <a:pt x="246" y="626"/>
                    </a:lnTo>
                    <a:lnTo>
                      <a:pt x="251" y="628"/>
                    </a:lnTo>
                    <a:lnTo>
                      <a:pt x="256" y="628"/>
                    </a:lnTo>
                    <a:lnTo>
                      <a:pt x="262" y="629"/>
                    </a:lnTo>
                    <a:lnTo>
                      <a:pt x="268" y="629"/>
                    </a:lnTo>
                    <a:lnTo>
                      <a:pt x="274" y="630"/>
                    </a:lnTo>
                    <a:lnTo>
                      <a:pt x="280" y="630"/>
                    </a:lnTo>
                    <a:lnTo>
                      <a:pt x="286" y="630"/>
                    </a:lnTo>
                    <a:lnTo>
                      <a:pt x="290" y="630"/>
                    </a:lnTo>
                    <a:lnTo>
                      <a:pt x="296" y="630"/>
                    </a:lnTo>
                    <a:lnTo>
                      <a:pt x="301" y="630"/>
                    </a:lnTo>
                    <a:lnTo>
                      <a:pt x="307" y="630"/>
                    </a:lnTo>
                    <a:lnTo>
                      <a:pt x="311" y="629"/>
                    </a:lnTo>
                    <a:lnTo>
                      <a:pt x="317" y="628"/>
                    </a:lnTo>
                    <a:lnTo>
                      <a:pt x="322" y="628"/>
                    </a:lnTo>
                    <a:lnTo>
                      <a:pt x="328" y="628"/>
                    </a:lnTo>
                    <a:lnTo>
                      <a:pt x="331" y="625"/>
                    </a:lnTo>
                    <a:lnTo>
                      <a:pt x="336" y="625"/>
                    </a:lnTo>
                    <a:lnTo>
                      <a:pt x="341" y="624"/>
                    </a:lnTo>
                    <a:lnTo>
                      <a:pt x="345" y="623"/>
                    </a:lnTo>
                    <a:lnTo>
                      <a:pt x="349" y="621"/>
                    </a:lnTo>
                    <a:lnTo>
                      <a:pt x="354" y="619"/>
                    </a:lnTo>
                    <a:lnTo>
                      <a:pt x="357" y="618"/>
                    </a:lnTo>
                    <a:lnTo>
                      <a:pt x="362" y="616"/>
                    </a:lnTo>
                    <a:lnTo>
                      <a:pt x="369" y="611"/>
                    </a:lnTo>
                    <a:lnTo>
                      <a:pt x="375" y="606"/>
                    </a:lnTo>
                    <a:lnTo>
                      <a:pt x="382" y="603"/>
                    </a:lnTo>
                    <a:lnTo>
                      <a:pt x="389" y="599"/>
                    </a:lnTo>
                    <a:lnTo>
                      <a:pt x="395" y="595"/>
                    </a:lnTo>
                    <a:lnTo>
                      <a:pt x="402" y="591"/>
                    </a:lnTo>
                    <a:lnTo>
                      <a:pt x="409" y="586"/>
                    </a:lnTo>
                    <a:lnTo>
                      <a:pt x="415" y="583"/>
                    </a:lnTo>
                    <a:lnTo>
                      <a:pt x="421" y="577"/>
                    </a:lnTo>
                    <a:lnTo>
                      <a:pt x="426" y="571"/>
                    </a:lnTo>
                    <a:lnTo>
                      <a:pt x="431" y="565"/>
                    </a:lnTo>
                    <a:lnTo>
                      <a:pt x="436" y="559"/>
                    </a:lnTo>
                    <a:lnTo>
                      <a:pt x="439" y="552"/>
                    </a:lnTo>
                    <a:lnTo>
                      <a:pt x="444" y="545"/>
                    </a:lnTo>
                    <a:lnTo>
                      <a:pt x="445" y="541"/>
                    </a:lnTo>
                    <a:lnTo>
                      <a:pt x="446" y="536"/>
                    </a:lnTo>
                    <a:lnTo>
                      <a:pt x="449" y="532"/>
                    </a:lnTo>
                    <a:lnTo>
                      <a:pt x="451" y="528"/>
                    </a:lnTo>
                    <a:lnTo>
                      <a:pt x="451" y="522"/>
                    </a:lnTo>
                    <a:lnTo>
                      <a:pt x="452" y="517"/>
                    </a:lnTo>
                    <a:lnTo>
                      <a:pt x="452" y="512"/>
                    </a:lnTo>
                    <a:lnTo>
                      <a:pt x="455" y="508"/>
                    </a:lnTo>
                    <a:lnTo>
                      <a:pt x="455" y="504"/>
                    </a:lnTo>
                    <a:lnTo>
                      <a:pt x="457" y="499"/>
                    </a:lnTo>
                    <a:lnTo>
                      <a:pt x="457" y="496"/>
                    </a:lnTo>
                    <a:lnTo>
                      <a:pt x="458" y="492"/>
                    </a:lnTo>
                    <a:lnTo>
                      <a:pt x="460" y="485"/>
                    </a:lnTo>
                    <a:lnTo>
                      <a:pt x="464" y="478"/>
                    </a:lnTo>
                    <a:lnTo>
                      <a:pt x="466" y="472"/>
                    </a:lnTo>
                    <a:lnTo>
                      <a:pt x="470" y="468"/>
                    </a:lnTo>
                    <a:lnTo>
                      <a:pt x="472" y="462"/>
                    </a:lnTo>
                    <a:lnTo>
                      <a:pt x="476" y="457"/>
                    </a:lnTo>
                    <a:lnTo>
                      <a:pt x="478" y="452"/>
                    </a:lnTo>
                    <a:lnTo>
                      <a:pt x="483" y="448"/>
                    </a:lnTo>
                    <a:lnTo>
                      <a:pt x="486" y="443"/>
                    </a:lnTo>
                    <a:lnTo>
                      <a:pt x="491" y="438"/>
                    </a:lnTo>
                    <a:lnTo>
                      <a:pt x="497" y="435"/>
                    </a:lnTo>
                    <a:lnTo>
                      <a:pt x="503" y="430"/>
                    </a:lnTo>
                    <a:lnTo>
                      <a:pt x="507" y="424"/>
                    </a:lnTo>
                    <a:lnTo>
                      <a:pt x="513" y="421"/>
                    </a:lnTo>
                    <a:lnTo>
                      <a:pt x="518" y="416"/>
                    </a:lnTo>
                    <a:lnTo>
                      <a:pt x="524" y="415"/>
                    </a:lnTo>
                    <a:lnTo>
                      <a:pt x="530" y="411"/>
                    </a:lnTo>
                    <a:lnTo>
                      <a:pt x="534" y="409"/>
                    </a:lnTo>
                    <a:lnTo>
                      <a:pt x="540" y="406"/>
                    </a:lnTo>
                    <a:lnTo>
                      <a:pt x="545" y="406"/>
                    </a:lnTo>
                    <a:lnTo>
                      <a:pt x="549" y="404"/>
                    </a:lnTo>
                    <a:lnTo>
                      <a:pt x="552" y="403"/>
                    </a:lnTo>
                    <a:lnTo>
                      <a:pt x="556" y="402"/>
                    </a:lnTo>
                    <a:lnTo>
                      <a:pt x="559" y="402"/>
                    </a:lnTo>
                    <a:lnTo>
                      <a:pt x="563" y="402"/>
                    </a:lnTo>
                    <a:lnTo>
                      <a:pt x="565" y="402"/>
                    </a:lnTo>
                    <a:lnTo>
                      <a:pt x="610" y="376"/>
                    </a:lnTo>
                    <a:lnTo>
                      <a:pt x="598" y="434"/>
                    </a:lnTo>
                    <a:lnTo>
                      <a:pt x="596" y="434"/>
                    </a:lnTo>
                    <a:lnTo>
                      <a:pt x="594" y="434"/>
                    </a:lnTo>
                    <a:lnTo>
                      <a:pt x="591" y="434"/>
                    </a:lnTo>
                    <a:lnTo>
                      <a:pt x="587" y="434"/>
                    </a:lnTo>
                    <a:lnTo>
                      <a:pt x="581" y="434"/>
                    </a:lnTo>
                    <a:lnTo>
                      <a:pt x="577" y="434"/>
                    </a:lnTo>
                    <a:lnTo>
                      <a:pt x="571" y="435"/>
                    </a:lnTo>
                    <a:lnTo>
                      <a:pt x="566" y="436"/>
                    </a:lnTo>
                    <a:lnTo>
                      <a:pt x="559" y="436"/>
                    </a:lnTo>
                    <a:lnTo>
                      <a:pt x="552" y="438"/>
                    </a:lnTo>
                    <a:lnTo>
                      <a:pt x="546" y="441"/>
                    </a:lnTo>
                    <a:lnTo>
                      <a:pt x="540" y="442"/>
                    </a:lnTo>
                    <a:lnTo>
                      <a:pt x="536" y="444"/>
                    </a:lnTo>
                    <a:lnTo>
                      <a:pt x="531" y="448"/>
                    </a:lnTo>
                    <a:lnTo>
                      <a:pt x="527" y="451"/>
                    </a:lnTo>
                    <a:lnTo>
                      <a:pt x="525" y="456"/>
                    </a:lnTo>
                    <a:lnTo>
                      <a:pt x="522" y="459"/>
                    </a:lnTo>
                    <a:lnTo>
                      <a:pt x="520" y="465"/>
                    </a:lnTo>
                    <a:lnTo>
                      <a:pt x="518" y="471"/>
                    </a:lnTo>
                    <a:lnTo>
                      <a:pt x="516" y="479"/>
                    </a:lnTo>
                    <a:lnTo>
                      <a:pt x="515" y="482"/>
                    </a:lnTo>
                    <a:lnTo>
                      <a:pt x="512" y="486"/>
                    </a:lnTo>
                    <a:lnTo>
                      <a:pt x="511" y="490"/>
                    </a:lnTo>
                    <a:lnTo>
                      <a:pt x="510" y="495"/>
                    </a:lnTo>
                    <a:lnTo>
                      <a:pt x="509" y="499"/>
                    </a:lnTo>
                    <a:lnTo>
                      <a:pt x="507" y="504"/>
                    </a:lnTo>
                    <a:lnTo>
                      <a:pt x="505" y="509"/>
                    </a:lnTo>
                    <a:lnTo>
                      <a:pt x="504" y="514"/>
                    </a:lnTo>
                    <a:lnTo>
                      <a:pt x="502" y="518"/>
                    </a:lnTo>
                    <a:lnTo>
                      <a:pt x="499" y="523"/>
                    </a:lnTo>
                    <a:lnTo>
                      <a:pt x="497" y="528"/>
                    </a:lnTo>
                    <a:lnTo>
                      <a:pt x="495" y="534"/>
                    </a:lnTo>
                    <a:lnTo>
                      <a:pt x="492" y="538"/>
                    </a:lnTo>
                    <a:lnTo>
                      <a:pt x="490" y="543"/>
                    </a:lnTo>
                    <a:lnTo>
                      <a:pt x="486" y="548"/>
                    </a:lnTo>
                    <a:lnTo>
                      <a:pt x="484" y="553"/>
                    </a:lnTo>
                    <a:lnTo>
                      <a:pt x="480" y="558"/>
                    </a:lnTo>
                    <a:lnTo>
                      <a:pt x="476" y="564"/>
                    </a:lnTo>
                    <a:lnTo>
                      <a:pt x="472" y="570"/>
                    </a:lnTo>
                    <a:lnTo>
                      <a:pt x="469" y="576"/>
                    </a:lnTo>
                    <a:lnTo>
                      <a:pt x="464" y="579"/>
                    </a:lnTo>
                    <a:lnTo>
                      <a:pt x="459" y="585"/>
                    </a:lnTo>
                    <a:lnTo>
                      <a:pt x="455" y="591"/>
                    </a:lnTo>
                    <a:lnTo>
                      <a:pt x="451" y="597"/>
                    </a:lnTo>
                    <a:lnTo>
                      <a:pt x="445" y="602"/>
                    </a:lnTo>
                    <a:lnTo>
                      <a:pt x="439" y="606"/>
                    </a:lnTo>
                    <a:lnTo>
                      <a:pt x="435" y="611"/>
                    </a:lnTo>
                    <a:lnTo>
                      <a:pt x="430" y="616"/>
                    </a:lnTo>
                    <a:lnTo>
                      <a:pt x="425" y="619"/>
                    </a:lnTo>
                    <a:lnTo>
                      <a:pt x="421" y="623"/>
                    </a:lnTo>
                    <a:lnTo>
                      <a:pt x="416" y="626"/>
                    </a:lnTo>
                    <a:lnTo>
                      <a:pt x="411" y="630"/>
                    </a:lnTo>
                    <a:lnTo>
                      <a:pt x="406" y="632"/>
                    </a:lnTo>
                    <a:lnTo>
                      <a:pt x="403" y="636"/>
                    </a:lnTo>
                    <a:lnTo>
                      <a:pt x="398" y="637"/>
                    </a:lnTo>
                    <a:lnTo>
                      <a:pt x="394" y="641"/>
                    </a:lnTo>
                    <a:lnTo>
                      <a:pt x="385" y="644"/>
                    </a:lnTo>
                    <a:lnTo>
                      <a:pt x="378" y="649"/>
                    </a:lnTo>
                    <a:lnTo>
                      <a:pt x="374" y="649"/>
                    </a:lnTo>
                    <a:lnTo>
                      <a:pt x="369" y="651"/>
                    </a:lnTo>
                    <a:lnTo>
                      <a:pt x="365" y="651"/>
                    </a:lnTo>
                    <a:lnTo>
                      <a:pt x="362" y="653"/>
                    </a:lnTo>
                    <a:lnTo>
                      <a:pt x="357" y="653"/>
                    </a:lnTo>
                    <a:lnTo>
                      <a:pt x="354" y="656"/>
                    </a:lnTo>
                    <a:lnTo>
                      <a:pt x="349" y="656"/>
                    </a:lnTo>
                    <a:lnTo>
                      <a:pt x="345" y="657"/>
                    </a:lnTo>
                    <a:lnTo>
                      <a:pt x="342" y="657"/>
                    </a:lnTo>
                    <a:lnTo>
                      <a:pt x="337" y="659"/>
                    </a:lnTo>
                    <a:lnTo>
                      <a:pt x="332" y="659"/>
                    </a:lnTo>
                    <a:lnTo>
                      <a:pt x="329" y="661"/>
                    </a:lnTo>
                    <a:lnTo>
                      <a:pt x="324" y="662"/>
                    </a:lnTo>
                    <a:lnTo>
                      <a:pt x="320" y="663"/>
                    </a:lnTo>
                    <a:lnTo>
                      <a:pt x="316" y="663"/>
                    </a:lnTo>
                    <a:lnTo>
                      <a:pt x="311" y="665"/>
                    </a:lnTo>
                    <a:lnTo>
                      <a:pt x="305" y="665"/>
                    </a:lnTo>
                    <a:lnTo>
                      <a:pt x="302" y="665"/>
                    </a:lnTo>
                    <a:lnTo>
                      <a:pt x="296" y="666"/>
                    </a:lnTo>
                    <a:lnTo>
                      <a:pt x="291" y="668"/>
                    </a:lnTo>
                    <a:lnTo>
                      <a:pt x="288" y="668"/>
                    </a:lnTo>
                    <a:lnTo>
                      <a:pt x="283" y="668"/>
                    </a:lnTo>
                    <a:lnTo>
                      <a:pt x="278" y="668"/>
                    </a:lnTo>
                    <a:lnTo>
                      <a:pt x="274" y="669"/>
                    </a:lnTo>
                    <a:lnTo>
                      <a:pt x="269" y="669"/>
                    </a:lnTo>
                    <a:lnTo>
                      <a:pt x="264" y="669"/>
                    </a:lnTo>
                    <a:lnTo>
                      <a:pt x="261" y="669"/>
                    </a:lnTo>
                    <a:lnTo>
                      <a:pt x="256" y="669"/>
                    </a:lnTo>
                    <a:lnTo>
                      <a:pt x="251" y="668"/>
                    </a:lnTo>
                    <a:lnTo>
                      <a:pt x="248" y="668"/>
                    </a:lnTo>
                    <a:lnTo>
                      <a:pt x="243" y="668"/>
                    </a:lnTo>
                    <a:lnTo>
                      <a:pt x="240" y="668"/>
                    </a:lnTo>
                    <a:lnTo>
                      <a:pt x="235" y="665"/>
                    </a:lnTo>
                    <a:lnTo>
                      <a:pt x="230" y="665"/>
                    </a:lnTo>
                    <a:lnTo>
                      <a:pt x="227" y="664"/>
                    </a:lnTo>
                    <a:lnTo>
                      <a:pt x="222" y="663"/>
                    </a:lnTo>
                    <a:lnTo>
                      <a:pt x="214" y="662"/>
                    </a:lnTo>
                    <a:lnTo>
                      <a:pt x="207" y="659"/>
                    </a:lnTo>
                    <a:lnTo>
                      <a:pt x="199" y="657"/>
                    </a:lnTo>
                    <a:lnTo>
                      <a:pt x="190" y="655"/>
                    </a:lnTo>
                    <a:lnTo>
                      <a:pt x="183" y="651"/>
                    </a:lnTo>
                    <a:lnTo>
                      <a:pt x="176" y="649"/>
                    </a:lnTo>
                    <a:lnTo>
                      <a:pt x="172" y="648"/>
                    </a:lnTo>
                    <a:lnTo>
                      <a:pt x="168" y="645"/>
                    </a:lnTo>
                    <a:lnTo>
                      <a:pt x="163" y="643"/>
                    </a:lnTo>
                    <a:lnTo>
                      <a:pt x="160" y="642"/>
                    </a:lnTo>
                    <a:lnTo>
                      <a:pt x="155" y="638"/>
                    </a:lnTo>
                    <a:lnTo>
                      <a:pt x="152" y="636"/>
                    </a:lnTo>
                    <a:lnTo>
                      <a:pt x="147" y="633"/>
                    </a:lnTo>
                    <a:lnTo>
                      <a:pt x="143" y="631"/>
                    </a:lnTo>
                    <a:lnTo>
                      <a:pt x="139" y="628"/>
                    </a:lnTo>
                    <a:lnTo>
                      <a:pt x="135" y="624"/>
                    </a:lnTo>
                    <a:lnTo>
                      <a:pt x="131" y="622"/>
                    </a:lnTo>
                    <a:lnTo>
                      <a:pt x="127" y="618"/>
                    </a:lnTo>
                    <a:lnTo>
                      <a:pt x="122" y="615"/>
                    </a:lnTo>
                    <a:lnTo>
                      <a:pt x="118" y="611"/>
                    </a:lnTo>
                    <a:lnTo>
                      <a:pt x="114" y="609"/>
                    </a:lnTo>
                    <a:lnTo>
                      <a:pt x="111" y="605"/>
                    </a:lnTo>
                    <a:lnTo>
                      <a:pt x="106" y="602"/>
                    </a:lnTo>
                    <a:lnTo>
                      <a:pt x="101" y="598"/>
                    </a:lnTo>
                    <a:lnTo>
                      <a:pt x="98" y="593"/>
                    </a:lnTo>
                    <a:lnTo>
                      <a:pt x="94" y="590"/>
                    </a:lnTo>
                    <a:lnTo>
                      <a:pt x="86" y="582"/>
                    </a:lnTo>
                    <a:lnTo>
                      <a:pt x="80" y="575"/>
                    </a:lnTo>
                    <a:lnTo>
                      <a:pt x="75" y="570"/>
                    </a:lnTo>
                    <a:lnTo>
                      <a:pt x="72" y="566"/>
                    </a:lnTo>
                    <a:lnTo>
                      <a:pt x="68" y="562"/>
                    </a:lnTo>
                    <a:lnTo>
                      <a:pt x="66" y="558"/>
                    </a:lnTo>
                    <a:lnTo>
                      <a:pt x="61" y="550"/>
                    </a:lnTo>
                    <a:lnTo>
                      <a:pt x="57" y="543"/>
                    </a:lnTo>
                    <a:lnTo>
                      <a:pt x="54" y="538"/>
                    </a:lnTo>
                    <a:lnTo>
                      <a:pt x="51" y="534"/>
                    </a:lnTo>
                    <a:lnTo>
                      <a:pt x="48" y="528"/>
                    </a:lnTo>
                    <a:lnTo>
                      <a:pt x="46" y="524"/>
                    </a:lnTo>
                    <a:lnTo>
                      <a:pt x="44" y="518"/>
                    </a:lnTo>
                    <a:lnTo>
                      <a:pt x="40" y="512"/>
                    </a:lnTo>
                    <a:lnTo>
                      <a:pt x="38" y="506"/>
                    </a:lnTo>
                    <a:lnTo>
                      <a:pt x="37" y="501"/>
                    </a:lnTo>
                    <a:lnTo>
                      <a:pt x="33" y="494"/>
                    </a:lnTo>
                    <a:lnTo>
                      <a:pt x="31" y="486"/>
                    </a:lnTo>
                    <a:lnTo>
                      <a:pt x="28" y="479"/>
                    </a:lnTo>
                    <a:lnTo>
                      <a:pt x="26" y="474"/>
                    </a:lnTo>
                    <a:lnTo>
                      <a:pt x="24" y="466"/>
                    </a:lnTo>
                    <a:lnTo>
                      <a:pt x="21" y="461"/>
                    </a:lnTo>
                    <a:lnTo>
                      <a:pt x="19" y="454"/>
                    </a:lnTo>
                    <a:lnTo>
                      <a:pt x="18" y="446"/>
                    </a:lnTo>
                    <a:lnTo>
                      <a:pt x="15" y="438"/>
                    </a:lnTo>
                    <a:lnTo>
                      <a:pt x="13" y="432"/>
                    </a:lnTo>
                    <a:lnTo>
                      <a:pt x="12" y="424"/>
                    </a:lnTo>
                    <a:lnTo>
                      <a:pt x="11" y="417"/>
                    </a:lnTo>
                    <a:lnTo>
                      <a:pt x="8" y="410"/>
                    </a:lnTo>
                    <a:lnTo>
                      <a:pt x="6" y="402"/>
                    </a:lnTo>
                    <a:lnTo>
                      <a:pt x="5" y="396"/>
                    </a:lnTo>
                    <a:lnTo>
                      <a:pt x="5" y="389"/>
                    </a:lnTo>
                    <a:lnTo>
                      <a:pt x="3" y="382"/>
                    </a:lnTo>
                    <a:lnTo>
                      <a:pt x="3" y="375"/>
                    </a:lnTo>
                    <a:lnTo>
                      <a:pt x="0" y="369"/>
                    </a:lnTo>
                    <a:lnTo>
                      <a:pt x="0" y="362"/>
                    </a:lnTo>
                    <a:lnTo>
                      <a:pt x="0" y="355"/>
                    </a:lnTo>
                    <a:lnTo>
                      <a:pt x="0" y="349"/>
                    </a:lnTo>
                    <a:lnTo>
                      <a:pt x="0" y="343"/>
                    </a:lnTo>
                    <a:lnTo>
                      <a:pt x="0" y="338"/>
                    </a:lnTo>
                    <a:lnTo>
                      <a:pt x="0" y="331"/>
                    </a:lnTo>
                    <a:lnTo>
                      <a:pt x="0" y="324"/>
                    </a:lnTo>
                    <a:lnTo>
                      <a:pt x="0" y="318"/>
                    </a:lnTo>
                    <a:lnTo>
                      <a:pt x="1" y="311"/>
                    </a:lnTo>
                    <a:lnTo>
                      <a:pt x="1" y="304"/>
                    </a:lnTo>
                    <a:lnTo>
                      <a:pt x="3" y="297"/>
                    </a:lnTo>
                    <a:lnTo>
                      <a:pt x="4" y="289"/>
                    </a:lnTo>
                    <a:lnTo>
                      <a:pt x="5" y="283"/>
                    </a:lnTo>
                    <a:lnTo>
                      <a:pt x="5" y="275"/>
                    </a:lnTo>
                    <a:lnTo>
                      <a:pt x="6" y="267"/>
                    </a:lnTo>
                    <a:lnTo>
                      <a:pt x="7" y="258"/>
                    </a:lnTo>
                    <a:lnTo>
                      <a:pt x="8" y="251"/>
                    </a:lnTo>
                    <a:lnTo>
                      <a:pt x="11" y="243"/>
                    </a:lnTo>
                    <a:lnTo>
                      <a:pt x="12" y="236"/>
                    </a:lnTo>
                    <a:lnTo>
                      <a:pt x="13" y="228"/>
                    </a:lnTo>
                    <a:lnTo>
                      <a:pt x="15" y="221"/>
                    </a:lnTo>
                    <a:lnTo>
                      <a:pt x="17" y="212"/>
                    </a:lnTo>
                    <a:lnTo>
                      <a:pt x="18" y="205"/>
                    </a:lnTo>
                    <a:lnTo>
                      <a:pt x="20" y="197"/>
                    </a:lnTo>
                    <a:lnTo>
                      <a:pt x="22" y="190"/>
                    </a:lnTo>
                    <a:lnTo>
                      <a:pt x="24" y="182"/>
                    </a:lnTo>
                    <a:lnTo>
                      <a:pt x="26" y="175"/>
                    </a:lnTo>
                    <a:lnTo>
                      <a:pt x="28" y="169"/>
                    </a:lnTo>
                    <a:lnTo>
                      <a:pt x="31" y="162"/>
                    </a:lnTo>
                    <a:lnTo>
                      <a:pt x="32" y="155"/>
                    </a:lnTo>
                    <a:lnTo>
                      <a:pt x="34" y="149"/>
                    </a:lnTo>
                    <a:lnTo>
                      <a:pt x="37" y="143"/>
                    </a:lnTo>
                    <a:lnTo>
                      <a:pt x="38" y="138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5" y="123"/>
                    </a:lnTo>
                    <a:lnTo>
                      <a:pt x="48" y="121"/>
                    </a:lnTo>
                    <a:lnTo>
                      <a:pt x="52" y="114"/>
                    </a:lnTo>
                    <a:lnTo>
                      <a:pt x="58" y="105"/>
                    </a:lnTo>
                    <a:lnTo>
                      <a:pt x="62" y="98"/>
                    </a:lnTo>
                    <a:lnTo>
                      <a:pt x="69" y="91"/>
                    </a:lnTo>
                    <a:lnTo>
                      <a:pt x="74" y="85"/>
                    </a:lnTo>
                    <a:lnTo>
                      <a:pt x="81" y="78"/>
                    </a:lnTo>
                    <a:lnTo>
                      <a:pt x="87" y="71"/>
                    </a:lnTo>
                    <a:lnTo>
                      <a:pt x="94" y="67"/>
                    </a:lnTo>
                    <a:lnTo>
                      <a:pt x="100" y="61"/>
                    </a:lnTo>
                    <a:lnTo>
                      <a:pt x="106" y="56"/>
                    </a:lnTo>
                    <a:lnTo>
                      <a:pt x="112" y="50"/>
                    </a:lnTo>
                    <a:lnTo>
                      <a:pt x="118" y="47"/>
                    </a:lnTo>
                    <a:lnTo>
                      <a:pt x="122" y="42"/>
                    </a:lnTo>
                    <a:lnTo>
                      <a:pt x="127" y="38"/>
                    </a:lnTo>
                    <a:lnTo>
                      <a:pt x="132" y="36"/>
                    </a:lnTo>
                    <a:lnTo>
                      <a:pt x="136" y="34"/>
                    </a:lnTo>
                    <a:lnTo>
                      <a:pt x="140" y="30"/>
                    </a:lnTo>
                    <a:lnTo>
                      <a:pt x="146" y="28"/>
                    </a:lnTo>
                    <a:lnTo>
                      <a:pt x="152" y="25"/>
                    </a:lnTo>
                    <a:lnTo>
                      <a:pt x="159" y="22"/>
                    </a:lnTo>
                    <a:lnTo>
                      <a:pt x="167" y="20"/>
                    </a:lnTo>
                    <a:lnTo>
                      <a:pt x="175" y="16"/>
                    </a:lnTo>
                    <a:lnTo>
                      <a:pt x="179" y="15"/>
                    </a:lnTo>
                    <a:lnTo>
                      <a:pt x="183" y="14"/>
                    </a:lnTo>
                    <a:lnTo>
                      <a:pt x="187" y="12"/>
                    </a:lnTo>
                    <a:lnTo>
                      <a:pt x="192" y="11"/>
                    </a:lnTo>
                    <a:lnTo>
                      <a:pt x="199" y="9"/>
                    </a:lnTo>
                    <a:lnTo>
                      <a:pt x="207" y="7"/>
                    </a:lnTo>
                    <a:lnTo>
                      <a:pt x="214" y="4"/>
                    </a:lnTo>
                    <a:lnTo>
                      <a:pt x="221" y="3"/>
                    </a:lnTo>
                    <a:lnTo>
                      <a:pt x="226" y="1"/>
                    </a:lnTo>
                    <a:lnTo>
                      <a:pt x="230" y="0"/>
                    </a:lnTo>
                    <a:lnTo>
                      <a:pt x="233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28" name="Freeform 246"/>
              <p:cNvSpPr>
                <a:spLocks noChangeAspect="1"/>
              </p:cNvSpPr>
              <p:nvPr/>
            </p:nvSpPr>
            <p:spPr bwMode="auto">
              <a:xfrm>
                <a:off x="1030" y="2620"/>
                <a:ext cx="257" cy="480"/>
              </a:xfrm>
              <a:custGeom>
                <a:avLst/>
                <a:gdLst>
                  <a:gd name="T0" fmla="*/ 105 w 257"/>
                  <a:gd name="T1" fmla="*/ 1 h 480"/>
                  <a:gd name="T2" fmla="*/ 136 w 257"/>
                  <a:gd name="T3" fmla="*/ 1 h 480"/>
                  <a:gd name="T4" fmla="*/ 166 w 257"/>
                  <a:gd name="T5" fmla="*/ 5 h 480"/>
                  <a:gd name="T6" fmla="*/ 195 w 257"/>
                  <a:gd name="T7" fmla="*/ 19 h 480"/>
                  <a:gd name="T8" fmla="*/ 217 w 257"/>
                  <a:gd name="T9" fmla="*/ 41 h 480"/>
                  <a:gd name="T10" fmla="*/ 233 w 257"/>
                  <a:gd name="T11" fmla="*/ 67 h 480"/>
                  <a:gd name="T12" fmla="*/ 244 w 257"/>
                  <a:gd name="T13" fmla="*/ 95 h 480"/>
                  <a:gd name="T14" fmla="*/ 253 w 257"/>
                  <a:gd name="T15" fmla="*/ 124 h 480"/>
                  <a:gd name="T16" fmla="*/ 256 w 257"/>
                  <a:gd name="T17" fmla="*/ 151 h 480"/>
                  <a:gd name="T18" fmla="*/ 250 w 257"/>
                  <a:gd name="T19" fmla="*/ 191 h 480"/>
                  <a:gd name="T20" fmla="*/ 223 w 257"/>
                  <a:gd name="T21" fmla="*/ 227 h 480"/>
                  <a:gd name="T22" fmla="*/ 205 w 257"/>
                  <a:gd name="T23" fmla="*/ 247 h 480"/>
                  <a:gd name="T24" fmla="*/ 232 w 257"/>
                  <a:gd name="T25" fmla="*/ 278 h 480"/>
                  <a:gd name="T26" fmla="*/ 247 w 257"/>
                  <a:gd name="T27" fmla="*/ 313 h 480"/>
                  <a:gd name="T28" fmla="*/ 250 w 257"/>
                  <a:gd name="T29" fmla="*/ 340 h 480"/>
                  <a:gd name="T30" fmla="*/ 247 w 257"/>
                  <a:gd name="T31" fmla="*/ 367 h 480"/>
                  <a:gd name="T32" fmla="*/ 241 w 257"/>
                  <a:gd name="T33" fmla="*/ 392 h 480"/>
                  <a:gd name="T34" fmla="*/ 226 w 257"/>
                  <a:gd name="T35" fmla="*/ 426 h 480"/>
                  <a:gd name="T36" fmla="*/ 203 w 257"/>
                  <a:gd name="T37" fmla="*/ 458 h 480"/>
                  <a:gd name="T38" fmla="*/ 167 w 257"/>
                  <a:gd name="T39" fmla="*/ 475 h 480"/>
                  <a:gd name="T40" fmla="*/ 121 w 257"/>
                  <a:gd name="T41" fmla="*/ 478 h 480"/>
                  <a:gd name="T42" fmla="*/ 78 w 257"/>
                  <a:gd name="T43" fmla="*/ 467 h 480"/>
                  <a:gd name="T44" fmla="*/ 45 w 257"/>
                  <a:gd name="T45" fmla="*/ 446 h 480"/>
                  <a:gd name="T46" fmla="*/ 1 w 257"/>
                  <a:gd name="T47" fmla="*/ 390 h 480"/>
                  <a:gd name="T48" fmla="*/ 31 w 257"/>
                  <a:gd name="T49" fmla="*/ 372 h 480"/>
                  <a:gd name="T50" fmla="*/ 41 w 257"/>
                  <a:gd name="T51" fmla="*/ 397 h 480"/>
                  <a:gd name="T52" fmla="*/ 67 w 257"/>
                  <a:gd name="T53" fmla="*/ 426 h 480"/>
                  <a:gd name="T54" fmla="*/ 98 w 257"/>
                  <a:gd name="T55" fmla="*/ 442 h 480"/>
                  <a:gd name="T56" fmla="*/ 126 w 257"/>
                  <a:gd name="T57" fmla="*/ 447 h 480"/>
                  <a:gd name="T58" fmla="*/ 162 w 257"/>
                  <a:gd name="T59" fmla="*/ 441 h 480"/>
                  <a:gd name="T60" fmla="*/ 187 w 257"/>
                  <a:gd name="T61" fmla="*/ 417 h 480"/>
                  <a:gd name="T62" fmla="*/ 206 w 257"/>
                  <a:gd name="T63" fmla="*/ 381 h 480"/>
                  <a:gd name="T64" fmla="*/ 215 w 257"/>
                  <a:gd name="T65" fmla="*/ 347 h 480"/>
                  <a:gd name="T66" fmla="*/ 210 w 257"/>
                  <a:gd name="T67" fmla="*/ 319 h 480"/>
                  <a:gd name="T68" fmla="*/ 186 w 257"/>
                  <a:gd name="T69" fmla="*/ 286 h 480"/>
                  <a:gd name="T70" fmla="*/ 161 w 257"/>
                  <a:gd name="T71" fmla="*/ 258 h 480"/>
                  <a:gd name="T72" fmla="*/ 163 w 257"/>
                  <a:gd name="T73" fmla="*/ 245 h 480"/>
                  <a:gd name="T74" fmla="*/ 194 w 257"/>
                  <a:gd name="T75" fmla="*/ 217 h 480"/>
                  <a:gd name="T76" fmla="*/ 221 w 257"/>
                  <a:gd name="T77" fmla="*/ 180 h 480"/>
                  <a:gd name="T78" fmla="*/ 225 w 257"/>
                  <a:gd name="T79" fmla="*/ 138 h 480"/>
                  <a:gd name="T80" fmla="*/ 215 w 257"/>
                  <a:gd name="T81" fmla="*/ 99 h 480"/>
                  <a:gd name="T82" fmla="*/ 198 w 257"/>
                  <a:gd name="T83" fmla="*/ 66 h 480"/>
                  <a:gd name="T84" fmla="*/ 172 w 257"/>
                  <a:gd name="T85" fmla="*/ 50 h 480"/>
                  <a:gd name="T86" fmla="*/ 141 w 257"/>
                  <a:gd name="T87" fmla="*/ 41 h 480"/>
                  <a:gd name="T88" fmla="*/ 107 w 257"/>
                  <a:gd name="T89" fmla="*/ 39 h 480"/>
                  <a:gd name="T90" fmla="*/ 78 w 257"/>
                  <a:gd name="T91" fmla="*/ 48 h 480"/>
                  <a:gd name="T92" fmla="*/ 51 w 257"/>
                  <a:gd name="T93" fmla="*/ 73 h 480"/>
                  <a:gd name="T94" fmla="*/ 39 w 257"/>
                  <a:gd name="T95" fmla="*/ 106 h 480"/>
                  <a:gd name="T96" fmla="*/ 37 w 257"/>
                  <a:gd name="T97" fmla="*/ 143 h 480"/>
                  <a:gd name="T98" fmla="*/ 51 w 257"/>
                  <a:gd name="T99" fmla="*/ 184 h 480"/>
                  <a:gd name="T100" fmla="*/ 65 w 257"/>
                  <a:gd name="T101" fmla="*/ 208 h 480"/>
                  <a:gd name="T102" fmla="*/ 85 w 257"/>
                  <a:gd name="T103" fmla="*/ 242 h 480"/>
                  <a:gd name="T104" fmla="*/ 47 w 257"/>
                  <a:gd name="T105" fmla="*/ 253 h 480"/>
                  <a:gd name="T106" fmla="*/ 30 w 257"/>
                  <a:gd name="T107" fmla="*/ 220 h 480"/>
                  <a:gd name="T108" fmla="*/ 17 w 257"/>
                  <a:gd name="T109" fmla="*/ 191 h 480"/>
                  <a:gd name="T110" fmla="*/ 5 w 257"/>
                  <a:gd name="T111" fmla="*/ 158 h 480"/>
                  <a:gd name="T112" fmla="*/ 0 w 257"/>
                  <a:gd name="T113" fmla="*/ 125 h 480"/>
                  <a:gd name="T114" fmla="*/ 1 w 257"/>
                  <a:gd name="T115" fmla="*/ 95 h 480"/>
                  <a:gd name="T116" fmla="*/ 10 w 257"/>
                  <a:gd name="T117" fmla="*/ 70 h 480"/>
                  <a:gd name="T118" fmla="*/ 30 w 257"/>
                  <a:gd name="T119" fmla="*/ 37 h 4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7" h="480">
                    <a:moveTo>
                      <a:pt x="85" y="4"/>
                    </a:moveTo>
                    <a:lnTo>
                      <a:pt x="85" y="4"/>
                    </a:lnTo>
                    <a:lnTo>
                      <a:pt x="88" y="3"/>
                    </a:lnTo>
                    <a:lnTo>
                      <a:pt x="92" y="1"/>
                    </a:lnTo>
                    <a:lnTo>
                      <a:pt x="99" y="1"/>
                    </a:lnTo>
                    <a:lnTo>
                      <a:pt x="105" y="1"/>
                    </a:lnTo>
                    <a:lnTo>
                      <a:pt x="113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36" y="1"/>
                    </a:lnTo>
                    <a:lnTo>
                      <a:pt x="141" y="1"/>
                    </a:lnTo>
                    <a:lnTo>
                      <a:pt x="146" y="1"/>
                    </a:lnTo>
                    <a:lnTo>
                      <a:pt x="152" y="3"/>
                    </a:lnTo>
                    <a:lnTo>
                      <a:pt x="155" y="4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2" y="7"/>
                    </a:lnTo>
                    <a:lnTo>
                      <a:pt x="176" y="10"/>
                    </a:lnTo>
                    <a:lnTo>
                      <a:pt x="181" y="11"/>
                    </a:lnTo>
                    <a:lnTo>
                      <a:pt x="186" y="13"/>
                    </a:lnTo>
                    <a:lnTo>
                      <a:pt x="192" y="17"/>
                    </a:lnTo>
                    <a:lnTo>
                      <a:pt x="195" y="19"/>
                    </a:lnTo>
                    <a:lnTo>
                      <a:pt x="200" y="23"/>
                    </a:lnTo>
                    <a:lnTo>
                      <a:pt x="203" y="25"/>
                    </a:lnTo>
                    <a:lnTo>
                      <a:pt x="208" y="30"/>
                    </a:lnTo>
                    <a:lnTo>
                      <a:pt x="212" y="33"/>
                    </a:lnTo>
                    <a:lnTo>
                      <a:pt x="214" y="37"/>
                    </a:lnTo>
                    <a:lnTo>
                      <a:pt x="217" y="41"/>
                    </a:lnTo>
                    <a:lnTo>
                      <a:pt x="221" y="45"/>
                    </a:lnTo>
                    <a:lnTo>
                      <a:pt x="223" y="50"/>
                    </a:lnTo>
                    <a:lnTo>
                      <a:pt x="226" y="54"/>
                    </a:lnTo>
                    <a:lnTo>
                      <a:pt x="228" y="59"/>
                    </a:lnTo>
                    <a:lnTo>
                      <a:pt x="232" y="64"/>
                    </a:lnTo>
                    <a:lnTo>
                      <a:pt x="233" y="67"/>
                    </a:lnTo>
                    <a:lnTo>
                      <a:pt x="235" y="72"/>
                    </a:lnTo>
                    <a:lnTo>
                      <a:pt x="237" y="77"/>
                    </a:lnTo>
                    <a:lnTo>
                      <a:pt x="240" y="81"/>
                    </a:lnTo>
                    <a:lnTo>
                      <a:pt x="241" y="86"/>
                    </a:lnTo>
                    <a:lnTo>
                      <a:pt x="243" y="91"/>
                    </a:lnTo>
                    <a:lnTo>
                      <a:pt x="244" y="95"/>
                    </a:lnTo>
                    <a:lnTo>
                      <a:pt x="247" y="101"/>
                    </a:lnTo>
                    <a:lnTo>
                      <a:pt x="248" y="105"/>
                    </a:lnTo>
                    <a:lnTo>
                      <a:pt x="249" y="110"/>
                    </a:lnTo>
                    <a:lnTo>
                      <a:pt x="250" y="114"/>
                    </a:lnTo>
                    <a:lnTo>
                      <a:pt x="252" y="119"/>
                    </a:lnTo>
                    <a:lnTo>
                      <a:pt x="253" y="124"/>
                    </a:lnTo>
                    <a:lnTo>
                      <a:pt x="253" y="128"/>
                    </a:lnTo>
                    <a:lnTo>
                      <a:pt x="254" y="133"/>
                    </a:lnTo>
                    <a:lnTo>
                      <a:pt x="255" y="138"/>
                    </a:lnTo>
                    <a:lnTo>
                      <a:pt x="255" y="143"/>
                    </a:lnTo>
                    <a:lnTo>
                      <a:pt x="256" y="147"/>
                    </a:lnTo>
                    <a:lnTo>
                      <a:pt x="256" y="151"/>
                    </a:lnTo>
                    <a:lnTo>
                      <a:pt x="257" y="155"/>
                    </a:lnTo>
                    <a:lnTo>
                      <a:pt x="257" y="163"/>
                    </a:lnTo>
                    <a:lnTo>
                      <a:pt x="257" y="171"/>
                    </a:lnTo>
                    <a:lnTo>
                      <a:pt x="255" y="178"/>
                    </a:lnTo>
                    <a:lnTo>
                      <a:pt x="253" y="185"/>
                    </a:lnTo>
                    <a:lnTo>
                      <a:pt x="250" y="191"/>
                    </a:lnTo>
                    <a:lnTo>
                      <a:pt x="247" y="199"/>
                    </a:lnTo>
                    <a:lnTo>
                      <a:pt x="243" y="205"/>
                    </a:lnTo>
                    <a:lnTo>
                      <a:pt x="239" y="211"/>
                    </a:lnTo>
                    <a:lnTo>
                      <a:pt x="233" y="217"/>
                    </a:lnTo>
                    <a:lnTo>
                      <a:pt x="229" y="222"/>
                    </a:lnTo>
                    <a:lnTo>
                      <a:pt x="223" y="227"/>
                    </a:lnTo>
                    <a:lnTo>
                      <a:pt x="219" y="232"/>
                    </a:lnTo>
                    <a:lnTo>
                      <a:pt x="214" y="235"/>
                    </a:lnTo>
                    <a:lnTo>
                      <a:pt x="210" y="239"/>
                    </a:lnTo>
                    <a:lnTo>
                      <a:pt x="205" y="244"/>
                    </a:lnTo>
                    <a:lnTo>
                      <a:pt x="203" y="246"/>
                    </a:lnTo>
                    <a:lnTo>
                      <a:pt x="205" y="247"/>
                    </a:lnTo>
                    <a:lnTo>
                      <a:pt x="210" y="252"/>
                    </a:lnTo>
                    <a:lnTo>
                      <a:pt x="213" y="257"/>
                    </a:lnTo>
                    <a:lnTo>
                      <a:pt x="217" y="261"/>
                    </a:lnTo>
                    <a:lnTo>
                      <a:pt x="222" y="266"/>
                    </a:lnTo>
                    <a:lnTo>
                      <a:pt x="227" y="272"/>
                    </a:lnTo>
                    <a:lnTo>
                      <a:pt x="232" y="278"/>
                    </a:lnTo>
                    <a:lnTo>
                      <a:pt x="235" y="285"/>
                    </a:lnTo>
                    <a:lnTo>
                      <a:pt x="239" y="292"/>
                    </a:lnTo>
                    <a:lnTo>
                      <a:pt x="243" y="300"/>
                    </a:lnTo>
                    <a:lnTo>
                      <a:pt x="244" y="305"/>
                    </a:lnTo>
                    <a:lnTo>
                      <a:pt x="246" y="308"/>
                    </a:lnTo>
                    <a:lnTo>
                      <a:pt x="247" y="313"/>
                    </a:lnTo>
                    <a:lnTo>
                      <a:pt x="249" y="318"/>
                    </a:lnTo>
                    <a:lnTo>
                      <a:pt x="249" y="322"/>
                    </a:lnTo>
                    <a:lnTo>
                      <a:pt x="250" y="326"/>
                    </a:lnTo>
                    <a:lnTo>
                      <a:pt x="250" y="331"/>
                    </a:lnTo>
                    <a:lnTo>
                      <a:pt x="252" y="337"/>
                    </a:lnTo>
                    <a:lnTo>
                      <a:pt x="250" y="340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0" y="354"/>
                    </a:lnTo>
                    <a:lnTo>
                      <a:pt x="249" y="358"/>
                    </a:lnTo>
                    <a:lnTo>
                      <a:pt x="249" y="362"/>
                    </a:lnTo>
                    <a:lnTo>
                      <a:pt x="247" y="367"/>
                    </a:lnTo>
                    <a:lnTo>
                      <a:pt x="247" y="372"/>
                    </a:lnTo>
                    <a:lnTo>
                      <a:pt x="246" y="375"/>
                    </a:lnTo>
                    <a:lnTo>
                      <a:pt x="244" y="380"/>
                    </a:lnTo>
                    <a:lnTo>
                      <a:pt x="243" y="384"/>
                    </a:lnTo>
                    <a:lnTo>
                      <a:pt x="242" y="388"/>
                    </a:lnTo>
                    <a:lnTo>
                      <a:pt x="241" y="392"/>
                    </a:lnTo>
                    <a:lnTo>
                      <a:pt x="239" y="397"/>
                    </a:lnTo>
                    <a:lnTo>
                      <a:pt x="237" y="400"/>
                    </a:lnTo>
                    <a:lnTo>
                      <a:pt x="237" y="405"/>
                    </a:lnTo>
                    <a:lnTo>
                      <a:pt x="233" y="412"/>
                    </a:lnTo>
                    <a:lnTo>
                      <a:pt x="229" y="420"/>
                    </a:lnTo>
                    <a:lnTo>
                      <a:pt x="226" y="426"/>
                    </a:lnTo>
                    <a:lnTo>
                      <a:pt x="222" y="433"/>
                    </a:lnTo>
                    <a:lnTo>
                      <a:pt x="219" y="438"/>
                    </a:lnTo>
                    <a:lnTo>
                      <a:pt x="215" y="444"/>
                    </a:lnTo>
                    <a:lnTo>
                      <a:pt x="212" y="449"/>
                    </a:lnTo>
                    <a:lnTo>
                      <a:pt x="208" y="454"/>
                    </a:lnTo>
                    <a:lnTo>
                      <a:pt x="203" y="458"/>
                    </a:lnTo>
                    <a:lnTo>
                      <a:pt x="199" y="461"/>
                    </a:lnTo>
                    <a:lnTo>
                      <a:pt x="193" y="465"/>
                    </a:lnTo>
                    <a:lnTo>
                      <a:pt x="187" y="468"/>
                    </a:lnTo>
                    <a:lnTo>
                      <a:pt x="181" y="471"/>
                    </a:lnTo>
                    <a:lnTo>
                      <a:pt x="174" y="473"/>
                    </a:lnTo>
                    <a:lnTo>
                      <a:pt x="167" y="475"/>
                    </a:lnTo>
                    <a:lnTo>
                      <a:pt x="160" y="478"/>
                    </a:lnTo>
                    <a:lnTo>
                      <a:pt x="152" y="478"/>
                    </a:lnTo>
                    <a:lnTo>
                      <a:pt x="145" y="479"/>
                    </a:lnTo>
                    <a:lnTo>
                      <a:pt x="136" y="479"/>
                    </a:lnTo>
                    <a:lnTo>
                      <a:pt x="129" y="480"/>
                    </a:lnTo>
                    <a:lnTo>
                      <a:pt x="121" y="478"/>
                    </a:lnTo>
                    <a:lnTo>
                      <a:pt x="114" y="478"/>
                    </a:lnTo>
                    <a:lnTo>
                      <a:pt x="106" y="475"/>
                    </a:lnTo>
                    <a:lnTo>
                      <a:pt x="99" y="475"/>
                    </a:lnTo>
                    <a:lnTo>
                      <a:pt x="92" y="472"/>
                    </a:lnTo>
                    <a:lnTo>
                      <a:pt x="85" y="469"/>
                    </a:lnTo>
                    <a:lnTo>
                      <a:pt x="78" y="467"/>
                    </a:lnTo>
                    <a:lnTo>
                      <a:pt x="72" y="464"/>
                    </a:lnTo>
                    <a:lnTo>
                      <a:pt x="66" y="460"/>
                    </a:lnTo>
                    <a:lnTo>
                      <a:pt x="60" y="457"/>
                    </a:lnTo>
                    <a:lnTo>
                      <a:pt x="54" y="453"/>
                    </a:lnTo>
                    <a:lnTo>
                      <a:pt x="51" y="449"/>
                    </a:lnTo>
                    <a:lnTo>
                      <a:pt x="45" y="446"/>
                    </a:lnTo>
                    <a:lnTo>
                      <a:pt x="41" y="444"/>
                    </a:lnTo>
                    <a:lnTo>
                      <a:pt x="37" y="440"/>
                    </a:lnTo>
                    <a:lnTo>
                      <a:pt x="34" y="438"/>
                    </a:lnTo>
                    <a:lnTo>
                      <a:pt x="31" y="434"/>
                    </a:lnTo>
                    <a:lnTo>
                      <a:pt x="30" y="434"/>
                    </a:lnTo>
                    <a:lnTo>
                      <a:pt x="1" y="390"/>
                    </a:lnTo>
                    <a:lnTo>
                      <a:pt x="25" y="346"/>
                    </a:lnTo>
                    <a:lnTo>
                      <a:pt x="25" y="350"/>
                    </a:lnTo>
                    <a:lnTo>
                      <a:pt x="25" y="353"/>
                    </a:lnTo>
                    <a:lnTo>
                      <a:pt x="27" y="359"/>
                    </a:lnTo>
                    <a:lnTo>
                      <a:pt x="28" y="365"/>
                    </a:lnTo>
                    <a:lnTo>
                      <a:pt x="31" y="372"/>
                    </a:lnTo>
                    <a:lnTo>
                      <a:pt x="32" y="375"/>
                    </a:lnTo>
                    <a:lnTo>
                      <a:pt x="33" y="380"/>
                    </a:lnTo>
                    <a:lnTo>
                      <a:pt x="35" y="384"/>
                    </a:lnTo>
                    <a:lnTo>
                      <a:pt x="38" y="388"/>
                    </a:lnTo>
                    <a:lnTo>
                      <a:pt x="39" y="392"/>
                    </a:lnTo>
                    <a:lnTo>
                      <a:pt x="41" y="397"/>
                    </a:lnTo>
                    <a:lnTo>
                      <a:pt x="44" y="400"/>
                    </a:lnTo>
                    <a:lnTo>
                      <a:pt x="47" y="405"/>
                    </a:lnTo>
                    <a:lnTo>
                      <a:pt x="53" y="412"/>
                    </a:lnTo>
                    <a:lnTo>
                      <a:pt x="60" y="420"/>
                    </a:lnTo>
                    <a:lnTo>
                      <a:pt x="64" y="424"/>
                    </a:lnTo>
                    <a:lnTo>
                      <a:pt x="67" y="426"/>
                    </a:lnTo>
                    <a:lnTo>
                      <a:pt x="72" y="430"/>
                    </a:lnTo>
                    <a:lnTo>
                      <a:pt x="77" y="433"/>
                    </a:lnTo>
                    <a:lnTo>
                      <a:pt x="80" y="435"/>
                    </a:lnTo>
                    <a:lnTo>
                      <a:pt x="86" y="438"/>
                    </a:lnTo>
                    <a:lnTo>
                      <a:pt x="91" y="440"/>
                    </a:lnTo>
                    <a:lnTo>
                      <a:pt x="98" y="442"/>
                    </a:lnTo>
                    <a:lnTo>
                      <a:pt x="102" y="444"/>
                    </a:lnTo>
                    <a:lnTo>
                      <a:pt x="108" y="444"/>
                    </a:lnTo>
                    <a:lnTo>
                      <a:pt x="112" y="445"/>
                    </a:lnTo>
                    <a:lnTo>
                      <a:pt x="118" y="446"/>
                    </a:lnTo>
                    <a:lnTo>
                      <a:pt x="122" y="446"/>
                    </a:lnTo>
                    <a:lnTo>
                      <a:pt x="126" y="447"/>
                    </a:lnTo>
                    <a:lnTo>
                      <a:pt x="131" y="447"/>
                    </a:lnTo>
                    <a:lnTo>
                      <a:pt x="135" y="447"/>
                    </a:lnTo>
                    <a:lnTo>
                      <a:pt x="142" y="446"/>
                    </a:lnTo>
                    <a:lnTo>
                      <a:pt x="149" y="446"/>
                    </a:lnTo>
                    <a:lnTo>
                      <a:pt x="155" y="444"/>
                    </a:lnTo>
                    <a:lnTo>
                      <a:pt x="162" y="441"/>
                    </a:lnTo>
                    <a:lnTo>
                      <a:pt x="166" y="438"/>
                    </a:lnTo>
                    <a:lnTo>
                      <a:pt x="172" y="435"/>
                    </a:lnTo>
                    <a:lnTo>
                      <a:pt x="175" y="431"/>
                    </a:lnTo>
                    <a:lnTo>
                      <a:pt x="180" y="427"/>
                    </a:lnTo>
                    <a:lnTo>
                      <a:pt x="183" y="422"/>
                    </a:lnTo>
                    <a:lnTo>
                      <a:pt x="187" y="417"/>
                    </a:lnTo>
                    <a:lnTo>
                      <a:pt x="192" y="411"/>
                    </a:lnTo>
                    <a:lnTo>
                      <a:pt x="195" y="406"/>
                    </a:lnTo>
                    <a:lnTo>
                      <a:pt x="198" y="399"/>
                    </a:lnTo>
                    <a:lnTo>
                      <a:pt x="200" y="393"/>
                    </a:lnTo>
                    <a:lnTo>
                      <a:pt x="202" y="387"/>
                    </a:lnTo>
                    <a:lnTo>
                      <a:pt x="206" y="381"/>
                    </a:lnTo>
                    <a:lnTo>
                      <a:pt x="207" y="374"/>
                    </a:lnTo>
                    <a:lnTo>
                      <a:pt x="209" y="370"/>
                    </a:lnTo>
                    <a:lnTo>
                      <a:pt x="212" y="364"/>
                    </a:lnTo>
                    <a:lnTo>
                      <a:pt x="213" y="358"/>
                    </a:lnTo>
                    <a:lnTo>
                      <a:pt x="214" y="352"/>
                    </a:lnTo>
                    <a:lnTo>
                      <a:pt x="215" y="347"/>
                    </a:lnTo>
                    <a:lnTo>
                      <a:pt x="215" y="341"/>
                    </a:lnTo>
                    <a:lnTo>
                      <a:pt x="215" y="337"/>
                    </a:lnTo>
                    <a:lnTo>
                      <a:pt x="214" y="332"/>
                    </a:lnTo>
                    <a:lnTo>
                      <a:pt x="213" y="327"/>
                    </a:lnTo>
                    <a:lnTo>
                      <a:pt x="212" y="322"/>
                    </a:lnTo>
                    <a:lnTo>
                      <a:pt x="210" y="319"/>
                    </a:lnTo>
                    <a:lnTo>
                      <a:pt x="207" y="313"/>
                    </a:lnTo>
                    <a:lnTo>
                      <a:pt x="203" y="308"/>
                    </a:lnTo>
                    <a:lnTo>
                      <a:pt x="200" y="302"/>
                    </a:lnTo>
                    <a:lnTo>
                      <a:pt x="195" y="298"/>
                    </a:lnTo>
                    <a:lnTo>
                      <a:pt x="190" y="292"/>
                    </a:lnTo>
                    <a:lnTo>
                      <a:pt x="186" y="286"/>
                    </a:lnTo>
                    <a:lnTo>
                      <a:pt x="181" y="280"/>
                    </a:lnTo>
                    <a:lnTo>
                      <a:pt x="178" y="275"/>
                    </a:lnTo>
                    <a:lnTo>
                      <a:pt x="172" y="270"/>
                    </a:lnTo>
                    <a:lnTo>
                      <a:pt x="168" y="265"/>
                    </a:lnTo>
                    <a:lnTo>
                      <a:pt x="163" y="260"/>
                    </a:lnTo>
                    <a:lnTo>
                      <a:pt x="161" y="258"/>
                    </a:lnTo>
                    <a:lnTo>
                      <a:pt x="155" y="252"/>
                    </a:lnTo>
                    <a:lnTo>
                      <a:pt x="154" y="251"/>
                    </a:lnTo>
                    <a:lnTo>
                      <a:pt x="156" y="248"/>
                    </a:lnTo>
                    <a:lnTo>
                      <a:pt x="159" y="246"/>
                    </a:lnTo>
                    <a:lnTo>
                      <a:pt x="163" y="245"/>
                    </a:lnTo>
                    <a:lnTo>
                      <a:pt x="167" y="240"/>
                    </a:lnTo>
                    <a:lnTo>
                      <a:pt x="172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8" y="222"/>
                    </a:lnTo>
                    <a:lnTo>
                      <a:pt x="194" y="217"/>
                    </a:lnTo>
                    <a:lnTo>
                      <a:pt x="200" y="211"/>
                    </a:lnTo>
                    <a:lnTo>
                      <a:pt x="206" y="205"/>
                    </a:lnTo>
                    <a:lnTo>
                      <a:pt x="209" y="199"/>
                    </a:lnTo>
                    <a:lnTo>
                      <a:pt x="214" y="193"/>
                    </a:lnTo>
                    <a:lnTo>
                      <a:pt x="217" y="186"/>
                    </a:lnTo>
                    <a:lnTo>
                      <a:pt x="221" y="180"/>
                    </a:lnTo>
                    <a:lnTo>
                      <a:pt x="221" y="173"/>
                    </a:lnTo>
                    <a:lnTo>
                      <a:pt x="223" y="165"/>
                    </a:lnTo>
                    <a:lnTo>
                      <a:pt x="223" y="159"/>
                    </a:lnTo>
                    <a:lnTo>
                      <a:pt x="225" y="152"/>
                    </a:lnTo>
                    <a:lnTo>
                      <a:pt x="225" y="145"/>
                    </a:lnTo>
                    <a:lnTo>
                      <a:pt x="225" y="138"/>
                    </a:lnTo>
                    <a:lnTo>
                      <a:pt x="223" y="131"/>
                    </a:lnTo>
                    <a:lnTo>
                      <a:pt x="223" y="125"/>
                    </a:lnTo>
                    <a:lnTo>
                      <a:pt x="221" y="118"/>
                    </a:lnTo>
                    <a:lnTo>
                      <a:pt x="220" y="111"/>
                    </a:lnTo>
                    <a:lnTo>
                      <a:pt x="217" y="105"/>
                    </a:lnTo>
                    <a:lnTo>
                      <a:pt x="215" y="99"/>
                    </a:lnTo>
                    <a:lnTo>
                      <a:pt x="213" y="92"/>
                    </a:lnTo>
                    <a:lnTo>
                      <a:pt x="210" y="87"/>
                    </a:lnTo>
                    <a:lnTo>
                      <a:pt x="207" y="81"/>
                    </a:lnTo>
                    <a:lnTo>
                      <a:pt x="206" y="75"/>
                    </a:lnTo>
                    <a:lnTo>
                      <a:pt x="201" y="70"/>
                    </a:lnTo>
                    <a:lnTo>
                      <a:pt x="198" y="66"/>
                    </a:lnTo>
                    <a:lnTo>
                      <a:pt x="193" y="61"/>
                    </a:lnTo>
                    <a:lnTo>
                      <a:pt x="189" y="59"/>
                    </a:lnTo>
                    <a:lnTo>
                      <a:pt x="186" y="55"/>
                    </a:lnTo>
                    <a:lnTo>
                      <a:pt x="181" y="53"/>
                    </a:lnTo>
                    <a:lnTo>
                      <a:pt x="176" y="51"/>
                    </a:lnTo>
                    <a:lnTo>
                      <a:pt x="172" y="50"/>
                    </a:lnTo>
                    <a:lnTo>
                      <a:pt x="166" y="47"/>
                    </a:lnTo>
                    <a:lnTo>
                      <a:pt x="162" y="46"/>
                    </a:lnTo>
                    <a:lnTo>
                      <a:pt x="155" y="45"/>
                    </a:lnTo>
                    <a:lnTo>
                      <a:pt x="152" y="44"/>
                    </a:lnTo>
                    <a:lnTo>
                      <a:pt x="146" y="43"/>
                    </a:lnTo>
                    <a:lnTo>
                      <a:pt x="141" y="41"/>
                    </a:lnTo>
                    <a:lnTo>
                      <a:pt x="135" y="41"/>
                    </a:lnTo>
                    <a:lnTo>
                      <a:pt x="131" y="41"/>
                    </a:lnTo>
                    <a:lnTo>
                      <a:pt x="124" y="39"/>
                    </a:lnTo>
                    <a:lnTo>
                      <a:pt x="118" y="39"/>
                    </a:lnTo>
                    <a:lnTo>
                      <a:pt x="112" y="39"/>
                    </a:lnTo>
                    <a:lnTo>
                      <a:pt x="107" y="39"/>
                    </a:lnTo>
                    <a:lnTo>
                      <a:pt x="101" y="39"/>
                    </a:lnTo>
                    <a:lnTo>
                      <a:pt x="97" y="41"/>
                    </a:lnTo>
                    <a:lnTo>
                      <a:pt x="92" y="43"/>
                    </a:lnTo>
                    <a:lnTo>
                      <a:pt x="87" y="45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3" y="51"/>
                    </a:lnTo>
                    <a:lnTo>
                      <a:pt x="71" y="53"/>
                    </a:lnTo>
                    <a:lnTo>
                      <a:pt x="62" y="59"/>
                    </a:lnTo>
                    <a:lnTo>
                      <a:pt x="58" y="67"/>
                    </a:lnTo>
                    <a:lnTo>
                      <a:pt x="54" y="70"/>
                    </a:lnTo>
                    <a:lnTo>
                      <a:pt x="51" y="73"/>
                    </a:lnTo>
                    <a:lnTo>
                      <a:pt x="48" y="78"/>
                    </a:lnTo>
                    <a:lnTo>
                      <a:pt x="47" y="83"/>
                    </a:lnTo>
                    <a:lnTo>
                      <a:pt x="44" y="87"/>
                    </a:lnTo>
                    <a:lnTo>
                      <a:pt x="41" y="93"/>
                    </a:lnTo>
                    <a:lnTo>
                      <a:pt x="40" y="99"/>
                    </a:lnTo>
                    <a:lnTo>
                      <a:pt x="39" y="106"/>
                    </a:lnTo>
                    <a:lnTo>
                      <a:pt x="37" y="112"/>
                    </a:lnTo>
                    <a:lnTo>
                      <a:pt x="35" y="118"/>
                    </a:lnTo>
                    <a:lnTo>
                      <a:pt x="35" y="125"/>
                    </a:lnTo>
                    <a:lnTo>
                      <a:pt x="35" y="131"/>
                    </a:lnTo>
                    <a:lnTo>
                      <a:pt x="35" y="137"/>
                    </a:lnTo>
                    <a:lnTo>
                      <a:pt x="37" y="143"/>
                    </a:lnTo>
                    <a:lnTo>
                      <a:pt x="38" y="148"/>
                    </a:lnTo>
                    <a:lnTo>
                      <a:pt x="40" y="155"/>
                    </a:lnTo>
                    <a:lnTo>
                      <a:pt x="41" y="161"/>
                    </a:lnTo>
                    <a:lnTo>
                      <a:pt x="45" y="168"/>
                    </a:lnTo>
                    <a:lnTo>
                      <a:pt x="47" y="175"/>
                    </a:lnTo>
                    <a:lnTo>
                      <a:pt x="51" y="184"/>
                    </a:lnTo>
                    <a:lnTo>
                      <a:pt x="53" y="187"/>
                    </a:lnTo>
                    <a:lnTo>
                      <a:pt x="55" y="191"/>
                    </a:lnTo>
                    <a:lnTo>
                      <a:pt x="58" y="195"/>
                    </a:lnTo>
                    <a:lnTo>
                      <a:pt x="60" y="200"/>
                    </a:lnTo>
                    <a:lnTo>
                      <a:pt x="62" y="204"/>
                    </a:lnTo>
                    <a:lnTo>
                      <a:pt x="65" y="208"/>
                    </a:lnTo>
                    <a:lnTo>
                      <a:pt x="66" y="212"/>
                    </a:lnTo>
                    <a:lnTo>
                      <a:pt x="69" y="217"/>
                    </a:lnTo>
                    <a:lnTo>
                      <a:pt x="73" y="222"/>
                    </a:lnTo>
                    <a:lnTo>
                      <a:pt x="78" y="231"/>
                    </a:lnTo>
                    <a:lnTo>
                      <a:pt x="81" y="237"/>
                    </a:lnTo>
                    <a:lnTo>
                      <a:pt x="85" y="242"/>
                    </a:lnTo>
                    <a:lnTo>
                      <a:pt x="87" y="247"/>
                    </a:lnTo>
                    <a:lnTo>
                      <a:pt x="91" y="251"/>
                    </a:lnTo>
                    <a:lnTo>
                      <a:pt x="92" y="253"/>
                    </a:lnTo>
                    <a:lnTo>
                      <a:pt x="92" y="254"/>
                    </a:lnTo>
                    <a:lnTo>
                      <a:pt x="47" y="254"/>
                    </a:lnTo>
                    <a:lnTo>
                      <a:pt x="47" y="253"/>
                    </a:lnTo>
                    <a:lnTo>
                      <a:pt x="45" y="251"/>
                    </a:lnTo>
                    <a:lnTo>
                      <a:pt x="42" y="246"/>
                    </a:lnTo>
                    <a:lnTo>
                      <a:pt x="40" y="240"/>
                    </a:lnTo>
                    <a:lnTo>
                      <a:pt x="35" y="233"/>
                    </a:lnTo>
                    <a:lnTo>
                      <a:pt x="32" y="226"/>
                    </a:lnTo>
                    <a:lnTo>
                      <a:pt x="30" y="220"/>
                    </a:lnTo>
                    <a:lnTo>
                      <a:pt x="27" y="217"/>
                    </a:lnTo>
                    <a:lnTo>
                      <a:pt x="25" y="212"/>
                    </a:lnTo>
                    <a:lnTo>
                      <a:pt x="24" y="207"/>
                    </a:lnTo>
                    <a:lnTo>
                      <a:pt x="21" y="201"/>
                    </a:lnTo>
                    <a:lnTo>
                      <a:pt x="19" y="197"/>
                    </a:lnTo>
                    <a:lnTo>
                      <a:pt x="17" y="191"/>
                    </a:lnTo>
                    <a:lnTo>
                      <a:pt x="14" y="186"/>
                    </a:lnTo>
                    <a:lnTo>
                      <a:pt x="13" y="180"/>
                    </a:lnTo>
                    <a:lnTo>
                      <a:pt x="11" y="174"/>
                    </a:lnTo>
                    <a:lnTo>
                      <a:pt x="8" y="168"/>
                    </a:lnTo>
                    <a:lnTo>
                      <a:pt x="7" y="164"/>
                    </a:lnTo>
                    <a:lnTo>
                      <a:pt x="5" y="158"/>
                    </a:lnTo>
                    <a:lnTo>
                      <a:pt x="4" y="153"/>
                    </a:lnTo>
                    <a:lnTo>
                      <a:pt x="3" y="147"/>
                    </a:lnTo>
                    <a:lnTo>
                      <a:pt x="1" y="141"/>
                    </a:lnTo>
                    <a:lnTo>
                      <a:pt x="1" y="135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1" y="100"/>
                    </a:lnTo>
                    <a:lnTo>
                      <a:pt x="1" y="95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6" y="83"/>
                    </a:lnTo>
                    <a:lnTo>
                      <a:pt x="7" y="78"/>
                    </a:lnTo>
                    <a:lnTo>
                      <a:pt x="8" y="73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5" y="59"/>
                    </a:lnTo>
                    <a:lnTo>
                      <a:pt x="20" y="53"/>
                    </a:lnTo>
                    <a:lnTo>
                      <a:pt x="23" y="47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3" y="33"/>
                    </a:lnTo>
                    <a:lnTo>
                      <a:pt x="38" y="28"/>
                    </a:lnTo>
                    <a:lnTo>
                      <a:pt x="40" y="2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29" name="Freeform 247"/>
              <p:cNvSpPr>
                <a:spLocks noChangeAspect="1"/>
              </p:cNvSpPr>
              <p:nvPr/>
            </p:nvSpPr>
            <p:spPr bwMode="auto">
              <a:xfrm>
                <a:off x="1017" y="2866"/>
                <a:ext cx="107" cy="171"/>
              </a:xfrm>
              <a:custGeom>
                <a:avLst/>
                <a:gdLst>
                  <a:gd name="T0" fmla="*/ 104 w 107"/>
                  <a:gd name="T1" fmla="*/ 11 h 171"/>
                  <a:gd name="T2" fmla="*/ 94 w 107"/>
                  <a:gd name="T3" fmla="*/ 16 h 171"/>
                  <a:gd name="T4" fmla="*/ 85 w 107"/>
                  <a:gd name="T5" fmla="*/ 21 h 171"/>
                  <a:gd name="T6" fmla="*/ 74 w 107"/>
                  <a:gd name="T7" fmla="*/ 28 h 171"/>
                  <a:gd name="T8" fmla="*/ 64 w 107"/>
                  <a:gd name="T9" fmla="*/ 34 h 171"/>
                  <a:gd name="T10" fmla="*/ 54 w 107"/>
                  <a:gd name="T11" fmla="*/ 42 h 171"/>
                  <a:gd name="T12" fmla="*/ 46 w 107"/>
                  <a:gd name="T13" fmla="*/ 51 h 171"/>
                  <a:gd name="T14" fmla="*/ 41 w 107"/>
                  <a:gd name="T15" fmla="*/ 56 h 171"/>
                  <a:gd name="T16" fmla="*/ 38 w 107"/>
                  <a:gd name="T17" fmla="*/ 66 h 171"/>
                  <a:gd name="T18" fmla="*/ 37 w 107"/>
                  <a:gd name="T19" fmla="*/ 76 h 171"/>
                  <a:gd name="T20" fmla="*/ 37 w 107"/>
                  <a:gd name="T21" fmla="*/ 86 h 171"/>
                  <a:gd name="T22" fmla="*/ 37 w 107"/>
                  <a:gd name="T23" fmla="*/ 96 h 171"/>
                  <a:gd name="T24" fmla="*/ 37 w 107"/>
                  <a:gd name="T25" fmla="*/ 105 h 171"/>
                  <a:gd name="T26" fmla="*/ 38 w 107"/>
                  <a:gd name="T27" fmla="*/ 114 h 171"/>
                  <a:gd name="T28" fmla="*/ 53 w 107"/>
                  <a:gd name="T29" fmla="*/ 171 h 171"/>
                  <a:gd name="T30" fmla="*/ 9 w 107"/>
                  <a:gd name="T31" fmla="*/ 148 h 171"/>
                  <a:gd name="T32" fmla="*/ 7 w 107"/>
                  <a:gd name="T33" fmla="*/ 144 h 171"/>
                  <a:gd name="T34" fmla="*/ 5 w 107"/>
                  <a:gd name="T35" fmla="*/ 134 h 171"/>
                  <a:gd name="T36" fmla="*/ 3 w 107"/>
                  <a:gd name="T37" fmla="*/ 124 h 171"/>
                  <a:gd name="T38" fmla="*/ 1 w 107"/>
                  <a:gd name="T39" fmla="*/ 112 h 171"/>
                  <a:gd name="T40" fmla="*/ 0 w 107"/>
                  <a:gd name="T41" fmla="*/ 98 h 171"/>
                  <a:gd name="T42" fmla="*/ 0 w 107"/>
                  <a:gd name="T43" fmla="*/ 85 h 171"/>
                  <a:gd name="T44" fmla="*/ 0 w 107"/>
                  <a:gd name="T45" fmla="*/ 73 h 171"/>
                  <a:gd name="T46" fmla="*/ 4 w 107"/>
                  <a:gd name="T47" fmla="*/ 62 h 171"/>
                  <a:gd name="T48" fmla="*/ 6 w 107"/>
                  <a:gd name="T49" fmla="*/ 52 h 171"/>
                  <a:gd name="T50" fmla="*/ 10 w 107"/>
                  <a:gd name="T51" fmla="*/ 42 h 171"/>
                  <a:gd name="T52" fmla="*/ 14 w 107"/>
                  <a:gd name="T53" fmla="*/ 32 h 171"/>
                  <a:gd name="T54" fmla="*/ 21 w 107"/>
                  <a:gd name="T55" fmla="*/ 25 h 171"/>
                  <a:gd name="T56" fmla="*/ 32 w 107"/>
                  <a:gd name="T57" fmla="*/ 19 h 171"/>
                  <a:gd name="T58" fmla="*/ 44 w 107"/>
                  <a:gd name="T59" fmla="*/ 12 h 171"/>
                  <a:gd name="T60" fmla="*/ 54 w 107"/>
                  <a:gd name="T61" fmla="*/ 5 h 171"/>
                  <a:gd name="T62" fmla="*/ 60 w 107"/>
                  <a:gd name="T63" fmla="*/ 0 h 171"/>
                  <a:gd name="T64" fmla="*/ 107 w 107"/>
                  <a:gd name="T65" fmla="*/ 11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171">
                    <a:moveTo>
                      <a:pt x="107" y="11"/>
                    </a:moveTo>
                    <a:lnTo>
                      <a:pt x="104" y="11"/>
                    </a:lnTo>
                    <a:lnTo>
                      <a:pt x="99" y="14"/>
                    </a:lnTo>
                    <a:lnTo>
                      <a:pt x="94" y="16"/>
                    </a:lnTo>
                    <a:lnTo>
                      <a:pt x="90" y="19"/>
                    </a:lnTo>
                    <a:lnTo>
                      <a:pt x="85" y="21"/>
                    </a:lnTo>
                    <a:lnTo>
                      <a:pt x="80" y="25"/>
                    </a:lnTo>
                    <a:lnTo>
                      <a:pt x="74" y="28"/>
                    </a:lnTo>
                    <a:lnTo>
                      <a:pt x="70" y="32"/>
                    </a:lnTo>
                    <a:lnTo>
                      <a:pt x="64" y="34"/>
                    </a:lnTo>
                    <a:lnTo>
                      <a:pt x="59" y="39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46" y="51"/>
                    </a:lnTo>
                    <a:lnTo>
                      <a:pt x="44" y="54"/>
                    </a:lnTo>
                    <a:lnTo>
                      <a:pt x="41" y="56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8" y="72"/>
                    </a:lnTo>
                    <a:lnTo>
                      <a:pt x="37" y="76"/>
                    </a:lnTo>
                    <a:lnTo>
                      <a:pt x="37" y="82"/>
                    </a:lnTo>
                    <a:lnTo>
                      <a:pt x="37" y="86"/>
                    </a:lnTo>
                    <a:lnTo>
                      <a:pt x="37" y="92"/>
                    </a:lnTo>
                    <a:lnTo>
                      <a:pt x="37" y="96"/>
                    </a:lnTo>
                    <a:lnTo>
                      <a:pt x="37" y="101"/>
                    </a:lnTo>
                    <a:lnTo>
                      <a:pt x="37" y="105"/>
                    </a:lnTo>
                    <a:lnTo>
                      <a:pt x="38" y="109"/>
                    </a:lnTo>
                    <a:lnTo>
                      <a:pt x="38" y="114"/>
                    </a:lnTo>
                    <a:lnTo>
                      <a:pt x="39" y="116"/>
                    </a:lnTo>
                    <a:lnTo>
                      <a:pt x="53" y="171"/>
                    </a:lnTo>
                    <a:lnTo>
                      <a:pt x="10" y="149"/>
                    </a:lnTo>
                    <a:lnTo>
                      <a:pt x="9" y="148"/>
                    </a:lnTo>
                    <a:lnTo>
                      <a:pt x="9" y="146"/>
                    </a:lnTo>
                    <a:lnTo>
                      <a:pt x="7" y="144"/>
                    </a:lnTo>
                    <a:lnTo>
                      <a:pt x="6" y="140"/>
                    </a:lnTo>
                    <a:lnTo>
                      <a:pt x="5" y="134"/>
                    </a:lnTo>
                    <a:lnTo>
                      <a:pt x="4" y="129"/>
                    </a:lnTo>
                    <a:lnTo>
                      <a:pt x="3" y="124"/>
                    </a:lnTo>
                    <a:lnTo>
                      <a:pt x="3" y="118"/>
                    </a:lnTo>
                    <a:lnTo>
                      <a:pt x="1" y="112"/>
                    </a:lnTo>
                    <a:lnTo>
                      <a:pt x="0" y="105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0" y="85"/>
                    </a:lnTo>
                    <a:lnTo>
                      <a:pt x="0" y="79"/>
                    </a:lnTo>
                    <a:lnTo>
                      <a:pt x="0" y="73"/>
                    </a:lnTo>
                    <a:lnTo>
                      <a:pt x="3" y="68"/>
                    </a:lnTo>
                    <a:lnTo>
                      <a:pt x="4" y="62"/>
                    </a:lnTo>
                    <a:lnTo>
                      <a:pt x="5" y="56"/>
                    </a:lnTo>
                    <a:lnTo>
                      <a:pt x="6" y="52"/>
                    </a:lnTo>
                    <a:lnTo>
                      <a:pt x="7" y="48"/>
                    </a:lnTo>
                    <a:lnTo>
                      <a:pt x="10" y="42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8" y="28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8" y="15"/>
                    </a:lnTo>
                    <a:lnTo>
                      <a:pt x="44" y="12"/>
                    </a:lnTo>
                    <a:lnTo>
                      <a:pt x="50" y="8"/>
                    </a:lnTo>
                    <a:lnTo>
                      <a:pt x="54" y="5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10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0" name="Freeform 248"/>
              <p:cNvSpPr>
                <a:spLocks noChangeAspect="1"/>
              </p:cNvSpPr>
              <p:nvPr/>
            </p:nvSpPr>
            <p:spPr bwMode="auto">
              <a:xfrm>
                <a:off x="2632" y="2984"/>
                <a:ext cx="67" cy="321"/>
              </a:xfrm>
              <a:custGeom>
                <a:avLst/>
                <a:gdLst>
                  <a:gd name="T0" fmla="*/ 56 w 67"/>
                  <a:gd name="T1" fmla="*/ 0 h 321"/>
                  <a:gd name="T2" fmla="*/ 61 w 67"/>
                  <a:gd name="T3" fmla="*/ 129 h 321"/>
                  <a:gd name="T4" fmla="*/ 60 w 67"/>
                  <a:gd name="T5" fmla="*/ 130 h 321"/>
                  <a:gd name="T6" fmla="*/ 58 w 67"/>
                  <a:gd name="T7" fmla="*/ 133 h 321"/>
                  <a:gd name="T8" fmla="*/ 53 w 67"/>
                  <a:gd name="T9" fmla="*/ 136 h 321"/>
                  <a:gd name="T10" fmla="*/ 49 w 67"/>
                  <a:gd name="T11" fmla="*/ 143 h 321"/>
                  <a:gd name="T12" fmla="*/ 47 w 67"/>
                  <a:gd name="T13" fmla="*/ 145 h 321"/>
                  <a:gd name="T14" fmla="*/ 43 w 67"/>
                  <a:gd name="T15" fmla="*/ 150 h 321"/>
                  <a:gd name="T16" fmla="*/ 41 w 67"/>
                  <a:gd name="T17" fmla="*/ 154 h 321"/>
                  <a:gd name="T18" fmla="*/ 38 w 67"/>
                  <a:gd name="T19" fmla="*/ 160 h 321"/>
                  <a:gd name="T20" fmla="*/ 35 w 67"/>
                  <a:gd name="T21" fmla="*/ 163 h 321"/>
                  <a:gd name="T22" fmla="*/ 32 w 67"/>
                  <a:gd name="T23" fmla="*/ 169 h 321"/>
                  <a:gd name="T24" fmla="*/ 29 w 67"/>
                  <a:gd name="T25" fmla="*/ 175 h 321"/>
                  <a:gd name="T26" fmla="*/ 27 w 67"/>
                  <a:gd name="T27" fmla="*/ 181 h 321"/>
                  <a:gd name="T28" fmla="*/ 23 w 67"/>
                  <a:gd name="T29" fmla="*/ 187 h 321"/>
                  <a:gd name="T30" fmla="*/ 21 w 67"/>
                  <a:gd name="T31" fmla="*/ 193 h 321"/>
                  <a:gd name="T32" fmla="*/ 20 w 67"/>
                  <a:gd name="T33" fmla="*/ 198 h 321"/>
                  <a:gd name="T34" fmla="*/ 20 w 67"/>
                  <a:gd name="T35" fmla="*/ 204 h 321"/>
                  <a:gd name="T36" fmla="*/ 19 w 67"/>
                  <a:gd name="T37" fmla="*/ 209 h 321"/>
                  <a:gd name="T38" fmla="*/ 19 w 67"/>
                  <a:gd name="T39" fmla="*/ 215 h 321"/>
                  <a:gd name="T40" fmla="*/ 20 w 67"/>
                  <a:gd name="T41" fmla="*/ 220 h 321"/>
                  <a:gd name="T42" fmla="*/ 21 w 67"/>
                  <a:gd name="T43" fmla="*/ 225 h 321"/>
                  <a:gd name="T44" fmla="*/ 21 w 67"/>
                  <a:gd name="T45" fmla="*/ 229 h 321"/>
                  <a:gd name="T46" fmla="*/ 22 w 67"/>
                  <a:gd name="T47" fmla="*/ 234 h 321"/>
                  <a:gd name="T48" fmla="*/ 22 w 67"/>
                  <a:gd name="T49" fmla="*/ 236 h 321"/>
                  <a:gd name="T50" fmla="*/ 23 w 67"/>
                  <a:gd name="T51" fmla="*/ 240 h 321"/>
                  <a:gd name="T52" fmla="*/ 26 w 67"/>
                  <a:gd name="T53" fmla="*/ 243 h 321"/>
                  <a:gd name="T54" fmla="*/ 27 w 67"/>
                  <a:gd name="T55" fmla="*/ 245 h 321"/>
                  <a:gd name="T56" fmla="*/ 65 w 67"/>
                  <a:gd name="T57" fmla="*/ 287 h 321"/>
                  <a:gd name="T58" fmla="*/ 67 w 67"/>
                  <a:gd name="T59" fmla="*/ 321 h 321"/>
                  <a:gd name="T60" fmla="*/ 20 w 67"/>
                  <a:gd name="T61" fmla="*/ 315 h 321"/>
                  <a:gd name="T62" fmla="*/ 0 w 67"/>
                  <a:gd name="T63" fmla="*/ 229 h 321"/>
                  <a:gd name="T64" fmla="*/ 7 w 67"/>
                  <a:gd name="T65" fmla="*/ 9 h 321"/>
                  <a:gd name="T66" fmla="*/ 56 w 67"/>
                  <a:gd name="T67" fmla="*/ 0 h 321"/>
                  <a:gd name="T68" fmla="*/ 56 w 67"/>
                  <a:gd name="T69" fmla="*/ 0 h 3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7" h="321">
                    <a:moveTo>
                      <a:pt x="56" y="0"/>
                    </a:moveTo>
                    <a:lnTo>
                      <a:pt x="61" y="129"/>
                    </a:lnTo>
                    <a:lnTo>
                      <a:pt x="60" y="130"/>
                    </a:lnTo>
                    <a:lnTo>
                      <a:pt x="58" y="133"/>
                    </a:lnTo>
                    <a:lnTo>
                      <a:pt x="53" y="136"/>
                    </a:lnTo>
                    <a:lnTo>
                      <a:pt x="49" y="143"/>
                    </a:lnTo>
                    <a:lnTo>
                      <a:pt x="47" y="145"/>
                    </a:lnTo>
                    <a:lnTo>
                      <a:pt x="43" y="150"/>
                    </a:lnTo>
                    <a:lnTo>
                      <a:pt x="41" y="154"/>
                    </a:lnTo>
                    <a:lnTo>
                      <a:pt x="38" y="160"/>
                    </a:lnTo>
                    <a:lnTo>
                      <a:pt x="35" y="163"/>
                    </a:lnTo>
                    <a:lnTo>
                      <a:pt x="32" y="169"/>
                    </a:lnTo>
                    <a:lnTo>
                      <a:pt x="29" y="175"/>
                    </a:lnTo>
                    <a:lnTo>
                      <a:pt x="27" y="181"/>
                    </a:lnTo>
                    <a:lnTo>
                      <a:pt x="23" y="187"/>
                    </a:lnTo>
                    <a:lnTo>
                      <a:pt x="21" y="193"/>
                    </a:lnTo>
                    <a:lnTo>
                      <a:pt x="20" y="198"/>
                    </a:lnTo>
                    <a:lnTo>
                      <a:pt x="20" y="204"/>
                    </a:lnTo>
                    <a:lnTo>
                      <a:pt x="19" y="209"/>
                    </a:lnTo>
                    <a:lnTo>
                      <a:pt x="19" y="215"/>
                    </a:lnTo>
                    <a:lnTo>
                      <a:pt x="20" y="220"/>
                    </a:lnTo>
                    <a:lnTo>
                      <a:pt x="21" y="225"/>
                    </a:lnTo>
                    <a:lnTo>
                      <a:pt x="21" y="229"/>
                    </a:lnTo>
                    <a:lnTo>
                      <a:pt x="22" y="234"/>
                    </a:lnTo>
                    <a:lnTo>
                      <a:pt x="22" y="236"/>
                    </a:lnTo>
                    <a:lnTo>
                      <a:pt x="23" y="240"/>
                    </a:lnTo>
                    <a:lnTo>
                      <a:pt x="26" y="243"/>
                    </a:lnTo>
                    <a:lnTo>
                      <a:pt x="27" y="245"/>
                    </a:lnTo>
                    <a:lnTo>
                      <a:pt x="65" y="287"/>
                    </a:lnTo>
                    <a:lnTo>
                      <a:pt x="67" y="321"/>
                    </a:lnTo>
                    <a:lnTo>
                      <a:pt x="20" y="315"/>
                    </a:lnTo>
                    <a:lnTo>
                      <a:pt x="0" y="229"/>
                    </a:lnTo>
                    <a:lnTo>
                      <a:pt x="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1" name="Freeform 249"/>
              <p:cNvSpPr>
                <a:spLocks noChangeAspect="1"/>
              </p:cNvSpPr>
              <p:nvPr/>
            </p:nvSpPr>
            <p:spPr bwMode="auto">
              <a:xfrm>
                <a:off x="1323" y="2751"/>
                <a:ext cx="980" cy="237"/>
              </a:xfrm>
              <a:custGeom>
                <a:avLst/>
                <a:gdLst>
                  <a:gd name="T0" fmla="*/ 109 w 980"/>
                  <a:gd name="T1" fmla="*/ 69 h 237"/>
                  <a:gd name="T2" fmla="*/ 135 w 980"/>
                  <a:gd name="T3" fmla="*/ 68 h 237"/>
                  <a:gd name="T4" fmla="*/ 168 w 980"/>
                  <a:gd name="T5" fmla="*/ 67 h 237"/>
                  <a:gd name="T6" fmla="*/ 207 w 980"/>
                  <a:gd name="T7" fmla="*/ 64 h 237"/>
                  <a:gd name="T8" fmla="*/ 233 w 980"/>
                  <a:gd name="T9" fmla="*/ 64 h 237"/>
                  <a:gd name="T10" fmla="*/ 267 w 980"/>
                  <a:gd name="T11" fmla="*/ 62 h 237"/>
                  <a:gd name="T12" fmla="*/ 320 w 980"/>
                  <a:gd name="T13" fmla="*/ 62 h 237"/>
                  <a:gd name="T14" fmla="*/ 388 w 980"/>
                  <a:gd name="T15" fmla="*/ 62 h 237"/>
                  <a:gd name="T16" fmla="*/ 467 w 980"/>
                  <a:gd name="T17" fmla="*/ 62 h 237"/>
                  <a:gd name="T18" fmla="*/ 549 w 980"/>
                  <a:gd name="T19" fmla="*/ 63 h 237"/>
                  <a:gd name="T20" fmla="*/ 631 w 980"/>
                  <a:gd name="T21" fmla="*/ 63 h 237"/>
                  <a:gd name="T22" fmla="*/ 708 w 980"/>
                  <a:gd name="T23" fmla="*/ 66 h 237"/>
                  <a:gd name="T24" fmla="*/ 776 w 980"/>
                  <a:gd name="T25" fmla="*/ 66 h 237"/>
                  <a:gd name="T26" fmla="*/ 829 w 980"/>
                  <a:gd name="T27" fmla="*/ 67 h 237"/>
                  <a:gd name="T28" fmla="*/ 863 w 980"/>
                  <a:gd name="T29" fmla="*/ 68 h 237"/>
                  <a:gd name="T30" fmla="*/ 857 w 980"/>
                  <a:gd name="T31" fmla="*/ 39 h 237"/>
                  <a:gd name="T32" fmla="*/ 829 w 980"/>
                  <a:gd name="T33" fmla="*/ 37 h 237"/>
                  <a:gd name="T34" fmla="*/ 775 w 980"/>
                  <a:gd name="T35" fmla="*/ 34 h 237"/>
                  <a:gd name="T36" fmla="*/ 701 w 980"/>
                  <a:gd name="T37" fmla="*/ 32 h 237"/>
                  <a:gd name="T38" fmla="*/ 613 w 980"/>
                  <a:gd name="T39" fmla="*/ 29 h 237"/>
                  <a:gd name="T40" fmla="*/ 517 w 980"/>
                  <a:gd name="T41" fmla="*/ 28 h 237"/>
                  <a:gd name="T42" fmla="*/ 419 w 980"/>
                  <a:gd name="T43" fmla="*/ 24 h 237"/>
                  <a:gd name="T44" fmla="*/ 326 w 980"/>
                  <a:gd name="T45" fmla="*/ 23 h 237"/>
                  <a:gd name="T46" fmla="*/ 243 w 980"/>
                  <a:gd name="T47" fmla="*/ 23 h 237"/>
                  <a:gd name="T48" fmla="*/ 176 w 980"/>
                  <a:gd name="T49" fmla="*/ 24 h 237"/>
                  <a:gd name="T50" fmla="*/ 132 w 980"/>
                  <a:gd name="T51" fmla="*/ 28 h 237"/>
                  <a:gd name="T52" fmla="*/ 97 w 980"/>
                  <a:gd name="T53" fmla="*/ 36 h 237"/>
                  <a:gd name="T54" fmla="*/ 62 w 980"/>
                  <a:gd name="T55" fmla="*/ 49 h 237"/>
                  <a:gd name="T56" fmla="*/ 37 w 980"/>
                  <a:gd name="T57" fmla="*/ 61 h 237"/>
                  <a:gd name="T58" fmla="*/ 9 w 980"/>
                  <a:gd name="T59" fmla="*/ 79 h 237"/>
                  <a:gd name="T60" fmla="*/ 1 w 980"/>
                  <a:gd name="T61" fmla="*/ 99 h 237"/>
                  <a:gd name="T62" fmla="*/ 16 w 980"/>
                  <a:gd name="T63" fmla="*/ 122 h 237"/>
                  <a:gd name="T64" fmla="*/ 47 w 980"/>
                  <a:gd name="T65" fmla="*/ 140 h 237"/>
                  <a:gd name="T66" fmla="*/ 72 w 980"/>
                  <a:gd name="T67" fmla="*/ 147 h 237"/>
                  <a:gd name="T68" fmla="*/ 106 w 980"/>
                  <a:gd name="T69" fmla="*/ 155 h 237"/>
                  <a:gd name="T70" fmla="*/ 150 w 980"/>
                  <a:gd name="T71" fmla="*/ 162 h 237"/>
                  <a:gd name="T72" fmla="*/ 186 w 980"/>
                  <a:gd name="T73" fmla="*/ 164 h 237"/>
                  <a:gd name="T74" fmla="*/ 247 w 980"/>
                  <a:gd name="T75" fmla="*/ 167 h 237"/>
                  <a:gd name="T76" fmla="*/ 326 w 980"/>
                  <a:gd name="T77" fmla="*/ 169 h 237"/>
                  <a:gd name="T78" fmla="*/ 418 w 980"/>
                  <a:gd name="T79" fmla="*/ 174 h 237"/>
                  <a:gd name="T80" fmla="*/ 514 w 980"/>
                  <a:gd name="T81" fmla="*/ 175 h 237"/>
                  <a:gd name="T82" fmla="*/ 610 w 980"/>
                  <a:gd name="T83" fmla="*/ 177 h 237"/>
                  <a:gd name="T84" fmla="*/ 701 w 980"/>
                  <a:gd name="T85" fmla="*/ 180 h 237"/>
                  <a:gd name="T86" fmla="*/ 781 w 980"/>
                  <a:gd name="T87" fmla="*/ 182 h 237"/>
                  <a:gd name="T88" fmla="*/ 839 w 980"/>
                  <a:gd name="T89" fmla="*/ 183 h 237"/>
                  <a:gd name="T90" fmla="*/ 876 w 980"/>
                  <a:gd name="T91" fmla="*/ 183 h 237"/>
                  <a:gd name="T92" fmla="*/ 946 w 980"/>
                  <a:gd name="T93" fmla="*/ 199 h 237"/>
                  <a:gd name="T94" fmla="*/ 227 w 980"/>
                  <a:gd name="T95" fmla="*/ 124 h 237"/>
                  <a:gd name="T96" fmla="*/ 200 w 980"/>
                  <a:gd name="T97" fmla="*/ 124 h 237"/>
                  <a:gd name="T98" fmla="*/ 169 w 980"/>
                  <a:gd name="T99" fmla="*/ 124 h 237"/>
                  <a:gd name="T100" fmla="*/ 141 w 980"/>
                  <a:gd name="T101" fmla="*/ 123 h 237"/>
                  <a:gd name="T102" fmla="*/ 116 w 980"/>
                  <a:gd name="T103" fmla="*/ 115 h 237"/>
                  <a:gd name="T104" fmla="*/ 92 w 980"/>
                  <a:gd name="T105" fmla="*/ 103 h 237"/>
                  <a:gd name="T106" fmla="*/ 96 w 980"/>
                  <a:gd name="T107" fmla="*/ 71 h 23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80" h="237">
                    <a:moveTo>
                      <a:pt x="96" y="71"/>
                    </a:moveTo>
                    <a:lnTo>
                      <a:pt x="96" y="70"/>
                    </a:lnTo>
                    <a:lnTo>
                      <a:pt x="97" y="70"/>
                    </a:lnTo>
                    <a:lnTo>
                      <a:pt x="99" y="70"/>
                    </a:lnTo>
                    <a:lnTo>
                      <a:pt x="104" y="70"/>
                    </a:lnTo>
                    <a:lnTo>
                      <a:pt x="109" y="69"/>
                    </a:lnTo>
                    <a:lnTo>
                      <a:pt x="115" y="69"/>
                    </a:lnTo>
                    <a:lnTo>
                      <a:pt x="118" y="69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30" y="69"/>
                    </a:lnTo>
                    <a:lnTo>
                      <a:pt x="135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5" y="67"/>
                    </a:lnTo>
                    <a:lnTo>
                      <a:pt x="180" y="66"/>
                    </a:lnTo>
                    <a:lnTo>
                      <a:pt x="188" y="66"/>
                    </a:lnTo>
                    <a:lnTo>
                      <a:pt x="196" y="66"/>
                    </a:lnTo>
                    <a:lnTo>
                      <a:pt x="204" y="66"/>
                    </a:lnTo>
                    <a:lnTo>
                      <a:pt x="207" y="64"/>
                    </a:lnTo>
                    <a:lnTo>
                      <a:pt x="212" y="64"/>
                    </a:lnTo>
                    <a:lnTo>
                      <a:pt x="216" y="64"/>
                    </a:lnTo>
                    <a:lnTo>
                      <a:pt x="220" y="64"/>
                    </a:lnTo>
                    <a:lnTo>
                      <a:pt x="224" y="64"/>
                    </a:lnTo>
                    <a:lnTo>
                      <a:pt x="229" y="64"/>
                    </a:lnTo>
                    <a:lnTo>
                      <a:pt x="233" y="64"/>
                    </a:lnTo>
                    <a:lnTo>
                      <a:pt x="238" y="64"/>
                    </a:lnTo>
                    <a:lnTo>
                      <a:pt x="243" y="63"/>
                    </a:lnTo>
                    <a:lnTo>
                      <a:pt x="247" y="63"/>
                    </a:lnTo>
                    <a:lnTo>
                      <a:pt x="253" y="63"/>
                    </a:lnTo>
                    <a:lnTo>
                      <a:pt x="260" y="63"/>
                    </a:lnTo>
                    <a:lnTo>
                      <a:pt x="267" y="62"/>
                    </a:lnTo>
                    <a:lnTo>
                      <a:pt x="276" y="62"/>
                    </a:lnTo>
                    <a:lnTo>
                      <a:pt x="284" y="62"/>
                    </a:lnTo>
                    <a:lnTo>
                      <a:pt x="292" y="62"/>
                    </a:lnTo>
                    <a:lnTo>
                      <a:pt x="301" y="62"/>
                    </a:lnTo>
                    <a:lnTo>
                      <a:pt x="311" y="62"/>
                    </a:lnTo>
                    <a:lnTo>
                      <a:pt x="320" y="62"/>
                    </a:lnTo>
                    <a:lnTo>
                      <a:pt x="331" y="62"/>
                    </a:lnTo>
                    <a:lnTo>
                      <a:pt x="343" y="62"/>
                    </a:lnTo>
                    <a:lnTo>
                      <a:pt x="353" y="62"/>
                    </a:lnTo>
                    <a:lnTo>
                      <a:pt x="365" y="62"/>
                    </a:lnTo>
                    <a:lnTo>
                      <a:pt x="378" y="62"/>
                    </a:lnTo>
                    <a:lnTo>
                      <a:pt x="388" y="62"/>
                    </a:lnTo>
                    <a:lnTo>
                      <a:pt x="401" y="62"/>
                    </a:lnTo>
                    <a:lnTo>
                      <a:pt x="414" y="62"/>
                    </a:lnTo>
                    <a:lnTo>
                      <a:pt x="427" y="62"/>
                    </a:lnTo>
                    <a:lnTo>
                      <a:pt x="440" y="62"/>
                    </a:lnTo>
                    <a:lnTo>
                      <a:pt x="454" y="62"/>
                    </a:lnTo>
                    <a:lnTo>
                      <a:pt x="467" y="62"/>
                    </a:lnTo>
                    <a:lnTo>
                      <a:pt x="481" y="62"/>
                    </a:lnTo>
                    <a:lnTo>
                      <a:pt x="494" y="62"/>
                    </a:lnTo>
                    <a:lnTo>
                      <a:pt x="507" y="62"/>
                    </a:lnTo>
                    <a:lnTo>
                      <a:pt x="521" y="62"/>
                    </a:lnTo>
                    <a:lnTo>
                      <a:pt x="535" y="63"/>
                    </a:lnTo>
                    <a:lnTo>
                      <a:pt x="549" y="63"/>
                    </a:lnTo>
                    <a:lnTo>
                      <a:pt x="563" y="63"/>
                    </a:lnTo>
                    <a:lnTo>
                      <a:pt x="577" y="63"/>
                    </a:lnTo>
                    <a:lnTo>
                      <a:pt x="591" y="63"/>
                    </a:lnTo>
                    <a:lnTo>
                      <a:pt x="604" y="63"/>
                    </a:lnTo>
                    <a:lnTo>
                      <a:pt x="618" y="63"/>
                    </a:lnTo>
                    <a:lnTo>
                      <a:pt x="631" y="63"/>
                    </a:lnTo>
                    <a:lnTo>
                      <a:pt x="644" y="63"/>
                    </a:lnTo>
                    <a:lnTo>
                      <a:pt x="657" y="63"/>
                    </a:lnTo>
                    <a:lnTo>
                      <a:pt x="670" y="64"/>
                    </a:lnTo>
                    <a:lnTo>
                      <a:pt x="683" y="64"/>
                    </a:lnTo>
                    <a:lnTo>
                      <a:pt x="696" y="66"/>
                    </a:lnTo>
                    <a:lnTo>
                      <a:pt x="708" y="66"/>
                    </a:lnTo>
                    <a:lnTo>
                      <a:pt x="719" y="66"/>
                    </a:lnTo>
                    <a:lnTo>
                      <a:pt x="731" y="66"/>
                    </a:lnTo>
                    <a:lnTo>
                      <a:pt x="743" y="66"/>
                    </a:lnTo>
                    <a:lnTo>
                      <a:pt x="755" y="66"/>
                    </a:lnTo>
                    <a:lnTo>
                      <a:pt x="765" y="66"/>
                    </a:lnTo>
                    <a:lnTo>
                      <a:pt x="776" y="66"/>
                    </a:lnTo>
                    <a:lnTo>
                      <a:pt x="786" y="67"/>
                    </a:lnTo>
                    <a:lnTo>
                      <a:pt x="795" y="67"/>
                    </a:lnTo>
                    <a:lnTo>
                      <a:pt x="804" y="67"/>
                    </a:lnTo>
                    <a:lnTo>
                      <a:pt x="812" y="67"/>
                    </a:lnTo>
                    <a:lnTo>
                      <a:pt x="820" y="67"/>
                    </a:lnTo>
                    <a:lnTo>
                      <a:pt x="829" y="67"/>
                    </a:lnTo>
                    <a:lnTo>
                      <a:pt x="836" y="67"/>
                    </a:lnTo>
                    <a:lnTo>
                      <a:pt x="843" y="67"/>
                    </a:lnTo>
                    <a:lnTo>
                      <a:pt x="849" y="68"/>
                    </a:lnTo>
                    <a:lnTo>
                      <a:pt x="853" y="68"/>
                    </a:lnTo>
                    <a:lnTo>
                      <a:pt x="858" y="68"/>
                    </a:lnTo>
                    <a:lnTo>
                      <a:pt x="863" y="68"/>
                    </a:lnTo>
                    <a:lnTo>
                      <a:pt x="866" y="68"/>
                    </a:lnTo>
                    <a:lnTo>
                      <a:pt x="871" y="68"/>
                    </a:lnTo>
                    <a:lnTo>
                      <a:pt x="872" y="68"/>
                    </a:lnTo>
                    <a:lnTo>
                      <a:pt x="956" y="7"/>
                    </a:lnTo>
                    <a:lnTo>
                      <a:pt x="912" y="0"/>
                    </a:lnTo>
                    <a:lnTo>
                      <a:pt x="857" y="39"/>
                    </a:lnTo>
                    <a:lnTo>
                      <a:pt x="855" y="37"/>
                    </a:lnTo>
                    <a:lnTo>
                      <a:pt x="849" y="37"/>
                    </a:lnTo>
                    <a:lnTo>
                      <a:pt x="844" y="37"/>
                    </a:lnTo>
                    <a:lnTo>
                      <a:pt x="840" y="37"/>
                    </a:lnTo>
                    <a:lnTo>
                      <a:pt x="835" y="37"/>
                    </a:lnTo>
                    <a:lnTo>
                      <a:pt x="829" y="37"/>
                    </a:lnTo>
                    <a:lnTo>
                      <a:pt x="820" y="36"/>
                    </a:lnTo>
                    <a:lnTo>
                      <a:pt x="813" y="36"/>
                    </a:lnTo>
                    <a:lnTo>
                      <a:pt x="804" y="36"/>
                    </a:lnTo>
                    <a:lnTo>
                      <a:pt x="795" y="36"/>
                    </a:lnTo>
                    <a:lnTo>
                      <a:pt x="785" y="35"/>
                    </a:lnTo>
                    <a:lnTo>
                      <a:pt x="775" y="34"/>
                    </a:lnTo>
                    <a:lnTo>
                      <a:pt x="763" y="34"/>
                    </a:lnTo>
                    <a:lnTo>
                      <a:pt x="752" y="34"/>
                    </a:lnTo>
                    <a:lnTo>
                      <a:pt x="739" y="34"/>
                    </a:lnTo>
                    <a:lnTo>
                      <a:pt x="728" y="33"/>
                    </a:lnTo>
                    <a:lnTo>
                      <a:pt x="714" y="32"/>
                    </a:lnTo>
                    <a:lnTo>
                      <a:pt x="701" y="32"/>
                    </a:lnTo>
                    <a:lnTo>
                      <a:pt x="687" y="32"/>
                    </a:lnTo>
                    <a:lnTo>
                      <a:pt x="673" y="32"/>
                    </a:lnTo>
                    <a:lnTo>
                      <a:pt x="658" y="30"/>
                    </a:lnTo>
                    <a:lnTo>
                      <a:pt x="644" y="30"/>
                    </a:lnTo>
                    <a:lnTo>
                      <a:pt x="628" y="30"/>
                    </a:lnTo>
                    <a:lnTo>
                      <a:pt x="613" y="29"/>
                    </a:lnTo>
                    <a:lnTo>
                      <a:pt x="597" y="29"/>
                    </a:lnTo>
                    <a:lnTo>
                      <a:pt x="582" y="29"/>
                    </a:lnTo>
                    <a:lnTo>
                      <a:pt x="566" y="28"/>
                    </a:lnTo>
                    <a:lnTo>
                      <a:pt x="549" y="28"/>
                    </a:lnTo>
                    <a:lnTo>
                      <a:pt x="533" y="28"/>
                    </a:lnTo>
                    <a:lnTo>
                      <a:pt x="517" y="28"/>
                    </a:lnTo>
                    <a:lnTo>
                      <a:pt x="501" y="27"/>
                    </a:lnTo>
                    <a:lnTo>
                      <a:pt x="485" y="26"/>
                    </a:lnTo>
                    <a:lnTo>
                      <a:pt x="468" y="26"/>
                    </a:lnTo>
                    <a:lnTo>
                      <a:pt x="452" y="26"/>
                    </a:lnTo>
                    <a:lnTo>
                      <a:pt x="435" y="24"/>
                    </a:lnTo>
                    <a:lnTo>
                      <a:pt x="419" y="24"/>
                    </a:lnTo>
                    <a:lnTo>
                      <a:pt x="404" y="23"/>
                    </a:lnTo>
                    <a:lnTo>
                      <a:pt x="388" y="23"/>
                    </a:lnTo>
                    <a:lnTo>
                      <a:pt x="372" y="23"/>
                    </a:lnTo>
                    <a:lnTo>
                      <a:pt x="357" y="23"/>
                    </a:lnTo>
                    <a:lnTo>
                      <a:pt x="341" y="23"/>
                    </a:lnTo>
                    <a:lnTo>
                      <a:pt x="326" y="23"/>
                    </a:lnTo>
                    <a:lnTo>
                      <a:pt x="311" y="23"/>
                    </a:lnTo>
                    <a:lnTo>
                      <a:pt x="297" y="23"/>
                    </a:lnTo>
                    <a:lnTo>
                      <a:pt x="283" y="23"/>
                    </a:lnTo>
                    <a:lnTo>
                      <a:pt x="270" y="23"/>
                    </a:lnTo>
                    <a:lnTo>
                      <a:pt x="256" y="23"/>
                    </a:lnTo>
                    <a:lnTo>
                      <a:pt x="243" y="23"/>
                    </a:lnTo>
                    <a:lnTo>
                      <a:pt x="230" y="23"/>
                    </a:lnTo>
                    <a:lnTo>
                      <a:pt x="218" y="23"/>
                    </a:lnTo>
                    <a:lnTo>
                      <a:pt x="206" y="23"/>
                    </a:lnTo>
                    <a:lnTo>
                      <a:pt x="196" y="23"/>
                    </a:lnTo>
                    <a:lnTo>
                      <a:pt x="185" y="23"/>
                    </a:lnTo>
                    <a:lnTo>
                      <a:pt x="176" y="24"/>
                    </a:lnTo>
                    <a:lnTo>
                      <a:pt x="166" y="24"/>
                    </a:lnTo>
                    <a:lnTo>
                      <a:pt x="158" y="24"/>
                    </a:lnTo>
                    <a:lnTo>
                      <a:pt x="150" y="26"/>
                    </a:lnTo>
                    <a:lnTo>
                      <a:pt x="144" y="26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6" y="28"/>
                    </a:lnTo>
                    <a:lnTo>
                      <a:pt x="124" y="30"/>
                    </a:lnTo>
                    <a:lnTo>
                      <a:pt x="117" y="32"/>
                    </a:lnTo>
                    <a:lnTo>
                      <a:pt x="109" y="33"/>
                    </a:lnTo>
                    <a:lnTo>
                      <a:pt x="103" y="34"/>
                    </a:lnTo>
                    <a:lnTo>
                      <a:pt x="97" y="36"/>
                    </a:lnTo>
                    <a:lnTo>
                      <a:pt x="90" y="39"/>
                    </a:lnTo>
                    <a:lnTo>
                      <a:pt x="84" y="41"/>
                    </a:lnTo>
                    <a:lnTo>
                      <a:pt x="78" y="43"/>
                    </a:lnTo>
                    <a:lnTo>
                      <a:pt x="72" y="46"/>
                    </a:lnTo>
                    <a:lnTo>
                      <a:pt x="67" y="47"/>
                    </a:lnTo>
                    <a:lnTo>
                      <a:pt x="62" y="49"/>
                    </a:lnTo>
                    <a:lnTo>
                      <a:pt x="57" y="50"/>
                    </a:lnTo>
                    <a:lnTo>
                      <a:pt x="54" y="53"/>
                    </a:lnTo>
                    <a:lnTo>
                      <a:pt x="49" y="54"/>
                    </a:lnTo>
                    <a:lnTo>
                      <a:pt x="44" y="56"/>
                    </a:lnTo>
                    <a:lnTo>
                      <a:pt x="41" y="59"/>
                    </a:lnTo>
                    <a:lnTo>
                      <a:pt x="37" y="61"/>
                    </a:lnTo>
                    <a:lnTo>
                      <a:pt x="30" y="63"/>
                    </a:lnTo>
                    <a:lnTo>
                      <a:pt x="24" y="68"/>
                    </a:lnTo>
                    <a:lnTo>
                      <a:pt x="20" y="70"/>
                    </a:lnTo>
                    <a:lnTo>
                      <a:pt x="15" y="74"/>
                    </a:lnTo>
                    <a:lnTo>
                      <a:pt x="10" y="77"/>
                    </a:lnTo>
                    <a:lnTo>
                      <a:pt x="9" y="79"/>
                    </a:lnTo>
                    <a:lnTo>
                      <a:pt x="8" y="79"/>
                    </a:lnTo>
                    <a:lnTo>
                      <a:pt x="5" y="81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1"/>
                    </a:lnTo>
                    <a:lnTo>
                      <a:pt x="1" y="99"/>
                    </a:lnTo>
                    <a:lnTo>
                      <a:pt x="2" y="102"/>
                    </a:lnTo>
                    <a:lnTo>
                      <a:pt x="3" y="106"/>
                    </a:lnTo>
                    <a:lnTo>
                      <a:pt x="5" y="110"/>
                    </a:lnTo>
                    <a:lnTo>
                      <a:pt x="9" y="115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1" y="126"/>
                    </a:lnTo>
                    <a:lnTo>
                      <a:pt x="28" y="129"/>
                    </a:lnTo>
                    <a:lnTo>
                      <a:pt x="33" y="133"/>
                    </a:lnTo>
                    <a:lnTo>
                      <a:pt x="40" y="136"/>
                    </a:lnTo>
                    <a:lnTo>
                      <a:pt x="43" y="137"/>
                    </a:lnTo>
                    <a:lnTo>
                      <a:pt x="47" y="140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60" y="143"/>
                    </a:lnTo>
                    <a:lnTo>
                      <a:pt x="63" y="146"/>
                    </a:lnTo>
                    <a:lnTo>
                      <a:pt x="68" y="146"/>
                    </a:lnTo>
                    <a:lnTo>
                      <a:pt x="72" y="147"/>
                    </a:lnTo>
                    <a:lnTo>
                      <a:pt x="77" y="148"/>
                    </a:lnTo>
                    <a:lnTo>
                      <a:pt x="83" y="149"/>
                    </a:lnTo>
                    <a:lnTo>
                      <a:pt x="89" y="151"/>
                    </a:lnTo>
                    <a:lnTo>
                      <a:pt x="95" y="153"/>
                    </a:lnTo>
                    <a:lnTo>
                      <a:pt x="101" y="154"/>
                    </a:lnTo>
                    <a:lnTo>
                      <a:pt x="106" y="155"/>
                    </a:lnTo>
                    <a:lnTo>
                      <a:pt x="114" y="155"/>
                    </a:lnTo>
                    <a:lnTo>
                      <a:pt x="121" y="157"/>
                    </a:lnTo>
                    <a:lnTo>
                      <a:pt x="126" y="157"/>
                    </a:lnTo>
                    <a:lnTo>
                      <a:pt x="135" y="160"/>
                    </a:lnTo>
                    <a:lnTo>
                      <a:pt x="142" y="161"/>
                    </a:lnTo>
                    <a:lnTo>
                      <a:pt x="150" y="162"/>
                    </a:lnTo>
                    <a:lnTo>
                      <a:pt x="153" y="162"/>
                    </a:lnTo>
                    <a:lnTo>
                      <a:pt x="158" y="162"/>
                    </a:lnTo>
                    <a:lnTo>
                      <a:pt x="164" y="163"/>
                    </a:lnTo>
                    <a:lnTo>
                      <a:pt x="171" y="163"/>
                    </a:lnTo>
                    <a:lnTo>
                      <a:pt x="178" y="163"/>
                    </a:lnTo>
                    <a:lnTo>
                      <a:pt x="186" y="164"/>
                    </a:lnTo>
                    <a:lnTo>
                      <a:pt x="195" y="166"/>
                    </a:lnTo>
                    <a:lnTo>
                      <a:pt x="204" y="166"/>
                    </a:lnTo>
                    <a:lnTo>
                      <a:pt x="213" y="166"/>
                    </a:lnTo>
                    <a:lnTo>
                      <a:pt x="224" y="166"/>
                    </a:lnTo>
                    <a:lnTo>
                      <a:pt x="236" y="167"/>
                    </a:lnTo>
                    <a:lnTo>
                      <a:pt x="247" y="167"/>
                    </a:lnTo>
                    <a:lnTo>
                      <a:pt x="259" y="167"/>
                    </a:lnTo>
                    <a:lnTo>
                      <a:pt x="271" y="168"/>
                    </a:lnTo>
                    <a:lnTo>
                      <a:pt x="285" y="169"/>
                    </a:lnTo>
                    <a:lnTo>
                      <a:pt x="299" y="169"/>
                    </a:lnTo>
                    <a:lnTo>
                      <a:pt x="312" y="169"/>
                    </a:lnTo>
                    <a:lnTo>
                      <a:pt x="326" y="169"/>
                    </a:lnTo>
                    <a:lnTo>
                      <a:pt x="340" y="170"/>
                    </a:lnTo>
                    <a:lnTo>
                      <a:pt x="355" y="171"/>
                    </a:lnTo>
                    <a:lnTo>
                      <a:pt x="371" y="171"/>
                    </a:lnTo>
                    <a:lnTo>
                      <a:pt x="386" y="171"/>
                    </a:lnTo>
                    <a:lnTo>
                      <a:pt x="401" y="173"/>
                    </a:lnTo>
                    <a:lnTo>
                      <a:pt x="418" y="174"/>
                    </a:lnTo>
                    <a:lnTo>
                      <a:pt x="433" y="174"/>
                    </a:lnTo>
                    <a:lnTo>
                      <a:pt x="449" y="174"/>
                    </a:lnTo>
                    <a:lnTo>
                      <a:pt x="466" y="174"/>
                    </a:lnTo>
                    <a:lnTo>
                      <a:pt x="481" y="175"/>
                    </a:lnTo>
                    <a:lnTo>
                      <a:pt x="498" y="175"/>
                    </a:lnTo>
                    <a:lnTo>
                      <a:pt x="514" y="175"/>
                    </a:lnTo>
                    <a:lnTo>
                      <a:pt x="530" y="176"/>
                    </a:lnTo>
                    <a:lnTo>
                      <a:pt x="547" y="177"/>
                    </a:lnTo>
                    <a:lnTo>
                      <a:pt x="563" y="177"/>
                    </a:lnTo>
                    <a:lnTo>
                      <a:pt x="579" y="177"/>
                    </a:lnTo>
                    <a:lnTo>
                      <a:pt x="595" y="177"/>
                    </a:lnTo>
                    <a:lnTo>
                      <a:pt x="610" y="177"/>
                    </a:lnTo>
                    <a:lnTo>
                      <a:pt x="627" y="177"/>
                    </a:lnTo>
                    <a:lnTo>
                      <a:pt x="642" y="179"/>
                    </a:lnTo>
                    <a:lnTo>
                      <a:pt x="657" y="179"/>
                    </a:lnTo>
                    <a:lnTo>
                      <a:pt x="673" y="180"/>
                    </a:lnTo>
                    <a:lnTo>
                      <a:pt x="687" y="180"/>
                    </a:lnTo>
                    <a:lnTo>
                      <a:pt x="701" y="180"/>
                    </a:lnTo>
                    <a:lnTo>
                      <a:pt x="715" y="180"/>
                    </a:lnTo>
                    <a:lnTo>
                      <a:pt x="729" y="181"/>
                    </a:lnTo>
                    <a:lnTo>
                      <a:pt x="742" y="181"/>
                    </a:lnTo>
                    <a:lnTo>
                      <a:pt x="756" y="181"/>
                    </a:lnTo>
                    <a:lnTo>
                      <a:pt x="768" y="181"/>
                    </a:lnTo>
                    <a:lnTo>
                      <a:pt x="781" y="182"/>
                    </a:lnTo>
                    <a:lnTo>
                      <a:pt x="791" y="182"/>
                    </a:lnTo>
                    <a:lnTo>
                      <a:pt x="803" y="182"/>
                    </a:lnTo>
                    <a:lnTo>
                      <a:pt x="812" y="182"/>
                    </a:lnTo>
                    <a:lnTo>
                      <a:pt x="823" y="183"/>
                    </a:lnTo>
                    <a:lnTo>
                      <a:pt x="831" y="183"/>
                    </a:lnTo>
                    <a:lnTo>
                      <a:pt x="839" y="183"/>
                    </a:lnTo>
                    <a:lnTo>
                      <a:pt x="847" y="183"/>
                    </a:lnTo>
                    <a:lnTo>
                      <a:pt x="855" y="183"/>
                    </a:lnTo>
                    <a:lnTo>
                      <a:pt x="860" y="183"/>
                    </a:lnTo>
                    <a:lnTo>
                      <a:pt x="866" y="183"/>
                    </a:lnTo>
                    <a:lnTo>
                      <a:pt x="871" y="183"/>
                    </a:lnTo>
                    <a:lnTo>
                      <a:pt x="876" y="183"/>
                    </a:lnTo>
                    <a:lnTo>
                      <a:pt x="882" y="183"/>
                    </a:lnTo>
                    <a:lnTo>
                      <a:pt x="884" y="184"/>
                    </a:lnTo>
                    <a:lnTo>
                      <a:pt x="939" y="237"/>
                    </a:lnTo>
                    <a:lnTo>
                      <a:pt x="980" y="228"/>
                    </a:lnTo>
                    <a:lnTo>
                      <a:pt x="980" y="199"/>
                    </a:lnTo>
                    <a:lnTo>
                      <a:pt x="946" y="199"/>
                    </a:lnTo>
                    <a:lnTo>
                      <a:pt x="889" y="135"/>
                    </a:lnTo>
                    <a:lnTo>
                      <a:pt x="245" y="123"/>
                    </a:lnTo>
                    <a:lnTo>
                      <a:pt x="244" y="123"/>
                    </a:lnTo>
                    <a:lnTo>
                      <a:pt x="239" y="123"/>
                    </a:lnTo>
                    <a:lnTo>
                      <a:pt x="234" y="123"/>
                    </a:lnTo>
                    <a:lnTo>
                      <a:pt x="227" y="124"/>
                    </a:lnTo>
                    <a:lnTo>
                      <a:pt x="224" y="124"/>
                    </a:lnTo>
                    <a:lnTo>
                      <a:pt x="219" y="124"/>
                    </a:lnTo>
                    <a:lnTo>
                      <a:pt x="215" y="124"/>
                    </a:lnTo>
                    <a:lnTo>
                      <a:pt x="210" y="124"/>
                    </a:lnTo>
                    <a:lnTo>
                      <a:pt x="205" y="124"/>
                    </a:lnTo>
                    <a:lnTo>
                      <a:pt x="200" y="124"/>
                    </a:lnTo>
                    <a:lnTo>
                      <a:pt x="195" y="124"/>
                    </a:lnTo>
                    <a:lnTo>
                      <a:pt x="190" y="126"/>
                    </a:lnTo>
                    <a:lnTo>
                      <a:pt x="184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4"/>
                    </a:lnTo>
                    <a:lnTo>
                      <a:pt x="163" y="124"/>
                    </a:lnTo>
                    <a:lnTo>
                      <a:pt x="158" y="124"/>
                    </a:lnTo>
                    <a:lnTo>
                      <a:pt x="153" y="124"/>
                    </a:lnTo>
                    <a:lnTo>
                      <a:pt x="149" y="124"/>
                    </a:lnTo>
                    <a:lnTo>
                      <a:pt x="144" y="123"/>
                    </a:lnTo>
                    <a:lnTo>
                      <a:pt x="141" y="123"/>
                    </a:lnTo>
                    <a:lnTo>
                      <a:pt x="136" y="122"/>
                    </a:lnTo>
                    <a:lnTo>
                      <a:pt x="132" y="122"/>
                    </a:lnTo>
                    <a:lnTo>
                      <a:pt x="126" y="121"/>
                    </a:lnTo>
                    <a:lnTo>
                      <a:pt x="124" y="120"/>
                    </a:lnTo>
                    <a:lnTo>
                      <a:pt x="119" y="117"/>
                    </a:lnTo>
                    <a:lnTo>
                      <a:pt x="116" y="115"/>
                    </a:lnTo>
                    <a:lnTo>
                      <a:pt x="111" y="114"/>
                    </a:lnTo>
                    <a:lnTo>
                      <a:pt x="108" y="111"/>
                    </a:lnTo>
                    <a:lnTo>
                      <a:pt x="103" y="109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2" y="103"/>
                    </a:lnTo>
                    <a:lnTo>
                      <a:pt x="85" y="99"/>
                    </a:lnTo>
                    <a:lnTo>
                      <a:pt x="79" y="96"/>
                    </a:lnTo>
                    <a:lnTo>
                      <a:pt x="76" y="94"/>
                    </a:lnTo>
                    <a:lnTo>
                      <a:pt x="75" y="94"/>
                    </a:lnTo>
                    <a:lnTo>
                      <a:pt x="96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2" name="Freeform 250"/>
              <p:cNvSpPr>
                <a:spLocks noChangeAspect="1"/>
              </p:cNvSpPr>
              <p:nvPr/>
            </p:nvSpPr>
            <p:spPr bwMode="auto">
              <a:xfrm>
                <a:off x="2235" y="2731"/>
                <a:ext cx="135" cy="259"/>
              </a:xfrm>
              <a:custGeom>
                <a:avLst/>
                <a:gdLst>
                  <a:gd name="T0" fmla="*/ 4 w 135"/>
                  <a:gd name="T1" fmla="*/ 20 h 259"/>
                  <a:gd name="T2" fmla="*/ 14 w 135"/>
                  <a:gd name="T3" fmla="*/ 14 h 259"/>
                  <a:gd name="T4" fmla="*/ 22 w 135"/>
                  <a:gd name="T5" fmla="*/ 8 h 259"/>
                  <a:gd name="T6" fmla="*/ 28 w 135"/>
                  <a:gd name="T7" fmla="*/ 4 h 259"/>
                  <a:gd name="T8" fmla="*/ 31 w 135"/>
                  <a:gd name="T9" fmla="*/ 4 h 259"/>
                  <a:gd name="T10" fmla="*/ 38 w 135"/>
                  <a:gd name="T11" fmla="*/ 3 h 259"/>
                  <a:gd name="T12" fmla="*/ 48 w 135"/>
                  <a:gd name="T13" fmla="*/ 2 h 259"/>
                  <a:gd name="T14" fmla="*/ 58 w 135"/>
                  <a:gd name="T15" fmla="*/ 1 h 259"/>
                  <a:gd name="T16" fmla="*/ 66 w 135"/>
                  <a:gd name="T17" fmla="*/ 1 h 259"/>
                  <a:gd name="T18" fmla="*/ 75 w 135"/>
                  <a:gd name="T19" fmla="*/ 1 h 259"/>
                  <a:gd name="T20" fmla="*/ 86 w 135"/>
                  <a:gd name="T21" fmla="*/ 0 h 259"/>
                  <a:gd name="T22" fmla="*/ 94 w 135"/>
                  <a:gd name="T23" fmla="*/ 0 h 259"/>
                  <a:gd name="T24" fmla="*/ 103 w 135"/>
                  <a:gd name="T25" fmla="*/ 0 h 259"/>
                  <a:gd name="T26" fmla="*/ 112 w 135"/>
                  <a:gd name="T27" fmla="*/ 0 h 259"/>
                  <a:gd name="T28" fmla="*/ 123 w 135"/>
                  <a:gd name="T29" fmla="*/ 0 h 259"/>
                  <a:gd name="T30" fmla="*/ 133 w 135"/>
                  <a:gd name="T31" fmla="*/ 4 h 259"/>
                  <a:gd name="T32" fmla="*/ 135 w 135"/>
                  <a:gd name="T33" fmla="*/ 8 h 259"/>
                  <a:gd name="T34" fmla="*/ 135 w 135"/>
                  <a:gd name="T35" fmla="*/ 14 h 259"/>
                  <a:gd name="T36" fmla="*/ 135 w 135"/>
                  <a:gd name="T37" fmla="*/ 26 h 259"/>
                  <a:gd name="T38" fmla="*/ 135 w 135"/>
                  <a:gd name="T39" fmla="*/ 36 h 259"/>
                  <a:gd name="T40" fmla="*/ 135 w 135"/>
                  <a:gd name="T41" fmla="*/ 44 h 259"/>
                  <a:gd name="T42" fmla="*/ 135 w 135"/>
                  <a:gd name="T43" fmla="*/ 53 h 259"/>
                  <a:gd name="T44" fmla="*/ 135 w 135"/>
                  <a:gd name="T45" fmla="*/ 62 h 259"/>
                  <a:gd name="T46" fmla="*/ 135 w 135"/>
                  <a:gd name="T47" fmla="*/ 72 h 259"/>
                  <a:gd name="T48" fmla="*/ 135 w 135"/>
                  <a:gd name="T49" fmla="*/ 82 h 259"/>
                  <a:gd name="T50" fmla="*/ 135 w 135"/>
                  <a:gd name="T51" fmla="*/ 91 h 259"/>
                  <a:gd name="T52" fmla="*/ 135 w 135"/>
                  <a:gd name="T53" fmla="*/ 103 h 259"/>
                  <a:gd name="T54" fmla="*/ 135 w 135"/>
                  <a:gd name="T55" fmla="*/ 114 h 259"/>
                  <a:gd name="T56" fmla="*/ 135 w 135"/>
                  <a:gd name="T57" fmla="*/ 126 h 259"/>
                  <a:gd name="T58" fmla="*/ 135 w 135"/>
                  <a:gd name="T59" fmla="*/ 135 h 259"/>
                  <a:gd name="T60" fmla="*/ 135 w 135"/>
                  <a:gd name="T61" fmla="*/ 146 h 259"/>
                  <a:gd name="T62" fmla="*/ 135 w 135"/>
                  <a:gd name="T63" fmla="*/ 157 h 259"/>
                  <a:gd name="T64" fmla="*/ 135 w 135"/>
                  <a:gd name="T65" fmla="*/ 167 h 259"/>
                  <a:gd name="T66" fmla="*/ 135 w 135"/>
                  <a:gd name="T67" fmla="*/ 177 h 259"/>
                  <a:gd name="T68" fmla="*/ 135 w 135"/>
                  <a:gd name="T69" fmla="*/ 187 h 259"/>
                  <a:gd name="T70" fmla="*/ 135 w 135"/>
                  <a:gd name="T71" fmla="*/ 197 h 259"/>
                  <a:gd name="T72" fmla="*/ 135 w 135"/>
                  <a:gd name="T73" fmla="*/ 206 h 259"/>
                  <a:gd name="T74" fmla="*/ 135 w 135"/>
                  <a:gd name="T75" fmla="*/ 217 h 259"/>
                  <a:gd name="T76" fmla="*/ 135 w 135"/>
                  <a:gd name="T77" fmla="*/ 230 h 259"/>
                  <a:gd name="T78" fmla="*/ 135 w 135"/>
                  <a:gd name="T79" fmla="*/ 240 h 259"/>
                  <a:gd name="T80" fmla="*/ 135 w 135"/>
                  <a:gd name="T81" fmla="*/ 246 h 259"/>
                  <a:gd name="T82" fmla="*/ 121 w 135"/>
                  <a:gd name="T83" fmla="*/ 259 h 259"/>
                  <a:gd name="T84" fmla="*/ 79 w 135"/>
                  <a:gd name="T85" fmla="*/ 222 h 259"/>
                  <a:gd name="T86" fmla="*/ 112 w 135"/>
                  <a:gd name="T87" fmla="*/ 34 h 259"/>
                  <a:gd name="T88" fmla="*/ 0 w 135"/>
                  <a:gd name="T89" fmla="*/ 37 h 259"/>
                  <a:gd name="T90" fmla="*/ 0 w 135"/>
                  <a:gd name="T91" fmla="*/ 24 h 2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35" h="259">
                    <a:moveTo>
                      <a:pt x="0" y="24"/>
                    </a:moveTo>
                    <a:lnTo>
                      <a:pt x="4" y="20"/>
                    </a:lnTo>
                    <a:lnTo>
                      <a:pt x="9" y="17"/>
                    </a:lnTo>
                    <a:lnTo>
                      <a:pt x="14" y="14"/>
                    </a:lnTo>
                    <a:lnTo>
                      <a:pt x="19" y="12"/>
                    </a:lnTo>
                    <a:lnTo>
                      <a:pt x="22" y="8"/>
                    </a:lnTo>
                    <a:lnTo>
                      <a:pt x="26" y="6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8" y="3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1"/>
                    </a:lnTo>
                    <a:lnTo>
                      <a:pt x="61" y="1"/>
                    </a:lnTo>
                    <a:lnTo>
                      <a:pt x="66" y="1"/>
                    </a:lnTo>
                    <a:lnTo>
                      <a:pt x="71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3" y="4"/>
                    </a:lnTo>
                    <a:lnTo>
                      <a:pt x="135" y="6"/>
                    </a:lnTo>
                    <a:lnTo>
                      <a:pt x="135" y="8"/>
                    </a:lnTo>
                    <a:lnTo>
                      <a:pt x="135" y="10"/>
                    </a:lnTo>
                    <a:lnTo>
                      <a:pt x="135" y="14"/>
                    </a:lnTo>
                    <a:lnTo>
                      <a:pt x="135" y="20"/>
                    </a:lnTo>
                    <a:lnTo>
                      <a:pt x="135" y="26"/>
                    </a:lnTo>
                    <a:lnTo>
                      <a:pt x="135" y="33"/>
                    </a:lnTo>
                    <a:lnTo>
                      <a:pt x="135" y="36"/>
                    </a:lnTo>
                    <a:lnTo>
                      <a:pt x="135" y="40"/>
                    </a:lnTo>
                    <a:lnTo>
                      <a:pt x="135" y="44"/>
                    </a:lnTo>
                    <a:lnTo>
                      <a:pt x="135" y="49"/>
                    </a:lnTo>
                    <a:lnTo>
                      <a:pt x="135" y="53"/>
                    </a:lnTo>
                    <a:lnTo>
                      <a:pt x="135" y="57"/>
                    </a:lnTo>
                    <a:lnTo>
                      <a:pt x="135" y="62"/>
                    </a:lnTo>
                    <a:lnTo>
                      <a:pt x="135" y="67"/>
                    </a:lnTo>
                    <a:lnTo>
                      <a:pt x="135" y="72"/>
                    </a:lnTo>
                    <a:lnTo>
                      <a:pt x="135" y="76"/>
                    </a:lnTo>
                    <a:lnTo>
                      <a:pt x="135" y="82"/>
                    </a:lnTo>
                    <a:lnTo>
                      <a:pt x="135" y="88"/>
                    </a:lnTo>
                    <a:lnTo>
                      <a:pt x="135" y="91"/>
                    </a:lnTo>
                    <a:lnTo>
                      <a:pt x="135" y="97"/>
                    </a:lnTo>
                    <a:lnTo>
                      <a:pt x="135" y="103"/>
                    </a:lnTo>
                    <a:lnTo>
                      <a:pt x="135" y="109"/>
                    </a:lnTo>
                    <a:lnTo>
                      <a:pt x="135" y="114"/>
                    </a:lnTo>
                    <a:lnTo>
                      <a:pt x="135" y="120"/>
                    </a:lnTo>
                    <a:lnTo>
                      <a:pt x="135" y="126"/>
                    </a:lnTo>
                    <a:lnTo>
                      <a:pt x="135" y="131"/>
                    </a:lnTo>
                    <a:lnTo>
                      <a:pt x="135" y="135"/>
                    </a:lnTo>
                    <a:lnTo>
                      <a:pt x="135" y="141"/>
                    </a:lnTo>
                    <a:lnTo>
                      <a:pt x="135" y="146"/>
                    </a:lnTo>
                    <a:lnTo>
                      <a:pt x="135" y="151"/>
                    </a:lnTo>
                    <a:lnTo>
                      <a:pt x="135" y="157"/>
                    </a:lnTo>
                    <a:lnTo>
                      <a:pt x="135" y="162"/>
                    </a:lnTo>
                    <a:lnTo>
                      <a:pt x="135" y="167"/>
                    </a:lnTo>
                    <a:lnTo>
                      <a:pt x="135" y="174"/>
                    </a:lnTo>
                    <a:lnTo>
                      <a:pt x="135" y="177"/>
                    </a:lnTo>
                    <a:lnTo>
                      <a:pt x="135" y="183"/>
                    </a:lnTo>
                    <a:lnTo>
                      <a:pt x="135" y="187"/>
                    </a:lnTo>
                    <a:lnTo>
                      <a:pt x="135" y="193"/>
                    </a:lnTo>
                    <a:lnTo>
                      <a:pt x="135" y="197"/>
                    </a:lnTo>
                    <a:lnTo>
                      <a:pt x="135" y="201"/>
                    </a:lnTo>
                    <a:lnTo>
                      <a:pt x="135" y="206"/>
                    </a:lnTo>
                    <a:lnTo>
                      <a:pt x="135" y="210"/>
                    </a:lnTo>
                    <a:lnTo>
                      <a:pt x="135" y="217"/>
                    </a:lnTo>
                    <a:lnTo>
                      <a:pt x="135" y="224"/>
                    </a:lnTo>
                    <a:lnTo>
                      <a:pt x="135" y="230"/>
                    </a:lnTo>
                    <a:lnTo>
                      <a:pt x="135" y="236"/>
                    </a:lnTo>
                    <a:lnTo>
                      <a:pt x="135" y="240"/>
                    </a:lnTo>
                    <a:lnTo>
                      <a:pt x="135" y="243"/>
                    </a:lnTo>
                    <a:lnTo>
                      <a:pt x="135" y="246"/>
                    </a:lnTo>
                    <a:lnTo>
                      <a:pt x="135" y="247"/>
                    </a:lnTo>
                    <a:lnTo>
                      <a:pt x="121" y="259"/>
                    </a:lnTo>
                    <a:lnTo>
                      <a:pt x="79" y="257"/>
                    </a:lnTo>
                    <a:lnTo>
                      <a:pt x="79" y="222"/>
                    </a:lnTo>
                    <a:lnTo>
                      <a:pt x="112" y="226"/>
                    </a:lnTo>
                    <a:lnTo>
                      <a:pt x="112" y="34"/>
                    </a:lnTo>
                    <a:lnTo>
                      <a:pt x="35" y="27"/>
                    </a:lnTo>
                    <a:lnTo>
                      <a:pt x="0" y="3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3" name="Freeform 251"/>
              <p:cNvSpPr>
                <a:spLocks noChangeAspect="1"/>
              </p:cNvSpPr>
              <p:nvPr/>
            </p:nvSpPr>
            <p:spPr bwMode="auto">
              <a:xfrm>
                <a:off x="2284" y="2746"/>
                <a:ext cx="23" cy="174"/>
              </a:xfrm>
              <a:custGeom>
                <a:avLst/>
                <a:gdLst>
                  <a:gd name="T0" fmla="*/ 23 w 23"/>
                  <a:gd name="T1" fmla="*/ 1 h 174"/>
                  <a:gd name="T2" fmla="*/ 19 w 23"/>
                  <a:gd name="T3" fmla="*/ 172 h 174"/>
                  <a:gd name="T4" fmla="*/ 0 w 23"/>
                  <a:gd name="T5" fmla="*/ 174 h 174"/>
                  <a:gd name="T6" fmla="*/ 0 w 23"/>
                  <a:gd name="T7" fmla="*/ 0 h 174"/>
                  <a:gd name="T8" fmla="*/ 23 w 23"/>
                  <a:gd name="T9" fmla="*/ 1 h 174"/>
                  <a:gd name="T10" fmla="*/ 23 w 23"/>
                  <a:gd name="T11" fmla="*/ 1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174">
                    <a:moveTo>
                      <a:pt x="23" y="1"/>
                    </a:moveTo>
                    <a:lnTo>
                      <a:pt x="19" y="172"/>
                    </a:lnTo>
                    <a:lnTo>
                      <a:pt x="0" y="174"/>
                    </a:lnTo>
                    <a:lnTo>
                      <a:pt x="0" y="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4" name="Freeform 252"/>
              <p:cNvSpPr>
                <a:spLocks noChangeAspect="1"/>
              </p:cNvSpPr>
              <p:nvPr/>
            </p:nvSpPr>
            <p:spPr bwMode="auto">
              <a:xfrm>
                <a:off x="2354" y="2790"/>
                <a:ext cx="487" cy="182"/>
              </a:xfrm>
              <a:custGeom>
                <a:avLst/>
                <a:gdLst>
                  <a:gd name="T0" fmla="*/ 466 w 487"/>
                  <a:gd name="T1" fmla="*/ 15 h 182"/>
                  <a:gd name="T2" fmla="*/ 469 w 487"/>
                  <a:gd name="T3" fmla="*/ 18 h 182"/>
                  <a:gd name="T4" fmla="*/ 472 w 487"/>
                  <a:gd name="T5" fmla="*/ 23 h 182"/>
                  <a:gd name="T6" fmla="*/ 476 w 487"/>
                  <a:gd name="T7" fmla="*/ 32 h 182"/>
                  <a:gd name="T8" fmla="*/ 480 w 487"/>
                  <a:gd name="T9" fmla="*/ 43 h 182"/>
                  <a:gd name="T10" fmla="*/ 481 w 487"/>
                  <a:gd name="T11" fmla="*/ 49 h 182"/>
                  <a:gd name="T12" fmla="*/ 484 w 487"/>
                  <a:gd name="T13" fmla="*/ 57 h 182"/>
                  <a:gd name="T14" fmla="*/ 484 w 487"/>
                  <a:gd name="T15" fmla="*/ 65 h 182"/>
                  <a:gd name="T16" fmla="*/ 486 w 487"/>
                  <a:gd name="T17" fmla="*/ 75 h 182"/>
                  <a:gd name="T18" fmla="*/ 486 w 487"/>
                  <a:gd name="T19" fmla="*/ 84 h 182"/>
                  <a:gd name="T20" fmla="*/ 487 w 487"/>
                  <a:gd name="T21" fmla="*/ 96 h 182"/>
                  <a:gd name="T22" fmla="*/ 486 w 487"/>
                  <a:gd name="T23" fmla="*/ 107 h 182"/>
                  <a:gd name="T24" fmla="*/ 486 w 487"/>
                  <a:gd name="T25" fmla="*/ 117 h 182"/>
                  <a:gd name="T26" fmla="*/ 486 w 487"/>
                  <a:gd name="T27" fmla="*/ 127 h 182"/>
                  <a:gd name="T28" fmla="*/ 486 w 487"/>
                  <a:gd name="T29" fmla="*/ 136 h 182"/>
                  <a:gd name="T30" fmla="*/ 484 w 487"/>
                  <a:gd name="T31" fmla="*/ 150 h 182"/>
                  <a:gd name="T32" fmla="*/ 482 w 487"/>
                  <a:gd name="T33" fmla="*/ 162 h 182"/>
                  <a:gd name="T34" fmla="*/ 480 w 487"/>
                  <a:gd name="T35" fmla="*/ 170 h 182"/>
                  <a:gd name="T36" fmla="*/ 479 w 487"/>
                  <a:gd name="T37" fmla="*/ 176 h 182"/>
                  <a:gd name="T38" fmla="*/ 478 w 487"/>
                  <a:gd name="T39" fmla="*/ 182 h 182"/>
                  <a:gd name="T40" fmla="*/ 10 w 487"/>
                  <a:gd name="T41" fmla="*/ 141 h 182"/>
                  <a:gd name="T42" fmla="*/ 393 w 487"/>
                  <a:gd name="T43" fmla="*/ 138 h 182"/>
                  <a:gd name="T44" fmla="*/ 399 w 487"/>
                  <a:gd name="T45" fmla="*/ 136 h 182"/>
                  <a:gd name="T46" fmla="*/ 405 w 487"/>
                  <a:gd name="T47" fmla="*/ 135 h 182"/>
                  <a:gd name="T48" fmla="*/ 414 w 487"/>
                  <a:gd name="T49" fmla="*/ 131 h 182"/>
                  <a:gd name="T50" fmla="*/ 422 w 487"/>
                  <a:gd name="T51" fmla="*/ 127 h 182"/>
                  <a:gd name="T52" fmla="*/ 431 w 487"/>
                  <a:gd name="T53" fmla="*/ 122 h 182"/>
                  <a:gd name="T54" fmla="*/ 444 w 487"/>
                  <a:gd name="T55" fmla="*/ 109 h 182"/>
                  <a:gd name="T56" fmla="*/ 449 w 487"/>
                  <a:gd name="T57" fmla="*/ 96 h 182"/>
                  <a:gd name="T58" fmla="*/ 452 w 487"/>
                  <a:gd name="T59" fmla="*/ 88 h 182"/>
                  <a:gd name="T60" fmla="*/ 448 w 487"/>
                  <a:gd name="T61" fmla="*/ 80 h 182"/>
                  <a:gd name="T62" fmla="*/ 438 w 487"/>
                  <a:gd name="T63" fmla="*/ 69 h 182"/>
                  <a:gd name="T64" fmla="*/ 428 w 487"/>
                  <a:gd name="T65" fmla="*/ 63 h 182"/>
                  <a:gd name="T66" fmla="*/ 418 w 487"/>
                  <a:gd name="T67" fmla="*/ 58 h 182"/>
                  <a:gd name="T68" fmla="*/ 405 w 487"/>
                  <a:gd name="T69" fmla="*/ 55 h 182"/>
                  <a:gd name="T70" fmla="*/ 392 w 487"/>
                  <a:gd name="T71" fmla="*/ 55 h 182"/>
                  <a:gd name="T72" fmla="*/ 379 w 487"/>
                  <a:gd name="T73" fmla="*/ 54 h 182"/>
                  <a:gd name="T74" fmla="*/ 370 w 487"/>
                  <a:gd name="T75" fmla="*/ 55 h 182"/>
                  <a:gd name="T76" fmla="*/ 363 w 487"/>
                  <a:gd name="T77" fmla="*/ 55 h 182"/>
                  <a:gd name="T78" fmla="*/ 361 w 487"/>
                  <a:gd name="T79" fmla="*/ 55 h 182"/>
                  <a:gd name="T80" fmla="*/ 4 w 487"/>
                  <a:gd name="T81" fmla="*/ 0 h 1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7" h="182">
                    <a:moveTo>
                      <a:pt x="4" y="0"/>
                    </a:moveTo>
                    <a:lnTo>
                      <a:pt x="466" y="15"/>
                    </a:lnTo>
                    <a:lnTo>
                      <a:pt x="466" y="16"/>
                    </a:lnTo>
                    <a:lnTo>
                      <a:pt x="469" y="18"/>
                    </a:lnTo>
                    <a:lnTo>
                      <a:pt x="471" y="21"/>
                    </a:lnTo>
                    <a:lnTo>
                      <a:pt x="472" y="23"/>
                    </a:lnTo>
                    <a:lnTo>
                      <a:pt x="474" y="27"/>
                    </a:lnTo>
                    <a:lnTo>
                      <a:pt x="476" y="32"/>
                    </a:lnTo>
                    <a:lnTo>
                      <a:pt x="478" y="37"/>
                    </a:lnTo>
                    <a:lnTo>
                      <a:pt x="480" y="43"/>
                    </a:lnTo>
                    <a:lnTo>
                      <a:pt x="480" y="45"/>
                    </a:lnTo>
                    <a:lnTo>
                      <a:pt x="481" y="49"/>
                    </a:lnTo>
                    <a:lnTo>
                      <a:pt x="482" y="52"/>
                    </a:lnTo>
                    <a:lnTo>
                      <a:pt x="484" y="57"/>
                    </a:lnTo>
                    <a:lnTo>
                      <a:pt x="484" y="61"/>
                    </a:lnTo>
                    <a:lnTo>
                      <a:pt x="484" y="65"/>
                    </a:lnTo>
                    <a:lnTo>
                      <a:pt x="485" y="70"/>
                    </a:lnTo>
                    <a:lnTo>
                      <a:pt x="486" y="75"/>
                    </a:lnTo>
                    <a:lnTo>
                      <a:pt x="486" y="78"/>
                    </a:lnTo>
                    <a:lnTo>
                      <a:pt x="486" y="84"/>
                    </a:lnTo>
                    <a:lnTo>
                      <a:pt x="486" y="90"/>
                    </a:lnTo>
                    <a:lnTo>
                      <a:pt x="487" y="96"/>
                    </a:lnTo>
                    <a:lnTo>
                      <a:pt x="486" y="102"/>
                    </a:lnTo>
                    <a:lnTo>
                      <a:pt x="486" y="107"/>
                    </a:lnTo>
                    <a:lnTo>
                      <a:pt x="486" y="112"/>
                    </a:lnTo>
                    <a:lnTo>
                      <a:pt x="486" y="117"/>
                    </a:lnTo>
                    <a:lnTo>
                      <a:pt x="486" y="122"/>
                    </a:lnTo>
                    <a:lnTo>
                      <a:pt x="486" y="127"/>
                    </a:lnTo>
                    <a:lnTo>
                      <a:pt x="486" y="130"/>
                    </a:lnTo>
                    <a:lnTo>
                      <a:pt x="486" y="136"/>
                    </a:lnTo>
                    <a:lnTo>
                      <a:pt x="484" y="143"/>
                    </a:lnTo>
                    <a:lnTo>
                      <a:pt x="484" y="150"/>
                    </a:lnTo>
                    <a:lnTo>
                      <a:pt x="482" y="156"/>
                    </a:lnTo>
                    <a:lnTo>
                      <a:pt x="482" y="162"/>
                    </a:lnTo>
                    <a:lnTo>
                      <a:pt x="481" y="167"/>
                    </a:lnTo>
                    <a:lnTo>
                      <a:pt x="480" y="170"/>
                    </a:lnTo>
                    <a:lnTo>
                      <a:pt x="480" y="174"/>
                    </a:lnTo>
                    <a:lnTo>
                      <a:pt x="479" y="176"/>
                    </a:lnTo>
                    <a:lnTo>
                      <a:pt x="478" y="180"/>
                    </a:lnTo>
                    <a:lnTo>
                      <a:pt x="478" y="182"/>
                    </a:lnTo>
                    <a:lnTo>
                      <a:pt x="16" y="163"/>
                    </a:lnTo>
                    <a:lnTo>
                      <a:pt x="10" y="141"/>
                    </a:lnTo>
                    <a:lnTo>
                      <a:pt x="4" y="115"/>
                    </a:lnTo>
                    <a:lnTo>
                      <a:pt x="393" y="138"/>
                    </a:lnTo>
                    <a:lnTo>
                      <a:pt x="394" y="138"/>
                    </a:lnTo>
                    <a:lnTo>
                      <a:pt x="399" y="136"/>
                    </a:lnTo>
                    <a:lnTo>
                      <a:pt x="401" y="135"/>
                    </a:lnTo>
                    <a:lnTo>
                      <a:pt x="405" y="135"/>
                    </a:lnTo>
                    <a:lnTo>
                      <a:pt x="410" y="132"/>
                    </a:lnTo>
                    <a:lnTo>
                      <a:pt x="414" y="131"/>
                    </a:lnTo>
                    <a:lnTo>
                      <a:pt x="418" y="129"/>
                    </a:lnTo>
                    <a:lnTo>
                      <a:pt x="422" y="127"/>
                    </a:lnTo>
                    <a:lnTo>
                      <a:pt x="426" y="124"/>
                    </a:lnTo>
                    <a:lnTo>
                      <a:pt x="431" y="122"/>
                    </a:lnTo>
                    <a:lnTo>
                      <a:pt x="438" y="116"/>
                    </a:lnTo>
                    <a:lnTo>
                      <a:pt x="444" y="109"/>
                    </a:lnTo>
                    <a:lnTo>
                      <a:pt x="446" y="102"/>
                    </a:lnTo>
                    <a:lnTo>
                      <a:pt x="449" y="96"/>
                    </a:lnTo>
                    <a:lnTo>
                      <a:pt x="451" y="92"/>
                    </a:lnTo>
                    <a:lnTo>
                      <a:pt x="452" y="88"/>
                    </a:lnTo>
                    <a:lnTo>
                      <a:pt x="451" y="83"/>
                    </a:lnTo>
                    <a:lnTo>
                      <a:pt x="448" y="80"/>
                    </a:lnTo>
                    <a:lnTo>
                      <a:pt x="444" y="75"/>
                    </a:lnTo>
                    <a:lnTo>
                      <a:pt x="438" y="69"/>
                    </a:lnTo>
                    <a:lnTo>
                      <a:pt x="433" y="64"/>
                    </a:lnTo>
                    <a:lnTo>
                      <a:pt x="428" y="63"/>
                    </a:lnTo>
                    <a:lnTo>
                      <a:pt x="422" y="61"/>
                    </a:lnTo>
                    <a:lnTo>
                      <a:pt x="418" y="58"/>
                    </a:lnTo>
                    <a:lnTo>
                      <a:pt x="411" y="56"/>
                    </a:lnTo>
                    <a:lnTo>
                      <a:pt x="405" y="55"/>
                    </a:lnTo>
                    <a:lnTo>
                      <a:pt x="398" y="55"/>
                    </a:lnTo>
                    <a:lnTo>
                      <a:pt x="392" y="55"/>
                    </a:lnTo>
                    <a:lnTo>
                      <a:pt x="385" y="54"/>
                    </a:lnTo>
                    <a:lnTo>
                      <a:pt x="379" y="54"/>
                    </a:lnTo>
                    <a:lnTo>
                      <a:pt x="374" y="54"/>
                    </a:lnTo>
                    <a:lnTo>
                      <a:pt x="370" y="55"/>
                    </a:lnTo>
                    <a:lnTo>
                      <a:pt x="365" y="55"/>
                    </a:lnTo>
                    <a:lnTo>
                      <a:pt x="363" y="55"/>
                    </a:lnTo>
                    <a:lnTo>
                      <a:pt x="361" y="55"/>
                    </a:lnTo>
                    <a:lnTo>
                      <a:pt x="0" y="3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5" name="Freeform 253"/>
              <p:cNvSpPr>
                <a:spLocks noChangeAspect="1"/>
              </p:cNvSpPr>
              <p:nvPr/>
            </p:nvSpPr>
            <p:spPr bwMode="auto">
              <a:xfrm>
                <a:off x="2742" y="2825"/>
                <a:ext cx="26" cy="125"/>
              </a:xfrm>
              <a:custGeom>
                <a:avLst/>
                <a:gdLst>
                  <a:gd name="T0" fmla="*/ 26 w 26"/>
                  <a:gd name="T1" fmla="*/ 0 h 125"/>
                  <a:gd name="T2" fmla="*/ 26 w 26"/>
                  <a:gd name="T3" fmla="*/ 120 h 125"/>
                  <a:gd name="T4" fmla="*/ 0 w 26"/>
                  <a:gd name="T5" fmla="*/ 125 h 125"/>
                  <a:gd name="T6" fmla="*/ 4 w 26"/>
                  <a:gd name="T7" fmla="*/ 0 h 125"/>
                  <a:gd name="T8" fmla="*/ 26 w 26"/>
                  <a:gd name="T9" fmla="*/ 0 h 125"/>
                  <a:gd name="T10" fmla="*/ 26 w 26"/>
                  <a:gd name="T11" fmla="*/ 0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125">
                    <a:moveTo>
                      <a:pt x="26" y="0"/>
                    </a:moveTo>
                    <a:lnTo>
                      <a:pt x="26" y="120"/>
                    </a:lnTo>
                    <a:lnTo>
                      <a:pt x="0" y="125"/>
                    </a:lnTo>
                    <a:lnTo>
                      <a:pt x="4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6" name="Freeform 254"/>
              <p:cNvSpPr>
                <a:spLocks noChangeAspect="1"/>
              </p:cNvSpPr>
              <p:nvPr/>
            </p:nvSpPr>
            <p:spPr bwMode="auto">
              <a:xfrm>
                <a:off x="2819" y="2830"/>
                <a:ext cx="91" cy="123"/>
              </a:xfrm>
              <a:custGeom>
                <a:avLst/>
                <a:gdLst>
                  <a:gd name="T0" fmla="*/ 8 w 91"/>
                  <a:gd name="T1" fmla="*/ 0 h 123"/>
                  <a:gd name="T2" fmla="*/ 9 w 91"/>
                  <a:gd name="T3" fmla="*/ 0 h 123"/>
                  <a:gd name="T4" fmla="*/ 15 w 91"/>
                  <a:gd name="T5" fmla="*/ 1 h 123"/>
                  <a:gd name="T6" fmla="*/ 19 w 91"/>
                  <a:gd name="T7" fmla="*/ 1 h 123"/>
                  <a:gd name="T8" fmla="*/ 23 w 91"/>
                  <a:gd name="T9" fmla="*/ 2 h 123"/>
                  <a:gd name="T10" fmla="*/ 28 w 91"/>
                  <a:gd name="T11" fmla="*/ 3 h 123"/>
                  <a:gd name="T12" fmla="*/ 34 w 91"/>
                  <a:gd name="T13" fmla="*/ 4 h 123"/>
                  <a:gd name="T14" fmla="*/ 38 w 91"/>
                  <a:gd name="T15" fmla="*/ 7 h 123"/>
                  <a:gd name="T16" fmla="*/ 44 w 91"/>
                  <a:gd name="T17" fmla="*/ 9 h 123"/>
                  <a:gd name="T18" fmla="*/ 50 w 91"/>
                  <a:gd name="T19" fmla="*/ 11 h 123"/>
                  <a:gd name="T20" fmla="*/ 57 w 91"/>
                  <a:gd name="T21" fmla="*/ 16 h 123"/>
                  <a:gd name="T22" fmla="*/ 63 w 91"/>
                  <a:gd name="T23" fmla="*/ 18 h 123"/>
                  <a:gd name="T24" fmla="*/ 69 w 91"/>
                  <a:gd name="T25" fmla="*/ 24 h 123"/>
                  <a:gd name="T26" fmla="*/ 75 w 91"/>
                  <a:gd name="T27" fmla="*/ 29 h 123"/>
                  <a:gd name="T28" fmla="*/ 81 w 91"/>
                  <a:gd name="T29" fmla="*/ 36 h 123"/>
                  <a:gd name="T30" fmla="*/ 84 w 91"/>
                  <a:gd name="T31" fmla="*/ 41 h 123"/>
                  <a:gd name="T32" fmla="*/ 88 w 91"/>
                  <a:gd name="T33" fmla="*/ 47 h 123"/>
                  <a:gd name="T34" fmla="*/ 90 w 91"/>
                  <a:gd name="T35" fmla="*/ 52 h 123"/>
                  <a:gd name="T36" fmla="*/ 91 w 91"/>
                  <a:gd name="T37" fmla="*/ 58 h 123"/>
                  <a:gd name="T38" fmla="*/ 90 w 91"/>
                  <a:gd name="T39" fmla="*/ 63 h 123"/>
                  <a:gd name="T40" fmla="*/ 90 w 91"/>
                  <a:gd name="T41" fmla="*/ 68 h 123"/>
                  <a:gd name="T42" fmla="*/ 89 w 91"/>
                  <a:gd name="T43" fmla="*/ 72 h 123"/>
                  <a:gd name="T44" fmla="*/ 88 w 91"/>
                  <a:gd name="T45" fmla="*/ 77 h 123"/>
                  <a:gd name="T46" fmla="*/ 83 w 91"/>
                  <a:gd name="T47" fmla="*/ 84 h 123"/>
                  <a:gd name="T48" fmla="*/ 78 w 91"/>
                  <a:gd name="T49" fmla="*/ 90 h 123"/>
                  <a:gd name="T50" fmla="*/ 75 w 91"/>
                  <a:gd name="T51" fmla="*/ 94 h 123"/>
                  <a:gd name="T52" fmla="*/ 75 w 91"/>
                  <a:gd name="T53" fmla="*/ 95 h 123"/>
                  <a:gd name="T54" fmla="*/ 0 w 91"/>
                  <a:gd name="T55" fmla="*/ 123 h 123"/>
                  <a:gd name="T56" fmla="*/ 3 w 91"/>
                  <a:gd name="T57" fmla="*/ 95 h 123"/>
                  <a:gd name="T58" fmla="*/ 3 w 91"/>
                  <a:gd name="T59" fmla="*/ 95 h 123"/>
                  <a:gd name="T60" fmla="*/ 8 w 91"/>
                  <a:gd name="T61" fmla="*/ 92 h 123"/>
                  <a:gd name="T62" fmla="*/ 13 w 91"/>
                  <a:gd name="T63" fmla="*/ 90 h 123"/>
                  <a:gd name="T64" fmla="*/ 21 w 91"/>
                  <a:gd name="T65" fmla="*/ 88 h 123"/>
                  <a:gd name="T66" fmla="*/ 27 w 91"/>
                  <a:gd name="T67" fmla="*/ 83 h 123"/>
                  <a:gd name="T68" fmla="*/ 35 w 91"/>
                  <a:gd name="T69" fmla="*/ 80 h 123"/>
                  <a:gd name="T70" fmla="*/ 41 w 91"/>
                  <a:gd name="T71" fmla="*/ 75 h 123"/>
                  <a:gd name="T72" fmla="*/ 47 w 91"/>
                  <a:gd name="T73" fmla="*/ 69 h 123"/>
                  <a:gd name="T74" fmla="*/ 49 w 91"/>
                  <a:gd name="T75" fmla="*/ 63 h 123"/>
                  <a:gd name="T76" fmla="*/ 51 w 91"/>
                  <a:gd name="T77" fmla="*/ 58 h 123"/>
                  <a:gd name="T78" fmla="*/ 51 w 91"/>
                  <a:gd name="T79" fmla="*/ 55 h 123"/>
                  <a:gd name="T80" fmla="*/ 53 w 91"/>
                  <a:gd name="T81" fmla="*/ 51 h 123"/>
                  <a:gd name="T82" fmla="*/ 50 w 91"/>
                  <a:gd name="T83" fmla="*/ 44 h 123"/>
                  <a:gd name="T84" fmla="*/ 44 w 91"/>
                  <a:gd name="T85" fmla="*/ 40 h 123"/>
                  <a:gd name="T86" fmla="*/ 40 w 91"/>
                  <a:gd name="T87" fmla="*/ 36 h 123"/>
                  <a:gd name="T88" fmla="*/ 33 w 91"/>
                  <a:gd name="T89" fmla="*/ 35 h 123"/>
                  <a:gd name="T90" fmla="*/ 26 w 91"/>
                  <a:gd name="T91" fmla="*/ 32 h 123"/>
                  <a:gd name="T92" fmla="*/ 19 w 91"/>
                  <a:gd name="T93" fmla="*/ 31 h 123"/>
                  <a:gd name="T94" fmla="*/ 11 w 91"/>
                  <a:gd name="T95" fmla="*/ 30 h 123"/>
                  <a:gd name="T96" fmla="*/ 7 w 91"/>
                  <a:gd name="T97" fmla="*/ 30 h 123"/>
                  <a:gd name="T98" fmla="*/ 2 w 91"/>
                  <a:gd name="T99" fmla="*/ 30 h 123"/>
                  <a:gd name="T100" fmla="*/ 1 w 91"/>
                  <a:gd name="T101" fmla="*/ 30 h 123"/>
                  <a:gd name="T102" fmla="*/ 8 w 91"/>
                  <a:gd name="T103" fmla="*/ 0 h 123"/>
                  <a:gd name="T104" fmla="*/ 8 w 91"/>
                  <a:gd name="T105" fmla="*/ 0 h 1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1" h="123">
                    <a:moveTo>
                      <a:pt x="8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19" y="1"/>
                    </a:lnTo>
                    <a:lnTo>
                      <a:pt x="23" y="2"/>
                    </a:lnTo>
                    <a:lnTo>
                      <a:pt x="28" y="3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4" y="9"/>
                    </a:lnTo>
                    <a:lnTo>
                      <a:pt x="50" y="11"/>
                    </a:lnTo>
                    <a:lnTo>
                      <a:pt x="57" y="16"/>
                    </a:lnTo>
                    <a:lnTo>
                      <a:pt x="63" y="18"/>
                    </a:lnTo>
                    <a:lnTo>
                      <a:pt x="69" y="24"/>
                    </a:lnTo>
                    <a:lnTo>
                      <a:pt x="75" y="29"/>
                    </a:lnTo>
                    <a:lnTo>
                      <a:pt x="81" y="36"/>
                    </a:lnTo>
                    <a:lnTo>
                      <a:pt x="84" y="41"/>
                    </a:lnTo>
                    <a:lnTo>
                      <a:pt x="88" y="47"/>
                    </a:lnTo>
                    <a:lnTo>
                      <a:pt x="90" y="52"/>
                    </a:lnTo>
                    <a:lnTo>
                      <a:pt x="91" y="58"/>
                    </a:lnTo>
                    <a:lnTo>
                      <a:pt x="90" y="63"/>
                    </a:lnTo>
                    <a:lnTo>
                      <a:pt x="90" y="68"/>
                    </a:lnTo>
                    <a:lnTo>
                      <a:pt x="89" y="72"/>
                    </a:lnTo>
                    <a:lnTo>
                      <a:pt x="88" y="77"/>
                    </a:lnTo>
                    <a:lnTo>
                      <a:pt x="83" y="84"/>
                    </a:lnTo>
                    <a:lnTo>
                      <a:pt x="78" y="90"/>
                    </a:lnTo>
                    <a:lnTo>
                      <a:pt x="75" y="94"/>
                    </a:lnTo>
                    <a:lnTo>
                      <a:pt x="75" y="95"/>
                    </a:lnTo>
                    <a:lnTo>
                      <a:pt x="0" y="123"/>
                    </a:lnTo>
                    <a:lnTo>
                      <a:pt x="3" y="95"/>
                    </a:lnTo>
                    <a:lnTo>
                      <a:pt x="8" y="92"/>
                    </a:lnTo>
                    <a:lnTo>
                      <a:pt x="13" y="90"/>
                    </a:lnTo>
                    <a:lnTo>
                      <a:pt x="21" y="88"/>
                    </a:lnTo>
                    <a:lnTo>
                      <a:pt x="27" y="83"/>
                    </a:lnTo>
                    <a:lnTo>
                      <a:pt x="35" y="80"/>
                    </a:lnTo>
                    <a:lnTo>
                      <a:pt x="41" y="75"/>
                    </a:lnTo>
                    <a:lnTo>
                      <a:pt x="47" y="69"/>
                    </a:lnTo>
                    <a:lnTo>
                      <a:pt x="49" y="63"/>
                    </a:lnTo>
                    <a:lnTo>
                      <a:pt x="51" y="58"/>
                    </a:lnTo>
                    <a:lnTo>
                      <a:pt x="51" y="55"/>
                    </a:lnTo>
                    <a:lnTo>
                      <a:pt x="53" y="51"/>
                    </a:lnTo>
                    <a:lnTo>
                      <a:pt x="50" y="44"/>
                    </a:lnTo>
                    <a:lnTo>
                      <a:pt x="44" y="40"/>
                    </a:lnTo>
                    <a:lnTo>
                      <a:pt x="40" y="36"/>
                    </a:lnTo>
                    <a:lnTo>
                      <a:pt x="33" y="35"/>
                    </a:lnTo>
                    <a:lnTo>
                      <a:pt x="26" y="32"/>
                    </a:lnTo>
                    <a:lnTo>
                      <a:pt x="19" y="31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2" y="30"/>
                    </a:lnTo>
                    <a:lnTo>
                      <a:pt x="1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7" name="Freeform 255"/>
              <p:cNvSpPr>
                <a:spLocks noChangeAspect="1"/>
              </p:cNvSpPr>
              <p:nvPr/>
            </p:nvSpPr>
            <p:spPr bwMode="auto">
              <a:xfrm>
                <a:off x="2624" y="2939"/>
                <a:ext cx="138" cy="414"/>
              </a:xfrm>
              <a:custGeom>
                <a:avLst/>
                <a:gdLst>
                  <a:gd name="T0" fmla="*/ 129 w 138"/>
                  <a:gd name="T1" fmla="*/ 210 h 414"/>
                  <a:gd name="T2" fmla="*/ 122 w 138"/>
                  <a:gd name="T3" fmla="*/ 213 h 414"/>
                  <a:gd name="T4" fmla="*/ 107 w 138"/>
                  <a:gd name="T5" fmla="*/ 220 h 414"/>
                  <a:gd name="T6" fmla="*/ 98 w 138"/>
                  <a:gd name="T7" fmla="*/ 225 h 414"/>
                  <a:gd name="T8" fmla="*/ 91 w 138"/>
                  <a:gd name="T9" fmla="*/ 233 h 414"/>
                  <a:gd name="T10" fmla="*/ 84 w 138"/>
                  <a:gd name="T11" fmla="*/ 241 h 414"/>
                  <a:gd name="T12" fmla="*/ 80 w 138"/>
                  <a:gd name="T13" fmla="*/ 253 h 414"/>
                  <a:gd name="T14" fmla="*/ 78 w 138"/>
                  <a:gd name="T15" fmla="*/ 262 h 414"/>
                  <a:gd name="T16" fmla="*/ 81 w 138"/>
                  <a:gd name="T17" fmla="*/ 273 h 414"/>
                  <a:gd name="T18" fmla="*/ 84 w 138"/>
                  <a:gd name="T19" fmla="*/ 281 h 414"/>
                  <a:gd name="T20" fmla="*/ 90 w 138"/>
                  <a:gd name="T21" fmla="*/ 290 h 414"/>
                  <a:gd name="T22" fmla="*/ 101 w 138"/>
                  <a:gd name="T23" fmla="*/ 302 h 414"/>
                  <a:gd name="T24" fmla="*/ 107 w 138"/>
                  <a:gd name="T25" fmla="*/ 308 h 414"/>
                  <a:gd name="T26" fmla="*/ 136 w 138"/>
                  <a:gd name="T27" fmla="*/ 414 h 414"/>
                  <a:gd name="T28" fmla="*/ 4 w 138"/>
                  <a:gd name="T29" fmla="*/ 409 h 414"/>
                  <a:gd name="T30" fmla="*/ 2 w 138"/>
                  <a:gd name="T31" fmla="*/ 400 h 414"/>
                  <a:gd name="T32" fmla="*/ 1 w 138"/>
                  <a:gd name="T33" fmla="*/ 393 h 414"/>
                  <a:gd name="T34" fmla="*/ 0 w 138"/>
                  <a:gd name="T35" fmla="*/ 381 h 414"/>
                  <a:gd name="T36" fmla="*/ 2 w 138"/>
                  <a:gd name="T37" fmla="*/ 372 h 414"/>
                  <a:gd name="T38" fmla="*/ 8 w 138"/>
                  <a:gd name="T39" fmla="*/ 373 h 414"/>
                  <a:gd name="T40" fmla="*/ 17 w 138"/>
                  <a:gd name="T41" fmla="*/ 374 h 414"/>
                  <a:gd name="T42" fmla="*/ 28 w 138"/>
                  <a:gd name="T43" fmla="*/ 374 h 414"/>
                  <a:gd name="T44" fmla="*/ 36 w 138"/>
                  <a:gd name="T45" fmla="*/ 374 h 414"/>
                  <a:gd name="T46" fmla="*/ 46 w 138"/>
                  <a:gd name="T47" fmla="*/ 374 h 414"/>
                  <a:gd name="T48" fmla="*/ 54 w 138"/>
                  <a:gd name="T49" fmla="*/ 374 h 414"/>
                  <a:gd name="T50" fmla="*/ 63 w 138"/>
                  <a:gd name="T51" fmla="*/ 374 h 414"/>
                  <a:gd name="T52" fmla="*/ 71 w 138"/>
                  <a:gd name="T53" fmla="*/ 373 h 414"/>
                  <a:gd name="T54" fmla="*/ 80 w 138"/>
                  <a:gd name="T55" fmla="*/ 372 h 414"/>
                  <a:gd name="T56" fmla="*/ 88 w 138"/>
                  <a:gd name="T57" fmla="*/ 372 h 414"/>
                  <a:gd name="T58" fmla="*/ 97 w 138"/>
                  <a:gd name="T59" fmla="*/ 370 h 414"/>
                  <a:gd name="T60" fmla="*/ 104 w 138"/>
                  <a:gd name="T61" fmla="*/ 370 h 414"/>
                  <a:gd name="T62" fmla="*/ 104 w 138"/>
                  <a:gd name="T63" fmla="*/ 338 h 414"/>
                  <a:gd name="T64" fmla="*/ 96 w 138"/>
                  <a:gd name="T65" fmla="*/ 333 h 414"/>
                  <a:gd name="T66" fmla="*/ 87 w 138"/>
                  <a:gd name="T67" fmla="*/ 328 h 414"/>
                  <a:gd name="T68" fmla="*/ 78 w 138"/>
                  <a:gd name="T69" fmla="*/ 322 h 414"/>
                  <a:gd name="T70" fmla="*/ 68 w 138"/>
                  <a:gd name="T71" fmla="*/ 313 h 414"/>
                  <a:gd name="T72" fmla="*/ 58 w 138"/>
                  <a:gd name="T73" fmla="*/ 302 h 414"/>
                  <a:gd name="T74" fmla="*/ 50 w 138"/>
                  <a:gd name="T75" fmla="*/ 289 h 414"/>
                  <a:gd name="T76" fmla="*/ 46 w 138"/>
                  <a:gd name="T77" fmla="*/ 274 h 414"/>
                  <a:gd name="T78" fmla="*/ 43 w 138"/>
                  <a:gd name="T79" fmla="*/ 266 h 414"/>
                  <a:gd name="T80" fmla="*/ 43 w 138"/>
                  <a:gd name="T81" fmla="*/ 259 h 414"/>
                  <a:gd name="T82" fmla="*/ 44 w 138"/>
                  <a:gd name="T83" fmla="*/ 246 h 414"/>
                  <a:gd name="T84" fmla="*/ 48 w 138"/>
                  <a:gd name="T85" fmla="*/ 234 h 414"/>
                  <a:gd name="T86" fmla="*/ 54 w 138"/>
                  <a:gd name="T87" fmla="*/ 225 h 414"/>
                  <a:gd name="T88" fmla="*/ 60 w 138"/>
                  <a:gd name="T89" fmla="*/ 218 h 414"/>
                  <a:gd name="T90" fmla="*/ 66 w 138"/>
                  <a:gd name="T91" fmla="*/ 213 h 414"/>
                  <a:gd name="T92" fmla="*/ 71 w 138"/>
                  <a:gd name="T93" fmla="*/ 208 h 414"/>
                  <a:gd name="T94" fmla="*/ 94 w 138"/>
                  <a:gd name="T95" fmla="*/ 0 h 414"/>
                  <a:gd name="T96" fmla="*/ 134 w 138"/>
                  <a:gd name="T97" fmla="*/ 0 h 4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38" h="414">
                    <a:moveTo>
                      <a:pt x="134" y="0"/>
                    </a:moveTo>
                    <a:lnTo>
                      <a:pt x="129" y="210"/>
                    </a:lnTo>
                    <a:lnTo>
                      <a:pt x="127" y="210"/>
                    </a:lnTo>
                    <a:lnTo>
                      <a:pt x="122" y="213"/>
                    </a:lnTo>
                    <a:lnTo>
                      <a:pt x="115" y="214"/>
                    </a:lnTo>
                    <a:lnTo>
                      <a:pt x="107" y="220"/>
                    </a:lnTo>
                    <a:lnTo>
                      <a:pt x="103" y="222"/>
                    </a:lnTo>
                    <a:lnTo>
                      <a:pt x="98" y="225"/>
                    </a:lnTo>
                    <a:lnTo>
                      <a:pt x="94" y="228"/>
                    </a:lnTo>
                    <a:lnTo>
                      <a:pt x="91" y="233"/>
                    </a:lnTo>
                    <a:lnTo>
                      <a:pt x="87" y="236"/>
                    </a:lnTo>
                    <a:lnTo>
                      <a:pt x="84" y="241"/>
                    </a:lnTo>
                    <a:lnTo>
                      <a:pt x="81" y="246"/>
                    </a:lnTo>
                    <a:lnTo>
                      <a:pt x="80" y="253"/>
                    </a:lnTo>
                    <a:lnTo>
                      <a:pt x="78" y="256"/>
                    </a:lnTo>
                    <a:lnTo>
                      <a:pt x="78" y="262"/>
                    </a:lnTo>
                    <a:lnTo>
                      <a:pt x="78" y="267"/>
                    </a:lnTo>
                    <a:lnTo>
                      <a:pt x="81" y="273"/>
                    </a:lnTo>
                    <a:lnTo>
                      <a:pt x="82" y="276"/>
                    </a:lnTo>
                    <a:lnTo>
                      <a:pt x="84" y="281"/>
                    </a:lnTo>
                    <a:lnTo>
                      <a:pt x="87" y="286"/>
                    </a:lnTo>
                    <a:lnTo>
                      <a:pt x="90" y="290"/>
                    </a:lnTo>
                    <a:lnTo>
                      <a:pt x="95" y="296"/>
                    </a:lnTo>
                    <a:lnTo>
                      <a:pt x="101" y="302"/>
                    </a:lnTo>
                    <a:lnTo>
                      <a:pt x="104" y="306"/>
                    </a:lnTo>
                    <a:lnTo>
                      <a:pt x="107" y="308"/>
                    </a:lnTo>
                    <a:lnTo>
                      <a:pt x="138" y="312"/>
                    </a:lnTo>
                    <a:lnTo>
                      <a:pt x="136" y="414"/>
                    </a:lnTo>
                    <a:lnTo>
                      <a:pt x="6" y="412"/>
                    </a:lnTo>
                    <a:lnTo>
                      <a:pt x="4" y="409"/>
                    </a:lnTo>
                    <a:lnTo>
                      <a:pt x="3" y="405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1" y="393"/>
                    </a:lnTo>
                    <a:lnTo>
                      <a:pt x="1" y="389"/>
                    </a:lnTo>
                    <a:lnTo>
                      <a:pt x="0" y="381"/>
                    </a:lnTo>
                    <a:lnTo>
                      <a:pt x="1" y="375"/>
                    </a:lnTo>
                    <a:lnTo>
                      <a:pt x="2" y="372"/>
                    </a:lnTo>
                    <a:lnTo>
                      <a:pt x="6" y="372"/>
                    </a:lnTo>
                    <a:lnTo>
                      <a:pt x="8" y="373"/>
                    </a:lnTo>
                    <a:lnTo>
                      <a:pt x="12" y="374"/>
                    </a:lnTo>
                    <a:lnTo>
                      <a:pt x="17" y="374"/>
                    </a:lnTo>
                    <a:lnTo>
                      <a:pt x="26" y="375"/>
                    </a:lnTo>
                    <a:lnTo>
                      <a:pt x="28" y="374"/>
                    </a:lnTo>
                    <a:lnTo>
                      <a:pt x="33" y="374"/>
                    </a:lnTo>
                    <a:lnTo>
                      <a:pt x="36" y="374"/>
                    </a:lnTo>
                    <a:lnTo>
                      <a:pt x="41" y="374"/>
                    </a:lnTo>
                    <a:lnTo>
                      <a:pt x="46" y="374"/>
                    </a:lnTo>
                    <a:lnTo>
                      <a:pt x="49" y="374"/>
                    </a:lnTo>
                    <a:lnTo>
                      <a:pt x="54" y="374"/>
                    </a:lnTo>
                    <a:lnTo>
                      <a:pt x="60" y="374"/>
                    </a:lnTo>
                    <a:lnTo>
                      <a:pt x="63" y="374"/>
                    </a:lnTo>
                    <a:lnTo>
                      <a:pt x="67" y="373"/>
                    </a:lnTo>
                    <a:lnTo>
                      <a:pt x="71" y="373"/>
                    </a:lnTo>
                    <a:lnTo>
                      <a:pt x="76" y="373"/>
                    </a:lnTo>
                    <a:lnTo>
                      <a:pt x="80" y="372"/>
                    </a:lnTo>
                    <a:lnTo>
                      <a:pt x="84" y="372"/>
                    </a:lnTo>
                    <a:lnTo>
                      <a:pt x="88" y="372"/>
                    </a:lnTo>
                    <a:lnTo>
                      <a:pt x="91" y="372"/>
                    </a:lnTo>
                    <a:lnTo>
                      <a:pt x="97" y="370"/>
                    </a:lnTo>
                    <a:lnTo>
                      <a:pt x="102" y="370"/>
                    </a:lnTo>
                    <a:lnTo>
                      <a:pt x="104" y="370"/>
                    </a:lnTo>
                    <a:lnTo>
                      <a:pt x="107" y="370"/>
                    </a:lnTo>
                    <a:lnTo>
                      <a:pt x="104" y="338"/>
                    </a:lnTo>
                    <a:lnTo>
                      <a:pt x="101" y="336"/>
                    </a:lnTo>
                    <a:lnTo>
                      <a:pt x="96" y="333"/>
                    </a:lnTo>
                    <a:lnTo>
                      <a:pt x="91" y="330"/>
                    </a:lnTo>
                    <a:lnTo>
                      <a:pt x="87" y="328"/>
                    </a:lnTo>
                    <a:lnTo>
                      <a:pt x="83" y="325"/>
                    </a:lnTo>
                    <a:lnTo>
                      <a:pt x="78" y="322"/>
                    </a:lnTo>
                    <a:lnTo>
                      <a:pt x="73" y="318"/>
                    </a:lnTo>
                    <a:lnTo>
                      <a:pt x="68" y="313"/>
                    </a:lnTo>
                    <a:lnTo>
                      <a:pt x="63" y="307"/>
                    </a:lnTo>
                    <a:lnTo>
                      <a:pt x="58" y="302"/>
                    </a:lnTo>
                    <a:lnTo>
                      <a:pt x="54" y="295"/>
                    </a:lnTo>
                    <a:lnTo>
                      <a:pt x="50" y="289"/>
                    </a:lnTo>
                    <a:lnTo>
                      <a:pt x="47" y="282"/>
                    </a:lnTo>
                    <a:lnTo>
                      <a:pt x="46" y="274"/>
                    </a:lnTo>
                    <a:lnTo>
                      <a:pt x="43" y="270"/>
                    </a:lnTo>
                    <a:lnTo>
                      <a:pt x="43" y="266"/>
                    </a:lnTo>
                    <a:lnTo>
                      <a:pt x="43" y="262"/>
                    </a:lnTo>
                    <a:lnTo>
                      <a:pt x="43" y="259"/>
                    </a:lnTo>
                    <a:lnTo>
                      <a:pt x="43" y="252"/>
                    </a:lnTo>
                    <a:lnTo>
                      <a:pt x="44" y="246"/>
                    </a:lnTo>
                    <a:lnTo>
                      <a:pt x="46" y="239"/>
                    </a:lnTo>
                    <a:lnTo>
                      <a:pt x="48" y="234"/>
                    </a:lnTo>
                    <a:lnTo>
                      <a:pt x="51" y="228"/>
                    </a:lnTo>
                    <a:lnTo>
                      <a:pt x="54" y="225"/>
                    </a:lnTo>
                    <a:lnTo>
                      <a:pt x="56" y="220"/>
                    </a:lnTo>
                    <a:lnTo>
                      <a:pt x="60" y="218"/>
                    </a:lnTo>
                    <a:lnTo>
                      <a:pt x="62" y="214"/>
                    </a:lnTo>
                    <a:lnTo>
                      <a:pt x="66" y="213"/>
                    </a:lnTo>
                    <a:lnTo>
                      <a:pt x="69" y="209"/>
                    </a:lnTo>
                    <a:lnTo>
                      <a:pt x="71" y="208"/>
                    </a:lnTo>
                    <a:lnTo>
                      <a:pt x="94" y="189"/>
                    </a:lnTo>
                    <a:lnTo>
                      <a:pt x="9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8" name="Freeform 256"/>
              <p:cNvSpPr>
                <a:spLocks noChangeAspect="1"/>
              </p:cNvSpPr>
              <p:nvPr/>
            </p:nvSpPr>
            <p:spPr bwMode="auto">
              <a:xfrm>
                <a:off x="2402" y="2924"/>
                <a:ext cx="249" cy="423"/>
              </a:xfrm>
              <a:custGeom>
                <a:avLst/>
                <a:gdLst>
                  <a:gd name="T0" fmla="*/ 8 w 249"/>
                  <a:gd name="T1" fmla="*/ 193 h 423"/>
                  <a:gd name="T2" fmla="*/ 13 w 249"/>
                  <a:gd name="T3" fmla="*/ 195 h 423"/>
                  <a:gd name="T4" fmla="*/ 26 w 249"/>
                  <a:gd name="T5" fmla="*/ 204 h 423"/>
                  <a:gd name="T6" fmla="*/ 32 w 249"/>
                  <a:gd name="T7" fmla="*/ 210 h 423"/>
                  <a:gd name="T8" fmla="*/ 37 w 249"/>
                  <a:gd name="T9" fmla="*/ 218 h 423"/>
                  <a:gd name="T10" fmla="*/ 42 w 249"/>
                  <a:gd name="T11" fmla="*/ 227 h 423"/>
                  <a:gd name="T12" fmla="*/ 46 w 249"/>
                  <a:gd name="T13" fmla="*/ 237 h 423"/>
                  <a:gd name="T14" fmla="*/ 46 w 249"/>
                  <a:gd name="T15" fmla="*/ 248 h 423"/>
                  <a:gd name="T16" fmla="*/ 46 w 249"/>
                  <a:gd name="T17" fmla="*/ 256 h 423"/>
                  <a:gd name="T18" fmla="*/ 44 w 249"/>
                  <a:gd name="T19" fmla="*/ 269 h 423"/>
                  <a:gd name="T20" fmla="*/ 41 w 249"/>
                  <a:gd name="T21" fmla="*/ 280 h 423"/>
                  <a:gd name="T22" fmla="*/ 35 w 249"/>
                  <a:gd name="T23" fmla="*/ 288 h 423"/>
                  <a:gd name="T24" fmla="*/ 24 w 249"/>
                  <a:gd name="T25" fmla="*/ 294 h 423"/>
                  <a:gd name="T26" fmla="*/ 14 w 249"/>
                  <a:gd name="T27" fmla="*/ 301 h 423"/>
                  <a:gd name="T28" fmla="*/ 3 w 249"/>
                  <a:gd name="T29" fmla="*/ 305 h 423"/>
                  <a:gd name="T30" fmla="*/ 0 w 249"/>
                  <a:gd name="T31" fmla="*/ 308 h 423"/>
                  <a:gd name="T32" fmla="*/ 133 w 249"/>
                  <a:gd name="T33" fmla="*/ 418 h 423"/>
                  <a:gd name="T34" fmla="*/ 222 w 249"/>
                  <a:gd name="T35" fmla="*/ 360 h 423"/>
                  <a:gd name="T36" fmla="*/ 249 w 249"/>
                  <a:gd name="T37" fmla="*/ 423 h 423"/>
                  <a:gd name="T38" fmla="*/ 98 w 249"/>
                  <a:gd name="T39" fmla="*/ 328 h 423"/>
                  <a:gd name="T40" fmla="*/ 32 w 249"/>
                  <a:gd name="T41" fmla="*/ 377 h 423"/>
                  <a:gd name="T42" fmla="*/ 28 w 249"/>
                  <a:gd name="T43" fmla="*/ 322 h 423"/>
                  <a:gd name="T44" fmla="*/ 37 w 249"/>
                  <a:gd name="T45" fmla="*/ 317 h 423"/>
                  <a:gd name="T46" fmla="*/ 46 w 249"/>
                  <a:gd name="T47" fmla="*/ 314 h 423"/>
                  <a:gd name="T48" fmla="*/ 55 w 249"/>
                  <a:gd name="T49" fmla="*/ 308 h 423"/>
                  <a:gd name="T50" fmla="*/ 64 w 249"/>
                  <a:gd name="T51" fmla="*/ 298 h 423"/>
                  <a:gd name="T52" fmla="*/ 71 w 249"/>
                  <a:gd name="T53" fmla="*/ 288 h 423"/>
                  <a:gd name="T54" fmla="*/ 77 w 249"/>
                  <a:gd name="T55" fmla="*/ 275 h 423"/>
                  <a:gd name="T56" fmla="*/ 80 w 249"/>
                  <a:gd name="T57" fmla="*/ 261 h 423"/>
                  <a:gd name="T58" fmla="*/ 80 w 249"/>
                  <a:gd name="T59" fmla="*/ 247 h 423"/>
                  <a:gd name="T60" fmla="*/ 79 w 249"/>
                  <a:gd name="T61" fmla="*/ 234 h 423"/>
                  <a:gd name="T62" fmla="*/ 76 w 249"/>
                  <a:gd name="T63" fmla="*/ 222 h 423"/>
                  <a:gd name="T64" fmla="*/ 73 w 249"/>
                  <a:gd name="T65" fmla="*/ 213 h 423"/>
                  <a:gd name="T66" fmla="*/ 71 w 249"/>
                  <a:gd name="T67" fmla="*/ 205 h 423"/>
                  <a:gd name="T68" fmla="*/ 68 w 249"/>
                  <a:gd name="T69" fmla="*/ 198 h 423"/>
                  <a:gd name="T70" fmla="*/ 67 w 249"/>
                  <a:gd name="T71" fmla="*/ 196 h 423"/>
                  <a:gd name="T72" fmla="*/ 59 w 249"/>
                  <a:gd name="T73" fmla="*/ 191 h 423"/>
                  <a:gd name="T74" fmla="*/ 51 w 249"/>
                  <a:gd name="T75" fmla="*/ 184 h 423"/>
                  <a:gd name="T76" fmla="*/ 46 w 249"/>
                  <a:gd name="T77" fmla="*/ 177 h 423"/>
                  <a:gd name="T78" fmla="*/ 47 w 249"/>
                  <a:gd name="T79" fmla="*/ 171 h 423"/>
                  <a:gd name="T80" fmla="*/ 47 w 249"/>
                  <a:gd name="T81" fmla="*/ 165 h 423"/>
                  <a:gd name="T82" fmla="*/ 48 w 249"/>
                  <a:gd name="T83" fmla="*/ 157 h 423"/>
                  <a:gd name="T84" fmla="*/ 48 w 249"/>
                  <a:gd name="T85" fmla="*/ 147 h 423"/>
                  <a:gd name="T86" fmla="*/ 49 w 249"/>
                  <a:gd name="T87" fmla="*/ 134 h 423"/>
                  <a:gd name="T88" fmla="*/ 49 w 249"/>
                  <a:gd name="T89" fmla="*/ 120 h 423"/>
                  <a:gd name="T90" fmla="*/ 49 w 249"/>
                  <a:gd name="T91" fmla="*/ 104 h 423"/>
                  <a:gd name="T92" fmla="*/ 49 w 249"/>
                  <a:gd name="T93" fmla="*/ 90 h 423"/>
                  <a:gd name="T94" fmla="*/ 48 w 249"/>
                  <a:gd name="T95" fmla="*/ 78 h 423"/>
                  <a:gd name="T96" fmla="*/ 48 w 249"/>
                  <a:gd name="T97" fmla="*/ 70 h 423"/>
                  <a:gd name="T98" fmla="*/ 48 w 249"/>
                  <a:gd name="T99" fmla="*/ 58 h 423"/>
                  <a:gd name="T100" fmla="*/ 47 w 249"/>
                  <a:gd name="T101" fmla="*/ 43 h 423"/>
                  <a:gd name="T102" fmla="*/ 47 w 249"/>
                  <a:gd name="T103" fmla="*/ 30 h 423"/>
                  <a:gd name="T104" fmla="*/ 47 w 249"/>
                  <a:gd name="T105" fmla="*/ 18 h 423"/>
                  <a:gd name="T106" fmla="*/ 47 w 249"/>
                  <a:gd name="T107" fmla="*/ 9 h 423"/>
                  <a:gd name="T108" fmla="*/ 47 w 249"/>
                  <a:gd name="T109" fmla="*/ 1 h 423"/>
                  <a:gd name="T110" fmla="*/ 3 w 249"/>
                  <a:gd name="T111" fmla="*/ 4 h 4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9" h="423">
                    <a:moveTo>
                      <a:pt x="3" y="4"/>
                    </a:moveTo>
                    <a:lnTo>
                      <a:pt x="8" y="193"/>
                    </a:lnTo>
                    <a:lnTo>
                      <a:pt x="13" y="195"/>
                    </a:lnTo>
                    <a:lnTo>
                      <a:pt x="17" y="198"/>
                    </a:lnTo>
                    <a:lnTo>
                      <a:pt x="26" y="204"/>
                    </a:lnTo>
                    <a:lnTo>
                      <a:pt x="28" y="207"/>
                    </a:lnTo>
                    <a:lnTo>
                      <a:pt x="32" y="210"/>
                    </a:lnTo>
                    <a:lnTo>
                      <a:pt x="34" y="214"/>
                    </a:lnTo>
                    <a:lnTo>
                      <a:pt x="37" y="218"/>
                    </a:lnTo>
                    <a:lnTo>
                      <a:pt x="40" y="222"/>
                    </a:lnTo>
                    <a:lnTo>
                      <a:pt x="42" y="227"/>
                    </a:lnTo>
                    <a:lnTo>
                      <a:pt x="43" y="231"/>
                    </a:lnTo>
                    <a:lnTo>
                      <a:pt x="46" y="237"/>
                    </a:lnTo>
                    <a:lnTo>
                      <a:pt x="46" y="242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6" y="256"/>
                    </a:lnTo>
                    <a:lnTo>
                      <a:pt x="44" y="263"/>
                    </a:lnTo>
                    <a:lnTo>
                      <a:pt x="44" y="269"/>
                    </a:lnTo>
                    <a:lnTo>
                      <a:pt x="42" y="275"/>
                    </a:lnTo>
                    <a:lnTo>
                      <a:pt x="41" y="280"/>
                    </a:lnTo>
                    <a:lnTo>
                      <a:pt x="37" y="283"/>
                    </a:lnTo>
                    <a:lnTo>
                      <a:pt x="35" y="288"/>
                    </a:lnTo>
                    <a:lnTo>
                      <a:pt x="29" y="291"/>
                    </a:lnTo>
                    <a:lnTo>
                      <a:pt x="24" y="294"/>
                    </a:lnTo>
                    <a:lnTo>
                      <a:pt x="19" y="297"/>
                    </a:lnTo>
                    <a:lnTo>
                      <a:pt x="14" y="301"/>
                    </a:lnTo>
                    <a:lnTo>
                      <a:pt x="8" y="303"/>
                    </a:lnTo>
                    <a:lnTo>
                      <a:pt x="3" y="305"/>
                    </a:lnTo>
                    <a:lnTo>
                      <a:pt x="1" y="307"/>
                    </a:lnTo>
                    <a:lnTo>
                      <a:pt x="0" y="308"/>
                    </a:lnTo>
                    <a:lnTo>
                      <a:pt x="0" y="411"/>
                    </a:lnTo>
                    <a:lnTo>
                      <a:pt x="133" y="418"/>
                    </a:lnTo>
                    <a:lnTo>
                      <a:pt x="133" y="360"/>
                    </a:lnTo>
                    <a:lnTo>
                      <a:pt x="222" y="360"/>
                    </a:lnTo>
                    <a:lnTo>
                      <a:pt x="222" y="422"/>
                    </a:lnTo>
                    <a:lnTo>
                      <a:pt x="249" y="423"/>
                    </a:lnTo>
                    <a:lnTo>
                      <a:pt x="245" y="327"/>
                    </a:lnTo>
                    <a:lnTo>
                      <a:pt x="98" y="328"/>
                    </a:lnTo>
                    <a:lnTo>
                      <a:pt x="97" y="385"/>
                    </a:lnTo>
                    <a:lnTo>
                      <a:pt x="32" y="377"/>
                    </a:lnTo>
                    <a:lnTo>
                      <a:pt x="27" y="323"/>
                    </a:lnTo>
                    <a:lnTo>
                      <a:pt x="28" y="322"/>
                    </a:lnTo>
                    <a:lnTo>
                      <a:pt x="34" y="320"/>
                    </a:lnTo>
                    <a:lnTo>
                      <a:pt x="37" y="317"/>
                    </a:lnTo>
                    <a:lnTo>
                      <a:pt x="41" y="316"/>
                    </a:lnTo>
                    <a:lnTo>
                      <a:pt x="46" y="314"/>
                    </a:lnTo>
                    <a:lnTo>
                      <a:pt x="51" y="311"/>
                    </a:lnTo>
                    <a:lnTo>
                      <a:pt x="55" y="308"/>
                    </a:lnTo>
                    <a:lnTo>
                      <a:pt x="60" y="303"/>
                    </a:lnTo>
                    <a:lnTo>
                      <a:pt x="64" y="298"/>
                    </a:lnTo>
                    <a:lnTo>
                      <a:pt x="69" y="294"/>
                    </a:lnTo>
                    <a:lnTo>
                      <a:pt x="71" y="288"/>
                    </a:lnTo>
                    <a:lnTo>
                      <a:pt x="75" y="282"/>
                    </a:lnTo>
                    <a:lnTo>
                      <a:pt x="77" y="275"/>
                    </a:lnTo>
                    <a:lnTo>
                      <a:pt x="80" y="269"/>
                    </a:lnTo>
                    <a:lnTo>
                      <a:pt x="80" y="261"/>
                    </a:lnTo>
                    <a:lnTo>
                      <a:pt x="80" y="254"/>
                    </a:lnTo>
                    <a:lnTo>
                      <a:pt x="80" y="247"/>
                    </a:lnTo>
                    <a:lnTo>
                      <a:pt x="80" y="240"/>
                    </a:lnTo>
                    <a:lnTo>
                      <a:pt x="79" y="234"/>
                    </a:lnTo>
                    <a:lnTo>
                      <a:pt x="77" y="228"/>
                    </a:lnTo>
                    <a:lnTo>
                      <a:pt x="76" y="222"/>
                    </a:lnTo>
                    <a:lnTo>
                      <a:pt x="75" y="217"/>
                    </a:lnTo>
                    <a:lnTo>
                      <a:pt x="73" y="213"/>
                    </a:lnTo>
                    <a:lnTo>
                      <a:pt x="73" y="209"/>
                    </a:lnTo>
                    <a:lnTo>
                      <a:pt x="71" y="205"/>
                    </a:lnTo>
                    <a:lnTo>
                      <a:pt x="70" y="203"/>
                    </a:lnTo>
                    <a:lnTo>
                      <a:pt x="68" y="198"/>
                    </a:lnTo>
                    <a:lnTo>
                      <a:pt x="68" y="197"/>
                    </a:lnTo>
                    <a:lnTo>
                      <a:pt x="67" y="196"/>
                    </a:lnTo>
                    <a:lnTo>
                      <a:pt x="63" y="195"/>
                    </a:lnTo>
                    <a:lnTo>
                      <a:pt x="59" y="191"/>
                    </a:lnTo>
                    <a:lnTo>
                      <a:pt x="55" y="189"/>
                    </a:lnTo>
                    <a:lnTo>
                      <a:pt x="51" y="184"/>
                    </a:lnTo>
                    <a:lnTo>
                      <a:pt x="48" y="181"/>
                    </a:lnTo>
                    <a:lnTo>
                      <a:pt x="46" y="177"/>
                    </a:lnTo>
                    <a:lnTo>
                      <a:pt x="47" y="174"/>
                    </a:lnTo>
                    <a:lnTo>
                      <a:pt x="47" y="171"/>
                    </a:lnTo>
                    <a:lnTo>
                      <a:pt x="47" y="169"/>
                    </a:lnTo>
                    <a:lnTo>
                      <a:pt x="47" y="165"/>
                    </a:lnTo>
                    <a:lnTo>
                      <a:pt x="48" y="162"/>
                    </a:lnTo>
                    <a:lnTo>
                      <a:pt x="48" y="157"/>
                    </a:lnTo>
                    <a:lnTo>
                      <a:pt x="48" y="153"/>
                    </a:lnTo>
                    <a:lnTo>
                      <a:pt x="48" y="147"/>
                    </a:lnTo>
                    <a:lnTo>
                      <a:pt x="49" y="142"/>
                    </a:lnTo>
                    <a:lnTo>
                      <a:pt x="49" y="134"/>
                    </a:lnTo>
                    <a:lnTo>
                      <a:pt x="49" y="128"/>
                    </a:lnTo>
                    <a:lnTo>
                      <a:pt x="49" y="120"/>
                    </a:lnTo>
                    <a:lnTo>
                      <a:pt x="49" y="113"/>
                    </a:lnTo>
                    <a:lnTo>
                      <a:pt x="49" y="104"/>
                    </a:lnTo>
                    <a:lnTo>
                      <a:pt x="49" y="97"/>
                    </a:lnTo>
                    <a:lnTo>
                      <a:pt x="49" y="90"/>
                    </a:lnTo>
                    <a:lnTo>
                      <a:pt x="49" y="82"/>
                    </a:lnTo>
                    <a:lnTo>
                      <a:pt x="48" y="78"/>
                    </a:lnTo>
                    <a:lnTo>
                      <a:pt x="48" y="74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48" y="58"/>
                    </a:lnTo>
                    <a:lnTo>
                      <a:pt x="48" y="51"/>
                    </a:lnTo>
                    <a:lnTo>
                      <a:pt x="47" y="43"/>
                    </a:lnTo>
                    <a:lnTo>
                      <a:pt x="47" y="36"/>
                    </a:lnTo>
                    <a:lnTo>
                      <a:pt x="47" y="30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4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1"/>
                    </a:lnTo>
                    <a:lnTo>
                      <a:pt x="47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39" name="Freeform 257"/>
              <p:cNvSpPr>
                <a:spLocks noChangeAspect="1"/>
              </p:cNvSpPr>
              <p:nvPr/>
            </p:nvSpPr>
            <p:spPr bwMode="auto">
              <a:xfrm>
                <a:off x="984" y="2573"/>
                <a:ext cx="333" cy="286"/>
              </a:xfrm>
              <a:custGeom>
                <a:avLst/>
                <a:gdLst>
                  <a:gd name="T0" fmla="*/ 31 w 333"/>
                  <a:gd name="T1" fmla="*/ 58 h 286"/>
                  <a:gd name="T2" fmla="*/ 46 w 333"/>
                  <a:gd name="T3" fmla="*/ 45 h 286"/>
                  <a:gd name="T4" fmla="*/ 61 w 333"/>
                  <a:gd name="T5" fmla="*/ 34 h 286"/>
                  <a:gd name="T6" fmla="*/ 77 w 333"/>
                  <a:gd name="T7" fmla="*/ 25 h 286"/>
                  <a:gd name="T8" fmla="*/ 93 w 333"/>
                  <a:gd name="T9" fmla="*/ 17 h 286"/>
                  <a:gd name="T10" fmla="*/ 112 w 333"/>
                  <a:gd name="T11" fmla="*/ 8 h 286"/>
                  <a:gd name="T12" fmla="*/ 132 w 333"/>
                  <a:gd name="T13" fmla="*/ 4 h 286"/>
                  <a:gd name="T14" fmla="*/ 154 w 333"/>
                  <a:gd name="T15" fmla="*/ 0 h 286"/>
                  <a:gd name="T16" fmla="*/ 170 w 333"/>
                  <a:gd name="T17" fmla="*/ 0 h 286"/>
                  <a:gd name="T18" fmla="*/ 185 w 333"/>
                  <a:gd name="T19" fmla="*/ 2 h 286"/>
                  <a:gd name="T20" fmla="*/ 206 w 333"/>
                  <a:gd name="T21" fmla="*/ 6 h 286"/>
                  <a:gd name="T22" fmla="*/ 224 w 333"/>
                  <a:gd name="T23" fmla="*/ 13 h 286"/>
                  <a:gd name="T24" fmla="*/ 239 w 333"/>
                  <a:gd name="T25" fmla="*/ 19 h 286"/>
                  <a:gd name="T26" fmla="*/ 252 w 333"/>
                  <a:gd name="T27" fmla="*/ 27 h 286"/>
                  <a:gd name="T28" fmla="*/ 263 w 333"/>
                  <a:gd name="T29" fmla="*/ 37 h 286"/>
                  <a:gd name="T30" fmla="*/ 278 w 333"/>
                  <a:gd name="T31" fmla="*/ 52 h 286"/>
                  <a:gd name="T32" fmla="*/ 285 w 333"/>
                  <a:gd name="T33" fmla="*/ 64 h 286"/>
                  <a:gd name="T34" fmla="*/ 333 w 333"/>
                  <a:gd name="T35" fmla="*/ 144 h 286"/>
                  <a:gd name="T36" fmla="*/ 307 w 333"/>
                  <a:gd name="T37" fmla="*/ 139 h 286"/>
                  <a:gd name="T38" fmla="*/ 298 w 333"/>
                  <a:gd name="T39" fmla="*/ 124 h 286"/>
                  <a:gd name="T40" fmla="*/ 290 w 333"/>
                  <a:gd name="T41" fmla="*/ 112 h 286"/>
                  <a:gd name="T42" fmla="*/ 281 w 333"/>
                  <a:gd name="T43" fmla="*/ 98 h 286"/>
                  <a:gd name="T44" fmla="*/ 271 w 333"/>
                  <a:gd name="T45" fmla="*/ 85 h 286"/>
                  <a:gd name="T46" fmla="*/ 259 w 333"/>
                  <a:gd name="T47" fmla="*/ 71 h 286"/>
                  <a:gd name="T48" fmla="*/ 249 w 333"/>
                  <a:gd name="T49" fmla="*/ 59 h 286"/>
                  <a:gd name="T50" fmla="*/ 226 w 333"/>
                  <a:gd name="T51" fmla="*/ 42 h 286"/>
                  <a:gd name="T52" fmla="*/ 206 w 333"/>
                  <a:gd name="T53" fmla="*/ 38 h 286"/>
                  <a:gd name="T54" fmla="*/ 185 w 333"/>
                  <a:gd name="T55" fmla="*/ 37 h 286"/>
                  <a:gd name="T56" fmla="*/ 166 w 333"/>
                  <a:gd name="T57" fmla="*/ 37 h 286"/>
                  <a:gd name="T58" fmla="*/ 146 w 333"/>
                  <a:gd name="T59" fmla="*/ 38 h 286"/>
                  <a:gd name="T60" fmla="*/ 132 w 333"/>
                  <a:gd name="T61" fmla="*/ 39 h 286"/>
                  <a:gd name="T62" fmla="*/ 120 w 333"/>
                  <a:gd name="T63" fmla="*/ 40 h 286"/>
                  <a:gd name="T64" fmla="*/ 107 w 333"/>
                  <a:gd name="T65" fmla="*/ 45 h 286"/>
                  <a:gd name="T66" fmla="*/ 92 w 333"/>
                  <a:gd name="T67" fmla="*/ 51 h 286"/>
                  <a:gd name="T68" fmla="*/ 78 w 333"/>
                  <a:gd name="T69" fmla="*/ 58 h 286"/>
                  <a:gd name="T70" fmla="*/ 64 w 333"/>
                  <a:gd name="T71" fmla="*/ 68 h 286"/>
                  <a:gd name="T72" fmla="*/ 53 w 333"/>
                  <a:gd name="T73" fmla="*/ 85 h 286"/>
                  <a:gd name="T74" fmla="*/ 46 w 333"/>
                  <a:gd name="T75" fmla="*/ 97 h 286"/>
                  <a:gd name="T76" fmla="*/ 40 w 333"/>
                  <a:gd name="T77" fmla="*/ 110 h 286"/>
                  <a:gd name="T78" fmla="*/ 34 w 333"/>
                  <a:gd name="T79" fmla="*/ 125 h 286"/>
                  <a:gd name="T80" fmla="*/ 30 w 333"/>
                  <a:gd name="T81" fmla="*/ 144 h 286"/>
                  <a:gd name="T82" fmla="*/ 26 w 333"/>
                  <a:gd name="T83" fmla="*/ 164 h 286"/>
                  <a:gd name="T84" fmla="*/ 27 w 333"/>
                  <a:gd name="T85" fmla="*/ 185 h 286"/>
                  <a:gd name="T86" fmla="*/ 31 w 333"/>
                  <a:gd name="T87" fmla="*/ 204 h 286"/>
                  <a:gd name="T88" fmla="*/ 36 w 333"/>
                  <a:gd name="T89" fmla="*/ 220 h 286"/>
                  <a:gd name="T90" fmla="*/ 57 w 333"/>
                  <a:gd name="T91" fmla="*/ 286 h 286"/>
                  <a:gd name="T92" fmla="*/ 4 w 333"/>
                  <a:gd name="T93" fmla="*/ 219 h 286"/>
                  <a:gd name="T94" fmla="*/ 3 w 333"/>
                  <a:gd name="T95" fmla="*/ 207 h 286"/>
                  <a:gd name="T96" fmla="*/ 2 w 333"/>
                  <a:gd name="T97" fmla="*/ 190 h 286"/>
                  <a:gd name="T98" fmla="*/ 0 w 333"/>
                  <a:gd name="T99" fmla="*/ 166 h 286"/>
                  <a:gd name="T100" fmla="*/ 0 w 333"/>
                  <a:gd name="T101" fmla="*/ 151 h 286"/>
                  <a:gd name="T102" fmla="*/ 2 w 333"/>
                  <a:gd name="T103" fmla="*/ 134 h 286"/>
                  <a:gd name="T104" fmla="*/ 4 w 333"/>
                  <a:gd name="T105" fmla="*/ 113 h 286"/>
                  <a:gd name="T106" fmla="*/ 10 w 333"/>
                  <a:gd name="T107" fmla="*/ 94 h 286"/>
                  <a:gd name="T108" fmla="*/ 17 w 333"/>
                  <a:gd name="T109" fmla="*/ 80 h 286"/>
                  <a:gd name="T110" fmla="*/ 23 w 333"/>
                  <a:gd name="T111" fmla="*/ 68 h 286"/>
                  <a:gd name="T112" fmla="*/ 30 w 333"/>
                  <a:gd name="T113" fmla="*/ 61 h 2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3" h="286">
                    <a:moveTo>
                      <a:pt x="30" y="61"/>
                    </a:moveTo>
                    <a:lnTo>
                      <a:pt x="30" y="60"/>
                    </a:lnTo>
                    <a:lnTo>
                      <a:pt x="31" y="58"/>
                    </a:lnTo>
                    <a:lnTo>
                      <a:pt x="36" y="54"/>
                    </a:lnTo>
                    <a:lnTo>
                      <a:pt x="40" y="51"/>
                    </a:lnTo>
                    <a:lnTo>
                      <a:pt x="46" y="45"/>
                    </a:lnTo>
                    <a:lnTo>
                      <a:pt x="53" y="40"/>
                    </a:lnTo>
                    <a:lnTo>
                      <a:pt x="57" y="37"/>
                    </a:lnTo>
                    <a:lnTo>
                      <a:pt x="61" y="34"/>
                    </a:lnTo>
                    <a:lnTo>
                      <a:pt x="67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3" y="21"/>
                    </a:lnTo>
                    <a:lnTo>
                      <a:pt x="87" y="19"/>
                    </a:lnTo>
                    <a:lnTo>
                      <a:pt x="93" y="17"/>
                    </a:lnTo>
                    <a:lnTo>
                      <a:pt x="99" y="13"/>
                    </a:lnTo>
                    <a:lnTo>
                      <a:pt x="106" y="11"/>
                    </a:lnTo>
                    <a:lnTo>
                      <a:pt x="112" y="8"/>
                    </a:lnTo>
                    <a:lnTo>
                      <a:pt x="119" y="7"/>
                    </a:lnTo>
                    <a:lnTo>
                      <a:pt x="126" y="5"/>
                    </a:lnTo>
                    <a:lnTo>
                      <a:pt x="132" y="4"/>
                    </a:lnTo>
                    <a:lnTo>
                      <a:pt x="139" y="2"/>
                    </a:lnTo>
                    <a:lnTo>
                      <a:pt x="147" y="1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70" y="0"/>
                    </a:lnTo>
                    <a:lnTo>
                      <a:pt x="174" y="1"/>
                    </a:lnTo>
                    <a:lnTo>
                      <a:pt x="178" y="2"/>
                    </a:lnTo>
                    <a:lnTo>
                      <a:pt x="185" y="2"/>
                    </a:lnTo>
                    <a:lnTo>
                      <a:pt x="192" y="4"/>
                    </a:lnTo>
                    <a:lnTo>
                      <a:pt x="199" y="5"/>
                    </a:lnTo>
                    <a:lnTo>
                      <a:pt x="206" y="6"/>
                    </a:lnTo>
                    <a:lnTo>
                      <a:pt x="212" y="8"/>
                    </a:lnTo>
                    <a:lnTo>
                      <a:pt x="218" y="11"/>
                    </a:lnTo>
                    <a:lnTo>
                      <a:pt x="224" y="13"/>
                    </a:lnTo>
                    <a:lnTo>
                      <a:pt x="229" y="14"/>
                    </a:lnTo>
                    <a:lnTo>
                      <a:pt x="233" y="17"/>
                    </a:lnTo>
                    <a:lnTo>
                      <a:pt x="239" y="19"/>
                    </a:lnTo>
                    <a:lnTo>
                      <a:pt x="244" y="22"/>
                    </a:lnTo>
                    <a:lnTo>
                      <a:pt x="247" y="25"/>
                    </a:lnTo>
                    <a:lnTo>
                      <a:pt x="252" y="27"/>
                    </a:lnTo>
                    <a:lnTo>
                      <a:pt x="255" y="31"/>
                    </a:lnTo>
                    <a:lnTo>
                      <a:pt x="259" y="33"/>
                    </a:lnTo>
                    <a:lnTo>
                      <a:pt x="263" y="37"/>
                    </a:lnTo>
                    <a:lnTo>
                      <a:pt x="268" y="42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1" y="57"/>
                    </a:lnTo>
                    <a:lnTo>
                      <a:pt x="283" y="60"/>
                    </a:lnTo>
                    <a:lnTo>
                      <a:pt x="285" y="64"/>
                    </a:lnTo>
                    <a:lnTo>
                      <a:pt x="287" y="65"/>
                    </a:lnTo>
                    <a:lnTo>
                      <a:pt x="287" y="66"/>
                    </a:lnTo>
                    <a:lnTo>
                      <a:pt x="333" y="144"/>
                    </a:lnTo>
                    <a:lnTo>
                      <a:pt x="310" y="144"/>
                    </a:lnTo>
                    <a:lnTo>
                      <a:pt x="309" y="142"/>
                    </a:lnTo>
                    <a:lnTo>
                      <a:pt x="307" y="139"/>
                    </a:lnTo>
                    <a:lnTo>
                      <a:pt x="305" y="134"/>
                    </a:lnTo>
                    <a:lnTo>
                      <a:pt x="301" y="128"/>
                    </a:lnTo>
                    <a:lnTo>
                      <a:pt x="298" y="124"/>
                    </a:lnTo>
                    <a:lnTo>
                      <a:pt x="295" y="120"/>
                    </a:lnTo>
                    <a:lnTo>
                      <a:pt x="293" y="115"/>
                    </a:lnTo>
                    <a:lnTo>
                      <a:pt x="290" y="112"/>
                    </a:lnTo>
                    <a:lnTo>
                      <a:pt x="287" y="107"/>
                    </a:lnTo>
                    <a:lnTo>
                      <a:pt x="285" y="102"/>
                    </a:lnTo>
                    <a:lnTo>
                      <a:pt x="281" y="98"/>
                    </a:lnTo>
                    <a:lnTo>
                      <a:pt x="279" y="94"/>
                    </a:lnTo>
                    <a:lnTo>
                      <a:pt x="274" y="88"/>
                    </a:lnTo>
                    <a:lnTo>
                      <a:pt x="271" y="85"/>
                    </a:lnTo>
                    <a:lnTo>
                      <a:pt x="267" y="80"/>
                    </a:lnTo>
                    <a:lnTo>
                      <a:pt x="263" y="75"/>
                    </a:lnTo>
                    <a:lnTo>
                      <a:pt x="259" y="71"/>
                    </a:lnTo>
                    <a:lnTo>
                      <a:pt x="255" y="66"/>
                    </a:lnTo>
                    <a:lnTo>
                      <a:pt x="252" y="62"/>
                    </a:lnTo>
                    <a:lnTo>
                      <a:pt x="249" y="59"/>
                    </a:lnTo>
                    <a:lnTo>
                      <a:pt x="241" y="52"/>
                    </a:lnTo>
                    <a:lnTo>
                      <a:pt x="233" y="46"/>
                    </a:lnTo>
                    <a:lnTo>
                      <a:pt x="226" y="42"/>
                    </a:lnTo>
                    <a:lnTo>
                      <a:pt x="220" y="40"/>
                    </a:lnTo>
                    <a:lnTo>
                      <a:pt x="212" y="38"/>
                    </a:lnTo>
                    <a:lnTo>
                      <a:pt x="206" y="38"/>
                    </a:lnTo>
                    <a:lnTo>
                      <a:pt x="199" y="37"/>
                    </a:lnTo>
                    <a:lnTo>
                      <a:pt x="192" y="37"/>
                    </a:lnTo>
                    <a:lnTo>
                      <a:pt x="185" y="37"/>
                    </a:lnTo>
                    <a:lnTo>
                      <a:pt x="178" y="37"/>
                    </a:lnTo>
                    <a:lnTo>
                      <a:pt x="172" y="37"/>
                    </a:lnTo>
                    <a:lnTo>
                      <a:pt x="166" y="37"/>
                    </a:lnTo>
                    <a:lnTo>
                      <a:pt x="159" y="37"/>
                    </a:lnTo>
                    <a:lnTo>
                      <a:pt x="152" y="37"/>
                    </a:lnTo>
                    <a:lnTo>
                      <a:pt x="146" y="38"/>
                    </a:lnTo>
                    <a:lnTo>
                      <a:pt x="143" y="38"/>
                    </a:lnTo>
                    <a:lnTo>
                      <a:pt x="137" y="38"/>
                    </a:lnTo>
                    <a:lnTo>
                      <a:pt x="132" y="39"/>
                    </a:lnTo>
                    <a:lnTo>
                      <a:pt x="127" y="40"/>
                    </a:lnTo>
                    <a:lnTo>
                      <a:pt x="124" y="40"/>
                    </a:lnTo>
                    <a:lnTo>
                      <a:pt x="120" y="40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7" y="45"/>
                    </a:lnTo>
                    <a:lnTo>
                      <a:pt x="103" y="46"/>
                    </a:lnTo>
                    <a:lnTo>
                      <a:pt x="97" y="48"/>
                    </a:lnTo>
                    <a:lnTo>
                      <a:pt x="92" y="51"/>
                    </a:lnTo>
                    <a:lnTo>
                      <a:pt x="87" y="54"/>
                    </a:lnTo>
                    <a:lnTo>
                      <a:pt x="83" y="57"/>
                    </a:lnTo>
                    <a:lnTo>
                      <a:pt x="78" y="58"/>
                    </a:lnTo>
                    <a:lnTo>
                      <a:pt x="73" y="60"/>
                    </a:lnTo>
                    <a:lnTo>
                      <a:pt x="70" y="64"/>
                    </a:lnTo>
                    <a:lnTo>
                      <a:pt x="64" y="68"/>
                    </a:lnTo>
                    <a:lnTo>
                      <a:pt x="60" y="74"/>
                    </a:lnTo>
                    <a:lnTo>
                      <a:pt x="57" y="78"/>
                    </a:lnTo>
                    <a:lnTo>
                      <a:pt x="53" y="85"/>
                    </a:lnTo>
                    <a:lnTo>
                      <a:pt x="51" y="88"/>
                    </a:lnTo>
                    <a:lnTo>
                      <a:pt x="49" y="92"/>
                    </a:lnTo>
                    <a:lnTo>
                      <a:pt x="46" y="97"/>
                    </a:lnTo>
                    <a:lnTo>
                      <a:pt x="45" y="101"/>
                    </a:lnTo>
                    <a:lnTo>
                      <a:pt x="43" y="105"/>
                    </a:lnTo>
                    <a:lnTo>
                      <a:pt x="40" y="110"/>
                    </a:lnTo>
                    <a:lnTo>
                      <a:pt x="38" y="114"/>
                    </a:lnTo>
                    <a:lnTo>
                      <a:pt x="37" y="120"/>
                    </a:lnTo>
                    <a:lnTo>
                      <a:pt x="34" y="125"/>
                    </a:lnTo>
                    <a:lnTo>
                      <a:pt x="33" y="131"/>
                    </a:lnTo>
                    <a:lnTo>
                      <a:pt x="31" y="137"/>
                    </a:lnTo>
                    <a:lnTo>
                      <a:pt x="30" y="144"/>
                    </a:lnTo>
                    <a:lnTo>
                      <a:pt x="27" y="150"/>
                    </a:lnTo>
                    <a:lnTo>
                      <a:pt x="26" y="155"/>
                    </a:lnTo>
                    <a:lnTo>
                      <a:pt x="26" y="164"/>
                    </a:lnTo>
                    <a:lnTo>
                      <a:pt x="26" y="171"/>
                    </a:lnTo>
                    <a:lnTo>
                      <a:pt x="26" y="178"/>
                    </a:lnTo>
                    <a:lnTo>
                      <a:pt x="27" y="185"/>
                    </a:lnTo>
                    <a:lnTo>
                      <a:pt x="29" y="192"/>
                    </a:lnTo>
                    <a:lnTo>
                      <a:pt x="31" y="199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4" y="214"/>
                    </a:lnTo>
                    <a:lnTo>
                      <a:pt x="36" y="220"/>
                    </a:lnTo>
                    <a:lnTo>
                      <a:pt x="38" y="226"/>
                    </a:lnTo>
                    <a:lnTo>
                      <a:pt x="39" y="228"/>
                    </a:lnTo>
                    <a:lnTo>
                      <a:pt x="57" y="286"/>
                    </a:lnTo>
                    <a:lnTo>
                      <a:pt x="5" y="221"/>
                    </a:lnTo>
                    <a:lnTo>
                      <a:pt x="4" y="220"/>
                    </a:lnTo>
                    <a:lnTo>
                      <a:pt x="4" y="219"/>
                    </a:lnTo>
                    <a:lnTo>
                      <a:pt x="4" y="215"/>
                    </a:lnTo>
                    <a:lnTo>
                      <a:pt x="4" y="212"/>
                    </a:lnTo>
                    <a:lnTo>
                      <a:pt x="3" y="207"/>
                    </a:lnTo>
                    <a:lnTo>
                      <a:pt x="2" y="201"/>
                    </a:lnTo>
                    <a:lnTo>
                      <a:pt x="2" y="195"/>
                    </a:lnTo>
                    <a:lnTo>
                      <a:pt x="2" y="190"/>
                    </a:lnTo>
                    <a:lnTo>
                      <a:pt x="0" y="181"/>
                    </a:lnTo>
                    <a:lnTo>
                      <a:pt x="0" y="174"/>
                    </a:lnTo>
                    <a:lnTo>
                      <a:pt x="0" y="166"/>
                    </a:lnTo>
                    <a:lnTo>
                      <a:pt x="0" y="159"/>
                    </a:lnTo>
                    <a:lnTo>
                      <a:pt x="0" y="154"/>
                    </a:lnTo>
                    <a:lnTo>
                      <a:pt x="0" y="151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2" y="134"/>
                    </a:lnTo>
                    <a:lnTo>
                      <a:pt x="3" y="128"/>
                    </a:lnTo>
                    <a:lnTo>
                      <a:pt x="3" y="120"/>
                    </a:lnTo>
                    <a:lnTo>
                      <a:pt x="4" y="113"/>
                    </a:lnTo>
                    <a:lnTo>
                      <a:pt x="5" y="106"/>
                    </a:lnTo>
                    <a:lnTo>
                      <a:pt x="7" y="100"/>
                    </a:lnTo>
                    <a:lnTo>
                      <a:pt x="10" y="94"/>
                    </a:lnTo>
                    <a:lnTo>
                      <a:pt x="11" y="88"/>
                    </a:lnTo>
                    <a:lnTo>
                      <a:pt x="13" y="85"/>
                    </a:lnTo>
                    <a:lnTo>
                      <a:pt x="17" y="80"/>
                    </a:lnTo>
                    <a:lnTo>
                      <a:pt x="18" y="75"/>
                    </a:lnTo>
                    <a:lnTo>
                      <a:pt x="20" y="72"/>
                    </a:lnTo>
                    <a:lnTo>
                      <a:pt x="23" y="68"/>
                    </a:lnTo>
                    <a:lnTo>
                      <a:pt x="25" y="66"/>
                    </a:lnTo>
                    <a:lnTo>
                      <a:pt x="27" y="62"/>
                    </a:lnTo>
                    <a:lnTo>
                      <a:pt x="30" y="61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40" name="Freeform 258"/>
              <p:cNvSpPr>
                <a:spLocks noChangeAspect="1"/>
              </p:cNvSpPr>
              <p:nvPr/>
            </p:nvSpPr>
            <p:spPr bwMode="auto">
              <a:xfrm>
                <a:off x="1471" y="2790"/>
                <a:ext cx="793" cy="70"/>
              </a:xfrm>
              <a:custGeom>
                <a:avLst/>
                <a:gdLst>
                  <a:gd name="T0" fmla="*/ 2 w 793"/>
                  <a:gd name="T1" fmla="*/ 37 h 70"/>
                  <a:gd name="T2" fmla="*/ 13 w 793"/>
                  <a:gd name="T3" fmla="*/ 37 h 70"/>
                  <a:gd name="T4" fmla="*/ 24 w 793"/>
                  <a:gd name="T5" fmla="*/ 37 h 70"/>
                  <a:gd name="T6" fmla="*/ 40 w 793"/>
                  <a:gd name="T7" fmla="*/ 37 h 70"/>
                  <a:gd name="T8" fmla="*/ 58 w 793"/>
                  <a:gd name="T9" fmla="*/ 37 h 70"/>
                  <a:gd name="T10" fmla="*/ 79 w 793"/>
                  <a:gd name="T11" fmla="*/ 37 h 70"/>
                  <a:gd name="T12" fmla="*/ 104 w 793"/>
                  <a:gd name="T13" fmla="*/ 37 h 70"/>
                  <a:gd name="T14" fmla="*/ 130 w 793"/>
                  <a:gd name="T15" fmla="*/ 37 h 70"/>
                  <a:gd name="T16" fmla="*/ 157 w 793"/>
                  <a:gd name="T17" fmla="*/ 37 h 70"/>
                  <a:gd name="T18" fmla="*/ 187 w 793"/>
                  <a:gd name="T19" fmla="*/ 37 h 70"/>
                  <a:gd name="T20" fmla="*/ 218 w 793"/>
                  <a:gd name="T21" fmla="*/ 37 h 70"/>
                  <a:gd name="T22" fmla="*/ 251 w 793"/>
                  <a:gd name="T23" fmla="*/ 38 h 70"/>
                  <a:gd name="T24" fmla="*/ 284 w 793"/>
                  <a:gd name="T25" fmla="*/ 38 h 70"/>
                  <a:gd name="T26" fmla="*/ 318 w 793"/>
                  <a:gd name="T27" fmla="*/ 38 h 70"/>
                  <a:gd name="T28" fmla="*/ 352 w 793"/>
                  <a:gd name="T29" fmla="*/ 38 h 70"/>
                  <a:gd name="T30" fmla="*/ 386 w 793"/>
                  <a:gd name="T31" fmla="*/ 40 h 70"/>
                  <a:gd name="T32" fmla="*/ 420 w 793"/>
                  <a:gd name="T33" fmla="*/ 40 h 70"/>
                  <a:gd name="T34" fmla="*/ 453 w 793"/>
                  <a:gd name="T35" fmla="*/ 40 h 70"/>
                  <a:gd name="T36" fmla="*/ 486 w 793"/>
                  <a:gd name="T37" fmla="*/ 40 h 70"/>
                  <a:gd name="T38" fmla="*/ 517 w 793"/>
                  <a:gd name="T39" fmla="*/ 41 h 70"/>
                  <a:gd name="T40" fmla="*/ 548 w 793"/>
                  <a:gd name="T41" fmla="*/ 41 h 70"/>
                  <a:gd name="T42" fmla="*/ 577 w 793"/>
                  <a:gd name="T43" fmla="*/ 41 h 70"/>
                  <a:gd name="T44" fmla="*/ 606 w 793"/>
                  <a:gd name="T45" fmla="*/ 41 h 70"/>
                  <a:gd name="T46" fmla="*/ 631 w 793"/>
                  <a:gd name="T47" fmla="*/ 41 h 70"/>
                  <a:gd name="T48" fmla="*/ 655 w 793"/>
                  <a:gd name="T49" fmla="*/ 41 h 70"/>
                  <a:gd name="T50" fmla="*/ 675 w 793"/>
                  <a:gd name="T51" fmla="*/ 41 h 70"/>
                  <a:gd name="T52" fmla="*/ 692 w 793"/>
                  <a:gd name="T53" fmla="*/ 41 h 70"/>
                  <a:gd name="T54" fmla="*/ 708 w 793"/>
                  <a:gd name="T55" fmla="*/ 42 h 70"/>
                  <a:gd name="T56" fmla="*/ 719 w 793"/>
                  <a:gd name="T57" fmla="*/ 42 h 70"/>
                  <a:gd name="T58" fmla="*/ 729 w 793"/>
                  <a:gd name="T59" fmla="*/ 42 h 70"/>
                  <a:gd name="T60" fmla="*/ 732 w 793"/>
                  <a:gd name="T61" fmla="*/ 42 h 70"/>
                  <a:gd name="T62" fmla="*/ 793 w 793"/>
                  <a:gd name="T63" fmla="*/ 0 h 70"/>
                  <a:gd name="T64" fmla="*/ 2 w 793"/>
                  <a:gd name="T65" fmla="*/ 58 h 70"/>
                  <a:gd name="T66" fmla="*/ 0 w 793"/>
                  <a:gd name="T67" fmla="*/ 37 h 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93" h="70">
                    <a:moveTo>
                      <a:pt x="0" y="37"/>
                    </a:moveTo>
                    <a:lnTo>
                      <a:pt x="2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7"/>
                    </a:lnTo>
                    <a:lnTo>
                      <a:pt x="24" y="37"/>
                    </a:lnTo>
                    <a:lnTo>
                      <a:pt x="32" y="37"/>
                    </a:lnTo>
                    <a:lnTo>
                      <a:pt x="40" y="37"/>
                    </a:lnTo>
                    <a:lnTo>
                      <a:pt x="50" y="37"/>
                    </a:lnTo>
                    <a:lnTo>
                      <a:pt x="58" y="37"/>
                    </a:lnTo>
                    <a:lnTo>
                      <a:pt x="70" y="37"/>
                    </a:lnTo>
                    <a:lnTo>
                      <a:pt x="79" y="37"/>
                    </a:lnTo>
                    <a:lnTo>
                      <a:pt x="91" y="37"/>
                    </a:lnTo>
                    <a:lnTo>
                      <a:pt x="104" y="37"/>
                    </a:lnTo>
                    <a:lnTo>
                      <a:pt x="117" y="37"/>
                    </a:lnTo>
                    <a:lnTo>
                      <a:pt x="130" y="37"/>
                    </a:lnTo>
                    <a:lnTo>
                      <a:pt x="144" y="37"/>
                    </a:lnTo>
                    <a:lnTo>
                      <a:pt x="157" y="37"/>
                    </a:lnTo>
                    <a:lnTo>
                      <a:pt x="173" y="37"/>
                    </a:lnTo>
                    <a:lnTo>
                      <a:pt x="187" y="37"/>
                    </a:lnTo>
                    <a:lnTo>
                      <a:pt x="203" y="37"/>
                    </a:lnTo>
                    <a:lnTo>
                      <a:pt x="218" y="37"/>
                    </a:lnTo>
                    <a:lnTo>
                      <a:pt x="234" y="38"/>
                    </a:lnTo>
                    <a:lnTo>
                      <a:pt x="251" y="38"/>
                    </a:lnTo>
                    <a:lnTo>
                      <a:pt x="267" y="38"/>
                    </a:lnTo>
                    <a:lnTo>
                      <a:pt x="284" y="38"/>
                    </a:lnTo>
                    <a:lnTo>
                      <a:pt x="301" y="38"/>
                    </a:lnTo>
                    <a:lnTo>
                      <a:pt x="318" y="38"/>
                    </a:lnTo>
                    <a:lnTo>
                      <a:pt x="335" y="38"/>
                    </a:lnTo>
                    <a:lnTo>
                      <a:pt x="352" y="38"/>
                    </a:lnTo>
                    <a:lnTo>
                      <a:pt x="369" y="40"/>
                    </a:lnTo>
                    <a:lnTo>
                      <a:pt x="386" y="40"/>
                    </a:lnTo>
                    <a:lnTo>
                      <a:pt x="402" y="40"/>
                    </a:lnTo>
                    <a:lnTo>
                      <a:pt x="420" y="40"/>
                    </a:lnTo>
                    <a:lnTo>
                      <a:pt x="436" y="40"/>
                    </a:lnTo>
                    <a:lnTo>
                      <a:pt x="453" y="40"/>
                    </a:lnTo>
                    <a:lnTo>
                      <a:pt x="469" y="40"/>
                    </a:lnTo>
                    <a:lnTo>
                      <a:pt x="486" y="40"/>
                    </a:lnTo>
                    <a:lnTo>
                      <a:pt x="502" y="41"/>
                    </a:lnTo>
                    <a:lnTo>
                      <a:pt x="517" y="41"/>
                    </a:lnTo>
                    <a:lnTo>
                      <a:pt x="534" y="41"/>
                    </a:lnTo>
                    <a:lnTo>
                      <a:pt x="548" y="41"/>
                    </a:lnTo>
                    <a:lnTo>
                      <a:pt x="563" y="41"/>
                    </a:lnTo>
                    <a:lnTo>
                      <a:pt x="577" y="41"/>
                    </a:lnTo>
                    <a:lnTo>
                      <a:pt x="593" y="41"/>
                    </a:lnTo>
                    <a:lnTo>
                      <a:pt x="606" y="41"/>
                    </a:lnTo>
                    <a:lnTo>
                      <a:pt x="620" y="41"/>
                    </a:lnTo>
                    <a:lnTo>
                      <a:pt x="631" y="41"/>
                    </a:lnTo>
                    <a:lnTo>
                      <a:pt x="643" y="41"/>
                    </a:lnTo>
                    <a:lnTo>
                      <a:pt x="655" y="41"/>
                    </a:lnTo>
                    <a:lnTo>
                      <a:pt x="665" y="41"/>
                    </a:lnTo>
                    <a:lnTo>
                      <a:pt x="675" y="41"/>
                    </a:lnTo>
                    <a:lnTo>
                      <a:pt x="684" y="41"/>
                    </a:lnTo>
                    <a:lnTo>
                      <a:pt x="692" y="41"/>
                    </a:lnTo>
                    <a:lnTo>
                      <a:pt x="702" y="42"/>
                    </a:lnTo>
                    <a:lnTo>
                      <a:pt x="708" y="42"/>
                    </a:lnTo>
                    <a:lnTo>
                      <a:pt x="715" y="42"/>
                    </a:lnTo>
                    <a:lnTo>
                      <a:pt x="719" y="42"/>
                    </a:lnTo>
                    <a:lnTo>
                      <a:pt x="724" y="42"/>
                    </a:lnTo>
                    <a:lnTo>
                      <a:pt x="729" y="42"/>
                    </a:lnTo>
                    <a:lnTo>
                      <a:pt x="731" y="42"/>
                    </a:lnTo>
                    <a:lnTo>
                      <a:pt x="732" y="42"/>
                    </a:lnTo>
                    <a:lnTo>
                      <a:pt x="734" y="43"/>
                    </a:lnTo>
                    <a:lnTo>
                      <a:pt x="793" y="0"/>
                    </a:lnTo>
                    <a:lnTo>
                      <a:pt x="788" y="70"/>
                    </a:lnTo>
                    <a:lnTo>
                      <a:pt x="2" y="5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41" name="Freeform 259"/>
              <p:cNvSpPr>
                <a:spLocks noChangeAspect="1"/>
              </p:cNvSpPr>
              <p:nvPr/>
            </p:nvSpPr>
            <p:spPr bwMode="auto">
              <a:xfrm>
                <a:off x="2385" y="2845"/>
                <a:ext cx="352" cy="47"/>
              </a:xfrm>
              <a:custGeom>
                <a:avLst/>
                <a:gdLst>
                  <a:gd name="T0" fmla="*/ 0 w 352"/>
                  <a:gd name="T1" fmla="*/ 0 h 47"/>
                  <a:gd name="T2" fmla="*/ 342 w 352"/>
                  <a:gd name="T3" fmla="*/ 15 h 47"/>
                  <a:gd name="T4" fmla="*/ 352 w 352"/>
                  <a:gd name="T5" fmla="*/ 47 h 47"/>
                  <a:gd name="T6" fmla="*/ 3 w 352"/>
                  <a:gd name="T7" fmla="*/ 26 h 47"/>
                  <a:gd name="T8" fmla="*/ 0 w 352"/>
                  <a:gd name="T9" fmla="*/ 0 h 47"/>
                  <a:gd name="T10" fmla="*/ 0 w 352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2" h="47">
                    <a:moveTo>
                      <a:pt x="0" y="0"/>
                    </a:moveTo>
                    <a:lnTo>
                      <a:pt x="342" y="15"/>
                    </a:lnTo>
                    <a:lnTo>
                      <a:pt x="352" y="47"/>
                    </a:lnTo>
                    <a:lnTo>
                      <a:pt x="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42" name="Freeform 260"/>
              <p:cNvSpPr>
                <a:spLocks noChangeAspect="1"/>
              </p:cNvSpPr>
              <p:nvPr/>
            </p:nvSpPr>
            <p:spPr bwMode="auto">
              <a:xfrm>
                <a:off x="1252" y="2894"/>
                <a:ext cx="87" cy="201"/>
              </a:xfrm>
              <a:custGeom>
                <a:avLst/>
                <a:gdLst>
                  <a:gd name="T0" fmla="*/ 24 w 87"/>
                  <a:gd name="T1" fmla="*/ 0 h 201"/>
                  <a:gd name="T2" fmla="*/ 28 w 87"/>
                  <a:gd name="T3" fmla="*/ 7 h 201"/>
                  <a:gd name="T4" fmla="*/ 33 w 87"/>
                  <a:gd name="T5" fmla="*/ 14 h 201"/>
                  <a:gd name="T6" fmla="*/ 38 w 87"/>
                  <a:gd name="T7" fmla="*/ 24 h 201"/>
                  <a:gd name="T8" fmla="*/ 41 w 87"/>
                  <a:gd name="T9" fmla="*/ 37 h 201"/>
                  <a:gd name="T10" fmla="*/ 42 w 87"/>
                  <a:gd name="T11" fmla="*/ 51 h 201"/>
                  <a:gd name="T12" fmla="*/ 42 w 87"/>
                  <a:gd name="T13" fmla="*/ 61 h 201"/>
                  <a:gd name="T14" fmla="*/ 42 w 87"/>
                  <a:gd name="T15" fmla="*/ 70 h 201"/>
                  <a:gd name="T16" fmla="*/ 41 w 87"/>
                  <a:gd name="T17" fmla="*/ 78 h 201"/>
                  <a:gd name="T18" fmla="*/ 38 w 87"/>
                  <a:gd name="T19" fmla="*/ 88 h 201"/>
                  <a:gd name="T20" fmla="*/ 35 w 87"/>
                  <a:gd name="T21" fmla="*/ 98 h 201"/>
                  <a:gd name="T22" fmla="*/ 33 w 87"/>
                  <a:gd name="T23" fmla="*/ 108 h 201"/>
                  <a:gd name="T24" fmla="*/ 28 w 87"/>
                  <a:gd name="T25" fmla="*/ 118 h 201"/>
                  <a:gd name="T26" fmla="*/ 26 w 87"/>
                  <a:gd name="T27" fmla="*/ 128 h 201"/>
                  <a:gd name="T28" fmla="*/ 22 w 87"/>
                  <a:gd name="T29" fmla="*/ 139 h 201"/>
                  <a:gd name="T30" fmla="*/ 19 w 87"/>
                  <a:gd name="T31" fmla="*/ 150 h 201"/>
                  <a:gd name="T32" fmla="*/ 15 w 87"/>
                  <a:gd name="T33" fmla="*/ 160 h 201"/>
                  <a:gd name="T34" fmla="*/ 12 w 87"/>
                  <a:gd name="T35" fmla="*/ 168 h 201"/>
                  <a:gd name="T36" fmla="*/ 7 w 87"/>
                  <a:gd name="T37" fmla="*/ 180 h 201"/>
                  <a:gd name="T38" fmla="*/ 3 w 87"/>
                  <a:gd name="T39" fmla="*/ 193 h 201"/>
                  <a:gd name="T40" fmla="*/ 0 w 87"/>
                  <a:gd name="T41" fmla="*/ 200 h 201"/>
                  <a:gd name="T42" fmla="*/ 1 w 87"/>
                  <a:gd name="T43" fmla="*/ 200 h 201"/>
                  <a:gd name="T44" fmla="*/ 11 w 87"/>
                  <a:gd name="T45" fmla="*/ 193 h 201"/>
                  <a:gd name="T46" fmla="*/ 21 w 87"/>
                  <a:gd name="T47" fmla="*/ 184 h 201"/>
                  <a:gd name="T48" fmla="*/ 28 w 87"/>
                  <a:gd name="T49" fmla="*/ 173 h 201"/>
                  <a:gd name="T50" fmla="*/ 37 w 87"/>
                  <a:gd name="T51" fmla="*/ 163 h 201"/>
                  <a:gd name="T52" fmla="*/ 44 w 87"/>
                  <a:gd name="T53" fmla="*/ 148 h 201"/>
                  <a:gd name="T54" fmla="*/ 48 w 87"/>
                  <a:gd name="T55" fmla="*/ 138 h 201"/>
                  <a:gd name="T56" fmla="*/ 51 w 87"/>
                  <a:gd name="T57" fmla="*/ 130 h 201"/>
                  <a:gd name="T58" fmla="*/ 57 w 87"/>
                  <a:gd name="T59" fmla="*/ 119 h 201"/>
                  <a:gd name="T60" fmla="*/ 65 w 87"/>
                  <a:gd name="T61" fmla="*/ 106 h 201"/>
                  <a:gd name="T62" fmla="*/ 72 w 87"/>
                  <a:gd name="T63" fmla="*/ 94 h 201"/>
                  <a:gd name="T64" fmla="*/ 79 w 87"/>
                  <a:gd name="T65" fmla="*/ 83 h 201"/>
                  <a:gd name="T66" fmla="*/ 84 w 87"/>
                  <a:gd name="T67" fmla="*/ 70 h 201"/>
                  <a:gd name="T68" fmla="*/ 86 w 87"/>
                  <a:gd name="T69" fmla="*/ 58 h 201"/>
                  <a:gd name="T70" fmla="*/ 86 w 87"/>
                  <a:gd name="T71" fmla="*/ 46 h 201"/>
                  <a:gd name="T72" fmla="*/ 82 w 87"/>
                  <a:gd name="T73" fmla="*/ 32 h 201"/>
                  <a:gd name="T74" fmla="*/ 74 w 87"/>
                  <a:gd name="T75" fmla="*/ 20 h 201"/>
                  <a:gd name="T76" fmla="*/ 65 w 87"/>
                  <a:gd name="T77" fmla="*/ 12 h 201"/>
                  <a:gd name="T78" fmla="*/ 54 w 87"/>
                  <a:gd name="T79" fmla="*/ 6 h 201"/>
                  <a:gd name="T80" fmla="*/ 44 w 87"/>
                  <a:gd name="T81" fmla="*/ 3 h 201"/>
                  <a:gd name="T82" fmla="*/ 34 w 87"/>
                  <a:gd name="T83" fmla="*/ 0 h 201"/>
                  <a:gd name="T84" fmla="*/ 25 w 87"/>
                  <a:gd name="T85" fmla="*/ 0 h 201"/>
                  <a:gd name="T86" fmla="*/ 22 w 87"/>
                  <a:gd name="T87" fmla="*/ 0 h 20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7" h="201">
                    <a:moveTo>
                      <a:pt x="22" y="0"/>
                    </a:moveTo>
                    <a:lnTo>
                      <a:pt x="24" y="0"/>
                    </a:lnTo>
                    <a:lnTo>
                      <a:pt x="27" y="5"/>
                    </a:lnTo>
                    <a:lnTo>
                      <a:pt x="28" y="7"/>
                    </a:lnTo>
                    <a:lnTo>
                      <a:pt x="31" y="11"/>
                    </a:lnTo>
                    <a:lnTo>
                      <a:pt x="33" y="14"/>
                    </a:lnTo>
                    <a:lnTo>
                      <a:pt x="37" y="20"/>
                    </a:lnTo>
                    <a:lnTo>
                      <a:pt x="38" y="24"/>
                    </a:lnTo>
                    <a:lnTo>
                      <a:pt x="40" y="31"/>
                    </a:lnTo>
                    <a:lnTo>
                      <a:pt x="41" y="37"/>
                    </a:lnTo>
                    <a:lnTo>
                      <a:pt x="42" y="44"/>
                    </a:lnTo>
                    <a:lnTo>
                      <a:pt x="42" y="51"/>
                    </a:lnTo>
                    <a:lnTo>
                      <a:pt x="44" y="58"/>
                    </a:lnTo>
                    <a:lnTo>
                      <a:pt x="42" y="61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2" y="74"/>
                    </a:lnTo>
                    <a:lnTo>
                      <a:pt x="41" y="78"/>
                    </a:lnTo>
                    <a:lnTo>
                      <a:pt x="39" y="83"/>
                    </a:lnTo>
                    <a:lnTo>
                      <a:pt x="38" y="88"/>
                    </a:lnTo>
                    <a:lnTo>
                      <a:pt x="37" y="93"/>
                    </a:lnTo>
                    <a:lnTo>
                      <a:pt x="35" y="98"/>
                    </a:lnTo>
                    <a:lnTo>
                      <a:pt x="34" y="103"/>
                    </a:lnTo>
                    <a:lnTo>
                      <a:pt x="33" y="108"/>
                    </a:lnTo>
                    <a:lnTo>
                      <a:pt x="31" y="114"/>
                    </a:lnTo>
                    <a:lnTo>
                      <a:pt x="28" y="118"/>
                    </a:lnTo>
                    <a:lnTo>
                      <a:pt x="27" y="124"/>
                    </a:lnTo>
                    <a:lnTo>
                      <a:pt x="26" y="128"/>
                    </a:lnTo>
                    <a:lnTo>
                      <a:pt x="25" y="134"/>
                    </a:lnTo>
                    <a:lnTo>
                      <a:pt x="22" y="139"/>
                    </a:lnTo>
                    <a:lnTo>
                      <a:pt x="21" y="145"/>
                    </a:lnTo>
                    <a:lnTo>
                      <a:pt x="19" y="150"/>
                    </a:lnTo>
                    <a:lnTo>
                      <a:pt x="18" y="156"/>
                    </a:lnTo>
                    <a:lnTo>
                      <a:pt x="15" y="160"/>
                    </a:lnTo>
                    <a:lnTo>
                      <a:pt x="13" y="164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7" y="180"/>
                    </a:lnTo>
                    <a:lnTo>
                      <a:pt x="5" y="187"/>
                    </a:lnTo>
                    <a:lnTo>
                      <a:pt x="3" y="193"/>
                    </a:lnTo>
                    <a:lnTo>
                      <a:pt x="1" y="198"/>
                    </a:lnTo>
                    <a:lnTo>
                      <a:pt x="0" y="200"/>
                    </a:lnTo>
                    <a:lnTo>
                      <a:pt x="0" y="201"/>
                    </a:lnTo>
                    <a:lnTo>
                      <a:pt x="1" y="200"/>
                    </a:lnTo>
                    <a:lnTo>
                      <a:pt x="5" y="198"/>
                    </a:lnTo>
                    <a:lnTo>
                      <a:pt x="11" y="193"/>
                    </a:lnTo>
                    <a:lnTo>
                      <a:pt x="18" y="187"/>
                    </a:lnTo>
                    <a:lnTo>
                      <a:pt x="21" y="184"/>
                    </a:lnTo>
                    <a:lnTo>
                      <a:pt x="25" y="179"/>
                    </a:lnTo>
                    <a:lnTo>
                      <a:pt x="28" y="173"/>
                    </a:lnTo>
                    <a:lnTo>
                      <a:pt x="33" y="170"/>
                    </a:lnTo>
                    <a:lnTo>
                      <a:pt x="37" y="163"/>
                    </a:lnTo>
                    <a:lnTo>
                      <a:pt x="41" y="156"/>
                    </a:lnTo>
                    <a:lnTo>
                      <a:pt x="44" y="148"/>
                    </a:lnTo>
                    <a:lnTo>
                      <a:pt x="47" y="143"/>
                    </a:lnTo>
                    <a:lnTo>
                      <a:pt x="48" y="138"/>
                    </a:lnTo>
                    <a:lnTo>
                      <a:pt x="49" y="133"/>
                    </a:lnTo>
                    <a:lnTo>
                      <a:pt x="51" y="130"/>
                    </a:lnTo>
                    <a:lnTo>
                      <a:pt x="53" y="126"/>
                    </a:lnTo>
                    <a:lnTo>
                      <a:pt x="57" y="119"/>
                    </a:lnTo>
                    <a:lnTo>
                      <a:pt x="61" y="113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4"/>
                    </a:lnTo>
                    <a:lnTo>
                      <a:pt x="76" y="88"/>
                    </a:lnTo>
                    <a:lnTo>
                      <a:pt x="79" y="83"/>
                    </a:lnTo>
                    <a:lnTo>
                      <a:pt x="82" y="77"/>
                    </a:lnTo>
                    <a:lnTo>
                      <a:pt x="84" y="70"/>
                    </a:lnTo>
                    <a:lnTo>
                      <a:pt x="86" y="65"/>
                    </a:lnTo>
                    <a:lnTo>
                      <a:pt x="86" y="58"/>
                    </a:lnTo>
                    <a:lnTo>
                      <a:pt x="87" y="52"/>
                    </a:lnTo>
                    <a:lnTo>
                      <a:pt x="86" y="46"/>
                    </a:lnTo>
                    <a:lnTo>
                      <a:pt x="85" y="40"/>
                    </a:lnTo>
                    <a:lnTo>
                      <a:pt x="82" y="32"/>
                    </a:lnTo>
                    <a:lnTo>
                      <a:pt x="79" y="26"/>
                    </a:lnTo>
                    <a:lnTo>
                      <a:pt x="74" y="20"/>
                    </a:lnTo>
                    <a:lnTo>
                      <a:pt x="71" y="17"/>
                    </a:lnTo>
                    <a:lnTo>
                      <a:pt x="65" y="12"/>
                    </a:lnTo>
                    <a:lnTo>
                      <a:pt x="60" y="8"/>
                    </a:lnTo>
                    <a:lnTo>
                      <a:pt x="54" y="6"/>
                    </a:lnTo>
                    <a:lnTo>
                      <a:pt x="49" y="4"/>
                    </a:lnTo>
                    <a:lnTo>
                      <a:pt x="44" y="3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33904" name="Group 261"/>
            <p:cNvGrpSpPr>
              <a:grpSpLocks noChangeAspect="1"/>
            </p:cNvGrpSpPr>
            <p:nvPr/>
          </p:nvGrpSpPr>
          <p:grpSpPr bwMode="auto">
            <a:xfrm rot="-5400000">
              <a:off x="1833" y="2820"/>
              <a:ext cx="590" cy="268"/>
              <a:chOff x="793" y="2432"/>
              <a:chExt cx="2223" cy="1008"/>
            </a:xfrm>
          </p:grpSpPr>
          <p:sp>
            <p:nvSpPr>
              <p:cNvPr id="33905" name="AutoShape 262"/>
              <p:cNvSpPr>
                <a:spLocks noChangeAspect="1" noChangeArrowheads="1" noTextEdit="1"/>
              </p:cNvSpPr>
              <p:nvPr/>
            </p:nvSpPr>
            <p:spPr bwMode="auto">
              <a:xfrm>
                <a:off x="793" y="2432"/>
                <a:ext cx="2223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06" name="Freeform 263"/>
              <p:cNvSpPr>
                <a:spLocks noChangeAspect="1"/>
              </p:cNvSpPr>
              <p:nvPr/>
            </p:nvSpPr>
            <p:spPr bwMode="auto">
              <a:xfrm>
                <a:off x="1152" y="2532"/>
                <a:ext cx="113" cy="126"/>
              </a:xfrm>
              <a:custGeom>
                <a:avLst/>
                <a:gdLst>
                  <a:gd name="T0" fmla="*/ 34 w 113"/>
                  <a:gd name="T1" fmla="*/ 0 h 126"/>
                  <a:gd name="T2" fmla="*/ 113 w 113"/>
                  <a:gd name="T3" fmla="*/ 33 h 126"/>
                  <a:gd name="T4" fmla="*/ 70 w 113"/>
                  <a:gd name="T5" fmla="*/ 126 h 126"/>
                  <a:gd name="T6" fmla="*/ 0 w 113"/>
                  <a:gd name="T7" fmla="*/ 109 h 126"/>
                  <a:gd name="T8" fmla="*/ 34 w 113"/>
                  <a:gd name="T9" fmla="*/ 0 h 126"/>
                  <a:gd name="T10" fmla="*/ 34 w 113"/>
                  <a:gd name="T11" fmla="*/ 0 h 1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26">
                    <a:moveTo>
                      <a:pt x="34" y="0"/>
                    </a:moveTo>
                    <a:lnTo>
                      <a:pt x="113" y="33"/>
                    </a:lnTo>
                    <a:lnTo>
                      <a:pt x="70" y="126"/>
                    </a:lnTo>
                    <a:lnTo>
                      <a:pt x="0" y="10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07" name="Freeform 264"/>
              <p:cNvSpPr>
                <a:spLocks noChangeAspect="1"/>
              </p:cNvSpPr>
              <p:nvPr/>
            </p:nvSpPr>
            <p:spPr bwMode="auto">
              <a:xfrm>
                <a:off x="895" y="2543"/>
                <a:ext cx="2002" cy="792"/>
              </a:xfrm>
              <a:custGeom>
                <a:avLst/>
                <a:gdLst>
                  <a:gd name="T0" fmla="*/ 394 w 2002"/>
                  <a:gd name="T1" fmla="*/ 58 h 792"/>
                  <a:gd name="T2" fmla="*/ 411 w 2002"/>
                  <a:gd name="T3" fmla="*/ 81 h 792"/>
                  <a:gd name="T4" fmla="*/ 436 w 2002"/>
                  <a:gd name="T5" fmla="*/ 111 h 792"/>
                  <a:gd name="T6" fmla="*/ 462 w 2002"/>
                  <a:gd name="T7" fmla="*/ 142 h 792"/>
                  <a:gd name="T8" fmla="*/ 488 w 2002"/>
                  <a:gd name="T9" fmla="*/ 174 h 792"/>
                  <a:gd name="T10" fmla="*/ 511 w 2002"/>
                  <a:gd name="T11" fmla="*/ 198 h 792"/>
                  <a:gd name="T12" fmla="*/ 537 w 2002"/>
                  <a:gd name="T13" fmla="*/ 220 h 792"/>
                  <a:gd name="T14" fmla="*/ 558 w 2002"/>
                  <a:gd name="T15" fmla="*/ 231 h 792"/>
                  <a:gd name="T16" fmla="*/ 591 w 2002"/>
                  <a:gd name="T17" fmla="*/ 245 h 792"/>
                  <a:gd name="T18" fmla="*/ 611 w 2002"/>
                  <a:gd name="T19" fmla="*/ 252 h 792"/>
                  <a:gd name="T20" fmla="*/ 1463 w 2002"/>
                  <a:gd name="T21" fmla="*/ 228 h 792"/>
                  <a:gd name="T22" fmla="*/ 1448 w 2002"/>
                  <a:gd name="T23" fmla="*/ 248 h 792"/>
                  <a:gd name="T24" fmla="*/ 1459 w 2002"/>
                  <a:gd name="T25" fmla="*/ 258 h 792"/>
                  <a:gd name="T26" fmla="*/ 1479 w 2002"/>
                  <a:gd name="T27" fmla="*/ 260 h 792"/>
                  <a:gd name="T28" fmla="*/ 1507 w 2002"/>
                  <a:gd name="T29" fmla="*/ 261 h 792"/>
                  <a:gd name="T30" fmla="*/ 1542 w 2002"/>
                  <a:gd name="T31" fmla="*/ 263 h 792"/>
                  <a:gd name="T32" fmla="*/ 1584 w 2002"/>
                  <a:gd name="T33" fmla="*/ 264 h 792"/>
                  <a:gd name="T34" fmla="*/ 1631 w 2002"/>
                  <a:gd name="T35" fmla="*/ 267 h 792"/>
                  <a:gd name="T36" fmla="*/ 1681 w 2002"/>
                  <a:gd name="T37" fmla="*/ 270 h 792"/>
                  <a:gd name="T38" fmla="*/ 1729 w 2002"/>
                  <a:gd name="T39" fmla="*/ 271 h 792"/>
                  <a:gd name="T40" fmla="*/ 1775 w 2002"/>
                  <a:gd name="T41" fmla="*/ 274 h 792"/>
                  <a:gd name="T42" fmla="*/ 1815 w 2002"/>
                  <a:gd name="T43" fmla="*/ 276 h 792"/>
                  <a:gd name="T44" fmla="*/ 1849 w 2002"/>
                  <a:gd name="T45" fmla="*/ 277 h 792"/>
                  <a:gd name="T46" fmla="*/ 1876 w 2002"/>
                  <a:gd name="T47" fmla="*/ 277 h 792"/>
                  <a:gd name="T48" fmla="*/ 1961 w 2002"/>
                  <a:gd name="T49" fmla="*/ 312 h 792"/>
                  <a:gd name="T50" fmla="*/ 1985 w 2002"/>
                  <a:gd name="T51" fmla="*/ 321 h 792"/>
                  <a:gd name="T52" fmla="*/ 2000 w 2002"/>
                  <a:gd name="T53" fmla="*/ 335 h 792"/>
                  <a:gd name="T54" fmla="*/ 1997 w 2002"/>
                  <a:gd name="T55" fmla="*/ 357 h 792"/>
                  <a:gd name="T56" fmla="*/ 1974 w 2002"/>
                  <a:gd name="T57" fmla="*/ 374 h 792"/>
                  <a:gd name="T58" fmla="*/ 1842 w 2002"/>
                  <a:gd name="T59" fmla="*/ 407 h 792"/>
                  <a:gd name="T60" fmla="*/ 1852 w 2002"/>
                  <a:gd name="T61" fmla="*/ 730 h 792"/>
                  <a:gd name="T62" fmla="*/ 1622 w 2002"/>
                  <a:gd name="T63" fmla="*/ 777 h 792"/>
                  <a:gd name="T64" fmla="*/ 1527 w 2002"/>
                  <a:gd name="T65" fmla="*/ 695 h 792"/>
                  <a:gd name="T66" fmla="*/ 1551 w 2002"/>
                  <a:gd name="T67" fmla="*/ 675 h 792"/>
                  <a:gd name="T68" fmla="*/ 1570 w 2002"/>
                  <a:gd name="T69" fmla="*/ 645 h 792"/>
                  <a:gd name="T70" fmla="*/ 1570 w 2002"/>
                  <a:gd name="T71" fmla="*/ 612 h 792"/>
                  <a:gd name="T72" fmla="*/ 1554 w 2002"/>
                  <a:gd name="T73" fmla="*/ 582 h 792"/>
                  <a:gd name="T74" fmla="*/ 1539 w 2002"/>
                  <a:gd name="T75" fmla="*/ 563 h 792"/>
                  <a:gd name="T76" fmla="*/ 1372 w 2002"/>
                  <a:gd name="T77" fmla="*/ 421 h 792"/>
                  <a:gd name="T78" fmla="*/ 505 w 2002"/>
                  <a:gd name="T79" fmla="*/ 403 h 792"/>
                  <a:gd name="T80" fmla="*/ 71 w 2002"/>
                  <a:gd name="T81" fmla="*/ 552 h 792"/>
                  <a:gd name="T82" fmla="*/ 222 w 2002"/>
                  <a:gd name="T83" fmla="*/ 0 h 792"/>
                  <a:gd name="T84" fmla="*/ 152 w 2002"/>
                  <a:gd name="T85" fmla="*/ 187 h 792"/>
                  <a:gd name="T86" fmla="*/ 160 w 2002"/>
                  <a:gd name="T87" fmla="*/ 215 h 792"/>
                  <a:gd name="T88" fmla="*/ 170 w 2002"/>
                  <a:gd name="T89" fmla="*/ 250 h 792"/>
                  <a:gd name="T90" fmla="*/ 174 w 2002"/>
                  <a:gd name="T91" fmla="*/ 267 h 792"/>
                  <a:gd name="T92" fmla="*/ 183 w 2002"/>
                  <a:gd name="T93" fmla="*/ 291 h 792"/>
                  <a:gd name="T94" fmla="*/ 193 w 2002"/>
                  <a:gd name="T95" fmla="*/ 315 h 792"/>
                  <a:gd name="T96" fmla="*/ 240 w 2002"/>
                  <a:gd name="T97" fmla="*/ 546 h 792"/>
                  <a:gd name="T98" fmla="*/ 313 w 2002"/>
                  <a:gd name="T99" fmla="*/ 323 h 792"/>
                  <a:gd name="T100" fmla="*/ 309 w 2002"/>
                  <a:gd name="T101" fmla="*/ 104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02" h="792">
                    <a:moveTo>
                      <a:pt x="385" y="48"/>
                    </a:moveTo>
                    <a:lnTo>
                      <a:pt x="385" y="49"/>
                    </a:lnTo>
                    <a:lnTo>
                      <a:pt x="389" y="52"/>
                    </a:lnTo>
                    <a:lnTo>
                      <a:pt x="390" y="55"/>
                    </a:lnTo>
                    <a:lnTo>
                      <a:pt x="394" y="58"/>
                    </a:lnTo>
                    <a:lnTo>
                      <a:pt x="396" y="62"/>
                    </a:lnTo>
                    <a:lnTo>
                      <a:pt x="399" y="67"/>
                    </a:lnTo>
                    <a:lnTo>
                      <a:pt x="403" y="70"/>
                    </a:lnTo>
                    <a:lnTo>
                      <a:pt x="406" y="75"/>
                    </a:lnTo>
                    <a:lnTo>
                      <a:pt x="411" y="81"/>
                    </a:lnTo>
                    <a:lnTo>
                      <a:pt x="416" y="87"/>
                    </a:lnTo>
                    <a:lnTo>
                      <a:pt x="419" y="92"/>
                    </a:lnTo>
                    <a:lnTo>
                      <a:pt x="424" y="98"/>
                    </a:lnTo>
                    <a:lnTo>
                      <a:pt x="430" y="104"/>
                    </a:lnTo>
                    <a:lnTo>
                      <a:pt x="436" y="111"/>
                    </a:lnTo>
                    <a:lnTo>
                      <a:pt x="439" y="117"/>
                    </a:lnTo>
                    <a:lnTo>
                      <a:pt x="445" y="124"/>
                    </a:lnTo>
                    <a:lnTo>
                      <a:pt x="451" y="130"/>
                    </a:lnTo>
                    <a:lnTo>
                      <a:pt x="457" y="136"/>
                    </a:lnTo>
                    <a:lnTo>
                      <a:pt x="462" y="142"/>
                    </a:lnTo>
                    <a:lnTo>
                      <a:pt x="468" y="149"/>
                    </a:lnTo>
                    <a:lnTo>
                      <a:pt x="472" y="156"/>
                    </a:lnTo>
                    <a:lnTo>
                      <a:pt x="478" y="162"/>
                    </a:lnTo>
                    <a:lnTo>
                      <a:pt x="483" y="168"/>
                    </a:lnTo>
                    <a:lnTo>
                      <a:pt x="488" y="174"/>
                    </a:lnTo>
                    <a:lnTo>
                      <a:pt x="493" y="180"/>
                    </a:lnTo>
                    <a:lnTo>
                      <a:pt x="498" y="185"/>
                    </a:lnTo>
                    <a:lnTo>
                      <a:pt x="502" y="190"/>
                    </a:lnTo>
                    <a:lnTo>
                      <a:pt x="506" y="194"/>
                    </a:lnTo>
                    <a:lnTo>
                      <a:pt x="511" y="198"/>
                    </a:lnTo>
                    <a:lnTo>
                      <a:pt x="515" y="203"/>
                    </a:lnTo>
                    <a:lnTo>
                      <a:pt x="522" y="208"/>
                    </a:lnTo>
                    <a:lnTo>
                      <a:pt x="530" y="214"/>
                    </a:lnTo>
                    <a:lnTo>
                      <a:pt x="533" y="216"/>
                    </a:lnTo>
                    <a:lnTo>
                      <a:pt x="537" y="220"/>
                    </a:lnTo>
                    <a:lnTo>
                      <a:pt x="542" y="222"/>
                    </a:lnTo>
                    <a:lnTo>
                      <a:pt x="546" y="225"/>
                    </a:lnTo>
                    <a:lnTo>
                      <a:pt x="550" y="227"/>
                    </a:lnTo>
                    <a:lnTo>
                      <a:pt x="554" y="229"/>
                    </a:lnTo>
                    <a:lnTo>
                      <a:pt x="558" y="231"/>
                    </a:lnTo>
                    <a:lnTo>
                      <a:pt x="563" y="234"/>
                    </a:lnTo>
                    <a:lnTo>
                      <a:pt x="570" y="237"/>
                    </a:lnTo>
                    <a:lnTo>
                      <a:pt x="578" y="241"/>
                    </a:lnTo>
                    <a:lnTo>
                      <a:pt x="584" y="243"/>
                    </a:lnTo>
                    <a:lnTo>
                      <a:pt x="591" y="245"/>
                    </a:lnTo>
                    <a:lnTo>
                      <a:pt x="597" y="248"/>
                    </a:lnTo>
                    <a:lnTo>
                      <a:pt x="603" y="250"/>
                    </a:lnTo>
                    <a:lnTo>
                      <a:pt x="606" y="250"/>
                    </a:lnTo>
                    <a:lnTo>
                      <a:pt x="610" y="251"/>
                    </a:lnTo>
                    <a:lnTo>
                      <a:pt x="611" y="252"/>
                    </a:lnTo>
                    <a:lnTo>
                      <a:pt x="612" y="254"/>
                    </a:lnTo>
                    <a:lnTo>
                      <a:pt x="1291" y="262"/>
                    </a:lnTo>
                    <a:lnTo>
                      <a:pt x="1381" y="200"/>
                    </a:lnTo>
                    <a:lnTo>
                      <a:pt x="1455" y="203"/>
                    </a:lnTo>
                    <a:lnTo>
                      <a:pt x="1463" y="228"/>
                    </a:lnTo>
                    <a:lnTo>
                      <a:pt x="1462" y="228"/>
                    </a:lnTo>
                    <a:lnTo>
                      <a:pt x="1459" y="231"/>
                    </a:lnTo>
                    <a:lnTo>
                      <a:pt x="1455" y="236"/>
                    </a:lnTo>
                    <a:lnTo>
                      <a:pt x="1450" y="242"/>
                    </a:lnTo>
                    <a:lnTo>
                      <a:pt x="1448" y="248"/>
                    </a:lnTo>
                    <a:lnTo>
                      <a:pt x="1448" y="252"/>
                    </a:lnTo>
                    <a:lnTo>
                      <a:pt x="1448" y="254"/>
                    </a:lnTo>
                    <a:lnTo>
                      <a:pt x="1450" y="256"/>
                    </a:lnTo>
                    <a:lnTo>
                      <a:pt x="1453" y="257"/>
                    </a:lnTo>
                    <a:lnTo>
                      <a:pt x="1459" y="258"/>
                    </a:lnTo>
                    <a:lnTo>
                      <a:pt x="1461" y="258"/>
                    </a:lnTo>
                    <a:lnTo>
                      <a:pt x="1467" y="258"/>
                    </a:lnTo>
                    <a:lnTo>
                      <a:pt x="1469" y="258"/>
                    </a:lnTo>
                    <a:lnTo>
                      <a:pt x="1474" y="260"/>
                    </a:lnTo>
                    <a:lnTo>
                      <a:pt x="1479" y="260"/>
                    </a:lnTo>
                    <a:lnTo>
                      <a:pt x="1483" y="260"/>
                    </a:lnTo>
                    <a:lnTo>
                      <a:pt x="1488" y="260"/>
                    </a:lnTo>
                    <a:lnTo>
                      <a:pt x="1494" y="260"/>
                    </a:lnTo>
                    <a:lnTo>
                      <a:pt x="1500" y="260"/>
                    </a:lnTo>
                    <a:lnTo>
                      <a:pt x="1507" y="261"/>
                    </a:lnTo>
                    <a:lnTo>
                      <a:pt x="1513" y="261"/>
                    </a:lnTo>
                    <a:lnTo>
                      <a:pt x="1520" y="262"/>
                    </a:lnTo>
                    <a:lnTo>
                      <a:pt x="1527" y="262"/>
                    </a:lnTo>
                    <a:lnTo>
                      <a:pt x="1535" y="263"/>
                    </a:lnTo>
                    <a:lnTo>
                      <a:pt x="1542" y="263"/>
                    </a:lnTo>
                    <a:lnTo>
                      <a:pt x="1550" y="263"/>
                    </a:lnTo>
                    <a:lnTo>
                      <a:pt x="1558" y="263"/>
                    </a:lnTo>
                    <a:lnTo>
                      <a:pt x="1568" y="263"/>
                    </a:lnTo>
                    <a:lnTo>
                      <a:pt x="1576" y="263"/>
                    </a:lnTo>
                    <a:lnTo>
                      <a:pt x="1584" y="264"/>
                    </a:lnTo>
                    <a:lnTo>
                      <a:pt x="1594" y="265"/>
                    </a:lnTo>
                    <a:lnTo>
                      <a:pt x="1604" y="265"/>
                    </a:lnTo>
                    <a:lnTo>
                      <a:pt x="1613" y="265"/>
                    </a:lnTo>
                    <a:lnTo>
                      <a:pt x="1622" y="265"/>
                    </a:lnTo>
                    <a:lnTo>
                      <a:pt x="1631" y="267"/>
                    </a:lnTo>
                    <a:lnTo>
                      <a:pt x="1642" y="268"/>
                    </a:lnTo>
                    <a:lnTo>
                      <a:pt x="1651" y="268"/>
                    </a:lnTo>
                    <a:lnTo>
                      <a:pt x="1662" y="268"/>
                    </a:lnTo>
                    <a:lnTo>
                      <a:pt x="1671" y="269"/>
                    </a:lnTo>
                    <a:lnTo>
                      <a:pt x="1681" y="270"/>
                    </a:lnTo>
                    <a:lnTo>
                      <a:pt x="1690" y="270"/>
                    </a:lnTo>
                    <a:lnTo>
                      <a:pt x="1701" y="270"/>
                    </a:lnTo>
                    <a:lnTo>
                      <a:pt x="1709" y="270"/>
                    </a:lnTo>
                    <a:lnTo>
                      <a:pt x="1719" y="271"/>
                    </a:lnTo>
                    <a:lnTo>
                      <a:pt x="1729" y="271"/>
                    </a:lnTo>
                    <a:lnTo>
                      <a:pt x="1738" y="271"/>
                    </a:lnTo>
                    <a:lnTo>
                      <a:pt x="1748" y="271"/>
                    </a:lnTo>
                    <a:lnTo>
                      <a:pt x="1757" y="272"/>
                    </a:lnTo>
                    <a:lnTo>
                      <a:pt x="1765" y="272"/>
                    </a:lnTo>
                    <a:lnTo>
                      <a:pt x="1775" y="274"/>
                    </a:lnTo>
                    <a:lnTo>
                      <a:pt x="1783" y="274"/>
                    </a:lnTo>
                    <a:lnTo>
                      <a:pt x="1791" y="274"/>
                    </a:lnTo>
                    <a:lnTo>
                      <a:pt x="1799" y="274"/>
                    </a:lnTo>
                    <a:lnTo>
                      <a:pt x="1807" y="275"/>
                    </a:lnTo>
                    <a:lnTo>
                      <a:pt x="1815" y="276"/>
                    </a:lnTo>
                    <a:lnTo>
                      <a:pt x="1823" y="276"/>
                    </a:lnTo>
                    <a:lnTo>
                      <a:pt x="1830" y="276"/>
                    </a:lnTo>
                    <a:lnTo>
                      <a:pt x="1836" y="276"/>
                    </a:lnTo>
                    <a:lnTo>
                      <a:pt x="1842" y="276"/>
                    </a:lnTo>
                    <a:lnTo>
                      <a:pt x="1849" y="277"/>
                    </a:lnTo>
                    <a:lnTo>
                      <a:pt x="1853" y="277"/>
                    </a:lnTo>
                    <a:lnTo>
                      <a:pt x="1859" y="277"/>
                    </a:lnTo>
                    <a:lnTo>
                      <a:pt x="1864" y="277"/>
                    </a:lnTo>
                    <a:lnTo>
                      <a:pt x="1870" y="277"/>
                    </a:lnTo>
                    <a:lnTo>
                      <a:pt x="1876" y="277"/>
                    </a:lnTo>
                    <a:lnTo>
                      <a:pt x="1881" y="278"/>
                    </a:lnTo>
                    <a:lnTo>
                      <a:pt x="1885" y="278"/>
                    </a:lnTo>
                    <a:lnTo>
                      <a:pt x="1887" y="279"/>
                    </a:lnTo>
                    <a:lnTo>
                      <a:pt x="1960" y="312"/>
                    </a:lnTo>
                    <a:lnTo>
                      <a:pt x="1961" y="312"/>
                    </a:lnTo>
                    <a:lnTo>
                      <a:pt x="1967" y="314"/>
                    </a:lnTo>
                    <a:lnTo>
                      <a:pt x="1971" y="315"/>
                    </a:lnTo>
                    <a:lnTo>
                      <a:pt x="1974" y="316"/>
                    </a:lnTo>
                    <a:lnTo>
                      <a:pt x="1979" y="318"/>
                    </a:lnTo>
                    <a:lnTo>
                      <a:pt x="1985" y="321"/>
                    </a:lnTo>
                    <a:lnTo>
                      <a:pt x="1988" y="323"/>
                    </a:lnTo>
                    <a:lnTo>
                      <a:pt x="1993" y="325"/>
                    </a:lnTo>
                    <a:lnTo>
                      <a:pt x="1995" y="328"/>
                    </a:lnTo>
                    <a:lnTo>
                      <a:pt x="1999" y="331"/>
                    </a:lnTo>
                    <a:lnTo>
                      <a:pt x="2000" y="335"/>
                    </a:lnTo>
                    <a:lnTo>
                      <a:pt x="2002" y="339"/>
                    </a:lnTo>
                    <a:lnTo>
                      <a:pt x="2001" y="343"/>
                    </a:lnTo>
                    <a:lnTo>
                      <a:pt x="2001" y="349"/>
                    </a:lnTo>
                    <a:lnTo>
                      <a:pt x="1999" y="352"/>
                    </a:lnTo>
                    <a:lnTo>
                      <a:pt x="1997" y="357"/>
                    </a:lnTo>
                    <a:lnTo>
                      <a:pt x="1994" y="359"/>
                    </a:lnTo>
                    <a:lnTo>
                      <a:pt x="1992" y="363"/>
                    </a:lnTo>
                    <a:lnTo>
                      <a:pt x="1986" y="368"/>
                    </a:lnTo>
                    <a:lnTo>
                      <a:pt x="1980" y="371"/>
                    </a:lnTo>
                    <a:lnTo>
                      <a:pt x="1974" y="374"/>
                    </a:lnTo>
                    <a:lnTo>
                      <a:pt x="1971" y="375"/>
                    </a:lnTo>
                    <a:lnTo>
                      <a:pt x="1967" y="375"/>
                    </a:lnTo>
                    <a:lnTo>
                      <a:pt x="1966" y="375"/>
                    </a:lnTo>
                    <a:lnTo>
                      <a:pt x="1917" y="396"/>
                    </a:lnTo>
                    <a:lnTo>
                      <a:pt x="1842" y="407"/>
                    </a:lnTo>
                    <a:lnTo>
                      <a:pt x="1849" y="569"/>
                    </a:lnTo>
                    <a:lnTo>
                      <a:pt x="1793" y="635"/>
                    </a:lnTo>
                    <a:lnTo>
                      <a:pt x="1802" y="681"/>
                    </a:lnTo>
                    <a:lnTo>
                      <a:pt x="1825" y="714"/>
                    </a:lnTo>
                    <a:lnTo>
                      <a:pt x="1852" y="730"/>
                    </a:lnTo>
                    <a:lnTo>
                      <a:pt x="1849" y="792"/>
                    </a:lnTo>
                    <a:lnTo>
                      <a:pt x="1742" y="784"/>
                    </a:lnTo>
                    <a:lnTo>
                      <a:pt x="1739" y="723"/>
                    </a:lnTo>
                    <a:lnTo>
                      <a:pt x="1618" y="728"/>
                    </a:lnTo>
                    <a:lnTo>
                      <a:pt x="1622" y="777"/>
                    </a:lnTo>
                    <a:lnTo>
                      <a:pt x="1521" y="777"/>
                    </a:lnTo>
                    <a:lnTo>
                      <a:pt x="1516" y="702"/>
                    </a:lnTo>
                    <a:lnTo>
                      <a:pt x="1517" y="701"/>
                    </a:lnTo>
                    <a:lnTo>
                      <a:pt x="1523" y="697"/>
                    </a:lnTo>
                    <a:lnTo>
                      <a:pt x="1527" y="695"/>
                    </a:lnTo>
                    <a:lnTo>
                      <a:pt x="1531" y="691"/>
                    </a:lnTo>
                    <a:lnTo>
                      <a:pt x="1536" y="688"/>
                    </a:lnTo>
                    <a:lnTo>
                      <a:pt x="1542" y="684"/>
                    </a:lnTo>
                    <a:lnTo>
                      <a:pt x="1547" y="678"/>
                    </a:lnTo>
                    <a:lnTo>
                      <a:pt x="1551" y="675"/>
                    </a:lnTo>
                    <a:lnTo>
                      <a:pt x="1556" y="669"/>
                    </a:lnTo>
                    <a:lnTo>
                      <a:pt x="1561" y="664"/>
                    </a:lnTo>
                    <a:lnTo>
                      <a:pt x="1564" y="658"/>
                    </a:lnTo>
                    <a:lnTo>
                      <a:pt x="1568" y="652"/>
                    </a:lnTo>
                    <a:lnTo>
                      <a:pt x="1570" y="645"/>
                    </a:lnTo>
                    <a:lnTo>
                      <a:pt x="1574" y="639"/>
                    </a:lnTo>
                    <a:lnTo>
                      <a:pt x="1574" y="632"/>
                    </a:lnTo>
                    <a:lnTo>
                      <a:pt x="1574" y="625"/>
                    </a:lnTo>
                    <a:lnTo>
                      <a:pt x="1573" y="618"/>
                    </a:lnTo>
                    <a:lnTo>
                      <a:pt x="1570" y="612"/>
                    </a:lnTo>
                    <a:lnTo>
                      <a:pt x="1568" y="605"/>
                    </a:lnTo>
                    <a:lnTo>
                      <a:pt x="1564" y="598"/>
                    </a:lnTo>
                    <a:lnTo>
                      <a:pt x="1562" y="592"/>
                    </a:lnTo>
                    <a:lnTo>
                      <a:pt x="1558" y="588"/>
                    </a:lnTo>
                    <a:lnTo>
                      <a:pt x="1554" y="582"/>
                    </a:lnTo>
                    <a:lnTo>
                      <a:pt x="1550" y="577"/>
                    </a:lnTo>
                    <a:lnTo>
                      <a:pt x="1547" y="572"/>
                    </a:lnTo>
                    <a:lnTo>
                      <a:pt x="1544" y="570"/>
                    </a:lnTo>
                    <a:lnTo>
                      <a:pt x="1541" y="564"/>
                    </a:lnTo>
                    <a:lnTo>
                      <a:pt x="1539" y="563"/>
                    </a:lnTo>
                    <a:lnTo>
                      <a:pt x="1534" y="381"/>
                    </a:lnTo>
                    <a:lnTo>
                      <a:pt x="1463" y="381"/>
                    </a:lnTo>
                    <a:lnTo>
                      <a:pt x="1463" y="414"/>
                    </a:lnTo>
                    <a:lnTo>
                      <a:pt x="1448" y="429"/>
                    </a:lnTo>
                    <a:lnTo>
                      <a:pt x="1372" y="421"/>
                    </a:lnTo>
                    <a:lnTo>
                      <a:pt x="1305" y="375"/>
                    </a:lnTo>
                    <a:lnTo>
                      <a:pt x="652" y="356"/>
                    </a:lnTo>
                    <a:lnTo>
                      <a:pt x="567" y="345"/>
                    </a:lnTo>
                    <a:lnTo>
                      <a:pt x="560" y="377"/>
                    </a:lnTo>
                    <a:lnTo>
                      <a:pt x="505" y="403"/>
                    </a:lnTo>
                    <a:lnTo>
                      <a:pt x="466" y="429"/>
                    </a:lnTo>
                    <a:lnTo>
                      <a:pt x="402" y="559"/>
                    </a:lnTo>
                    <a:lnTo>
                      <a:pt x="322" y="609"/>
                    </a:lnTo>
                    <a:lnTo>
                      <a:pt x="195" y="618"/>
                    </a:lnTo>
                    <a:lnTo>
                      <a:pt x="71" y="552"/>
                    </a:lnTo>
                    <a:lnTo>
                      <a:pt x="0" y="414"/>
                    </a:lnTo>
                    <a:lnTo>
                      <a:pt x="0" y="254"/>
                    </a:lnTo>
                    <a:lnTo>
                      <a:pt x="27" y="124"/>
                    </a:lnTo>
                    <a:lnTo>
                      <a:pt x="126" y="22"/>
                    </a:lnTo>
                    <a:lnTo>
                      <a:pt x="222" y="0"/>
                    </a:lnTo>
                    <a:lnTo>
                      <a:pt x="313" y="0"/>
                    </a:lnTo>
                    <a:lnTo>
                      <a:pt x="277" y="91"/>
                    </a:lnTo>
                    <a:lnTo>
                      <a:pt x="186" y="120"/>
                    </a:lnTo>
                    <a:lnTo>
                      <a:pt x="150" y="184"/>
                    </a:lnTo>
                    <a:lnTo>
                      <a:pt x="152" y="187"/>
                    </a:lnTo>
                    <a:lnTo>
                      <a:pt x="152" y="190"/>
                    </a:lnTo>
                    <a:lnTo>
                      <a:pt x="154" y="196"/>
                    </a:lnTo>
                    <a:lnTo>
                      <a:pt x="156" y="201"/>
                    </a:lnTo>
                    <a:lnTo>
                      <a:pt x="158" y="208"/>
                    </a:lnTo>
                    <a:lnTo>
                      <a:pt x="160" y="215"/>
                    </a:lnTo>
                    <a:lnTo>
                      <a:pt x="163" y="223"/>
                    </a:lnTo>
                    <a:lnTo>
                      <a:pt x="165" y="230"/>
                    </a:lnTo>
                    <a:lnTo>
                      <a:pt x="167" y="237"/>
                    </a:lnTo>
                    <a:lnTo>
                      <a:pt x="168" y="244"/>
                    </a:lnTo>
                    <a:lnTo>
                      <a:pt x="170" y="250"/>
                    </a:lnTo>
                    <a:lnTo>
                      <a:pt x="172" y="255"/>
                    </a:lnTo>
                    <a:lnTo>
                      <a:pt x="173" y="260"/>
                    </a:lnTo>
                    <a:lnTo>
                      <a:pt x="173" y="262"/>
                    </a:lnTo>
                    <a:lnTo>
                      <a:pt x="174" y="263"/>
                    </a:lnTo>
                    <a:lnTo>
                      <a:pt x="174" y="267"/>
                    </a:lnTo>
                    <a:lnTo>
                      <a:pt x="176" y="274"/>
                    </a:lnTo>
                    <a:lnTo>
                      <a:pt x="177" y="277"/>
                    </a:lnTo>
                    <a:lnTo>
                      <a:pt x="179" y="282"/>
                    </a:lnTo>
                    <a:lnTo>
                      <a:pt x="181" y="287"/>
                    </a:lnTo>
                    <a:lnTo>
                      <a:pt x="183" y="291"/>
                    </a:lnTo>
                    <a:lnTo>
                      <a:pt x="185" y="296"/>
                    </a:lnTo>
                    <a:lnTo>
                      <a:pt x="187" y="301"/>
                    </a:lnTo>
                    <a:lnTo>
                      <a:pt x="188" y="305"/>
                    </a:lnTo>
                    <a:lnTo>
                      <a:pt x="190" y="310"/>
                    </a:lnTo>
                    <a:lnTo>
                      <a:pt x="193" y="315"/>
                    </a:lnTo>
                    <a:lnTo>
                      <a:pt x="194" y="317"/>
                    </a:lnTo>
                    <a:lnTo>
                      <a:pt x="154" y="362"/>
                    </a:lnTo>
                    <a:lnTo>
                      <a:pt x="140" y="414"/>
                    </a:lnTo>
                    <a:lnTo>
                      <a:pt x="174" y="501"/>
                    </a:lnTo>
                    <a:lnTo>
                      <a:pt x="240" y="546"/>
                    </a:lnTo>
                    <a:lnTo>
                      <a:pt x="295" y="546"/>
                    </a:lnTo>
                    <a:lnTo>
                      <a:pt x="341" y="516"/>
                    </a:lnTo>
                    <a:lnTo>
                      <a:pt x="358" y="431"/>
                    </a:lnTo>
                    <a:lnTo>
                      <a:pt x="354" y="381"/>
                    </a:lnTo>
                    <a:lnTo>
                      <a:pt x="313" y="323"/>
                    </a:lnTo>
                    <a:lnTo>
                      <a:pt x="368" y="263"/>
                    </a:lnTo>
                    <a:lnTo>
                      <a:pt x="376" y="222"/>
                    </a:lnTo>
                    <a:lnTo>
                      <a:pt x="368" y="163"/>
                    </a:lnTo>
                    <a:lnTo>
                      <a:pt x="341" y="124"/>
                    </a:lnTo>
                    <a:lnTo>
                      <a:pt x="309" y="104"/>
                    </a:lnTo>
                    <a:lnTo>
                      <a:pt x="342" y="13"/>
                    </a:lnTo>
                    <a:lnTo>
                      <a:pt x="385" y="48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08" name="Freeform 265"/>
              <p:cNvSpPr>
                <a:spLocks noChangeAspect="1"/>
              </p:cNvSpPr>
              <p:nvPr/>
            </p:nvSpPr>
            <p:spPr bwMode="auto">
              <a:xfrm>
                <a:off x="868" y="2516"/>
                <a:ext cx="610" cy="669"/>
              </a:xfrm>
              <a:custGeom>
                <a:avLst/>
                <a:gdLst>
                  <a:gd name="T0" fmla="*/ 262 w 610"/>
                  <a:gd name="T1" fmla="*/ 0 h 669"/>
                  <a:gd name="T2" fmla="*/ 322 w 610"/>
                  <a:gd name="T3" fmla="*/ 4 h 669"/>
                  <a:gd name="T4" fmla="*/ 385 w 610"/>
                  <a:gd name="T5" fmla="*/ 22 h 669"/>
                  <a:gd name="T6" fmla="*/ 432 w 610"/>
                  <a:gd name="T7" fmla="*/ 56 h 669"/>
                  <a:gd name="T8" fmla="*/ 468 w 610"/>
                  <a:gd name="T9" fmla="*/ 92 h 669"/>
                  <a:gd name="T10" fmla="*/ 500 w 610"/>
                  <a:gd name="T11" fmla="*/ 147 h 669"/>
                  <a:gd name="T12" fmla="*/ 530 w 610"/>
                  <a:gd name="T13" fmla="*/ 195 h 669"/>
                  <a:gd name="T14" fmla="*/ 537 w 610"/>
                  <a:gd name="T15" fmla="*/ 241 h 669"/>
                  <a:gd name="T16" fmla="*/ 486 w 610"/>
                  <a:gd name="T17" fmla="*/ 205 h 669"/>
                  <a:gd name="T18" fmla="*/ 449 w 610"/>
                  <a:gd name="T19" fmla="*/ 158 h 669"/>
                  <a:gd name="T20" fmla="*/ 406 w 610"/>
                  <a:gd name="T21" fmla="*/ 101 h 669"/>
                  <a:gd name="T22" fmla="*/ 365 w 610"/>
                  <a:gd name="T23" fmla="*/ 59 h 669"/>
                  <a:gd name="T24" fmla="*/ 328 w 610"/>
                  <a:gd name="T25" fmla="*/ 45 h 669"/>
                  <a:gd name="T26" fmla="*/ 283 w 610"/>
                  <a:gd name="T27" fmla="*/ 42 h 669"/>
                  <a:gd name="T28" fmla="*/ 241 w 610"/>
                  <a:gd name="T29" fmla="*/ 43 h 669"/>
                  <a:gd name="T30" fmla="*/ 195 w 610"/>
                  <a:gd name="T31" fmla="*/ 56 h 669"/>
                  <a:gd name="T32" fmla="*/ 145 w 610"/>
                  <a:gd name="T33" fmla="*/ 85 h 669"/>
                  <a:gd name="T34" fmla="*/ 98 w 610"/>
                  <a:gd name="T35" fmla="*/ 134 h 669"/>
                  <a:gd name="T36" fmla="*/ 76 w 610"/>
                  <a:gd name="T37" fmla="*/ 174 h 669"/>
                  <a:gd name="T38" fmla="*/ 64 w 610"/>
                  <a:gd name="T39" fmla="*/ 225 h 669"/>
                  <a:gd name="T40" fmla="*/ 54 w 610"/>
                  <a:gd name="T41" fmla="*/ 276 h 669"/>
                  <a:gd name="T42" fmla="*/ 51 w 610"/>
                  <a:gd name="T43" fmla="*/ 323 h 669"/>
                  <a:gd name="T44" fmla="*/ 52 w 610"/>
                  <a:gd name="T45" fmla="*/ 364 h 669"/>
                  <a:gd name="T46" fmla="*/ 58 w 610"/>
                  <a:gd name="T47" fmla="*/ 418 h 669"/>
                  <a:gd name="T48" fmla="*/ 72 w 610"/>
                  <a:gd name="T49" fmla="*/ 479 h 669"/>
                  <a:gd name="T50" fmla="*/ 93 w 610"/>
                  <a:gd name="T51" fmla="*/ 528 h 669"/>
                  <a:gd name="T52" fmla="*/ 128 w 610"/>
                  <a:gd name="T53" fmla="*/ 568 h 669"/>
                  <a:gd name="T54" fmla="*/ 169 w 610"/>
                  <a:gd name="T55" fmla="*/ 598 h 669"/>
                  <a:gd name="T56" fmla="*/ 208 w 610"/>
                  <a:gd name="T57" fmla="*/ 617 h 669"/>
                  <a:gd name="T58" fmla="*/ 251 w 610"/>
                  <a:gd name="T59" fmla="*/ 628 h 669"/>
                  <a:gd name="T60" fmla="*/ 301 w 610"/>
                  <a:gd name="T61" fmla="*/ 630 h 669"/>
                  <a:gd name="T62" fmla="*/ 345 w 610"/>
                  <a:gd name="T63" fmla="*/ 623 h 669"/>
                  <a:gd name="T64" fmla="*/ 395 w 610"/>
                  <a:gd name="T65" fmla="*/ 595 h 669"/>
                  <a:gd name="T66" fmla="*/ 444 w 610"/>
                  <a:gd name="T67" fmla="*/ 545 h 669"/>
                  <a:gd name="T68" fmla="*/ 455 w 610"/>
                  <a:gd name="T69" fmla="*/ 504 h 669"/>
                  <a:gd name="T70" fmla="*/ 476 w 610"/>
                  <a:gd name="T71" fmla="*/ 457 h 669"/>
                  <a:gd name="T72" fmla="*/ 518 w 610"/>
                  <a:gd name="T73" fmla="*/ 416 h 669"/>
                  <a:gd name="T74" fmla="*/ 559 w 610"/>
                  <a:gd name="T75" fmla="*/ 402 h 669"/>
                  <a:gd name="T76" fmla="*/ 581 w 610"/>
                  <a:gd name="T77" fmla="*/ 434 h 669"/>
                  <a:gd name="T78" fmla="*/ 531 w 610"/>
                  <a:gd name="T79" fmla="*/ 448 h 669"/>
                  <a:gd name="T80" fmla="*/ 511 w 610"/>
                  <a:gd name="T81" fmla="*/ 490 h 669"/>
                  <a:gd name="T82" fmla="*/ 495 w 610"/>
                  <a:gd name="T83" fmla="*/ 534 h 669"/>
                  <a:gd name="T84" fmla="*/ 464 w 610"/>
                  <a:gd name="T85" fmla="*/ 579 h 669"/>
                  <a:gd name="T86" fmla="*/ 421 w 610"/>
                  <a:gd name="T87" fmla="*/ 623 h 669"/>
                  <a:gd name="T88" fmla="*/ 374 w 610"/>
                  <a:gd name="T89" fmla="*/ 649 h 669"/>
                  <a:gd name="T90" fmla="*/ 337 w 610"/>
                  <a:gd name="T91" fmla="*/ 659 h 669"/>
                  <a:gd name="T92" fmla="*/ 296 w 610"/>
                  <a:gd name="T93" fmla="*/ 666 h 669"/>
                  <a:gd name="T94" fmla="*/ 256 w 610"/>
                  <a:gd name="T95" fmla="*/ 669 h 669"/>
                  <a:gd name="T96" fmla="*/ 214 w 610"/>
                  <a:gd name="T97" fmla="*/ 662 h 669"/>
                  <a:gd name="T98" fmla="*/ 160 w 610"/>
                  <a:gd name="T99" fmla="*/ 642 h 669"/>
                  <a:gd name="T100" fmla="*/ 122 w 610"/>
                  <a:gd name="T101" fmla="*/ 615 h 669"/>
                  <a:gd name="T102" fmla="*/ 80 w 610"/>
                  <a:gd name="T103" fmla="*/ 575 h 669"/>
                  <a:gd name="T104" fmla="*/ 48 w 610"/>
                  <a:gd name="T105" fmla="*/ 528 h 669"/>
                  <a:gd name="T106" fmla="*/ 26 w 610"/>
                  <a:gd name="T107" fmla="*/ 474 h 669"/>
                  <a:gd name="T108" fmla="*/ 8 w 610"/>
                  <a:gd name="T109" fmla="*/ 410 h 669"/>
                  <a:gd name="T110" fmla="*/ 0 w 610"/>
                  <a:gd name="T111" fmla="*/ 349 h 669"/>
                  <a:gd name="T112" fmla="*/ 4 w 610"/>
                  <a:gd name="T113" fmla="*/ 289 h 669"/>
                  <a:gd name="T114" fmla="*/ 15 w 610"/>
                  <a:gd name="T115" fmla="*/ 221 h 669"/>
                  <a:gd name="T116" fmla="*/ 32 w 610"/>
                  <a:gd name="T117" fmla="*/ 155 h 669"/>
                  <a:gd name="T118" fmla="*/ 58 w 610"/>
                  <a:gd name="T119" fmla="*/ 105 h 669"/>
                  <a:gd name="T120" fmla="*/ 112 w 610"/>
                  <a:gd name="T121" fmla="*/ 50 h 669"/>
                  <a:gd name="T122" fmla="*/ 159 w 610"/>
                  <a:gd name="T123" fmla="*/ 22 h 669"/>
                  <a:gd name="T124" fmla="*/ 214 w 610"/>
                  <a:gd name="T125" fmla="*/ 4 h 6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10" h="669">
                    <a:moveTo>
                      <a:pt x="234" y="0"/>
                    </a:moveTo>
                    <a:lnTo>
                      <a:pt x="234" y="0"/>
                    </a:lnTo>
                    <a:lnTo>
                      <a:pt x="239" y="0"/>
                    </a:lnTo>
                    <a:lnTo>
                      <a:pt x="241" y="0"/>
                    </a:lnTo>
                    <a:lnTo>
                      <a:pt x="244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4" y="0"/>
                    </a:lnTo>
                    <a:lnTo>
                      <a:pt x="280" y="0"/>
                    </a:lnTo>
                    <a:lnTo>
                      <a:pt x="287" y="0"/>
                    </a:lnTo>
                    <a:lnTo>
                      <a:pt x="294" y="1"/>
                    </a:lnTo>
                    <a:lnTo>
                      <a:pt x="301" y="2"/>
                    </a:lnTo>
                    <a:lnTo>
                      <a:pt x="308" y="2"/>
                    </a:lnTo>
                    <a:lnTo>
                      <a:pt x="314" y="3"/>
                    </a:lnTo>
                    <a:lnTo>
                      <a:pt x="322" y="4"/>
                    </a:lnTo>
                    <a:lnTo>
                      <a:pt x="329" y="5"/>
                    </a:lnTo>
                    <a:lnTo>
                      <a:pt x="336" y="7"/>
                    </a:lnTo>
                    <a:lnTo>
                      <a:pt x="343" y="8"/>
                    </a:lnTo>
                    <a:lnTo>
                      <a:pt x="350" y="10"/>
                    </a:lnTo>
                    <a:lnTo>
                      <a:pt x="358" y="12"/>
                    </a:lnTo>
                    <a:lnTo>
                      <a:pt x="365" y="15"/>
                    </a:lnTo>
                    <a:lnTo>
                      <a:pt x="371" y="17"/>
                    </a:lnTo>
                    <a:lnTo>
                      <a:pt x="378" y="20"/>
                    </a:lnTo>
                    <a:lnTo>
                      <a:pt x="385" y="22"/>
                    </a:lnTo>
                    <a:lnTo>
                      <a:pt x="391" y="25"/>
                    </a:lnTo>
                    <a:lnTo>
                      <a:pt x="398" y="29"/>
                    </a:lnTo>
                    <a:lnTo>
                      <a:pt x="404" y="32"/>
                    </a:lnTo>
                    <a:lnTo>
                      <a:pt x="410" y="37"/>
                    </a:lnTo>
                    <a:lnTo>
                      <a:pt x="415" y="40"/>
                    </a:lnTo>
                    <a:lnTo>
                      <a:pt x="419" y="44"/>
                    </a:lnTo>
                    <a:lnTo>
                      <a:pt x="423" y="48"/>
                    </a:lnTo>
                    <a:lnTo>
                      <a:pt x="429" y="51"/>
                    </a:lnTo>
                    <a:lnTo>
                      <a:pt x="432" y="56"/>
                    </a:lnTo>
                    <a:lnTo>
                      <a:pt x="437" y="59"/>
                    </a:lnTo>
                    <a:lnTo>
                      <a:pt x="442" y="63"/>
                    </a:lnTo>
                    <a:lnTo>
                      <a:pt x="446" y="68"/>
                    </a:lnTo>
                    <a:lnTo>
                      <a:pt x="449" y="71"/>
                    </a:lnTo>
                    <a:lnTo>
                      <a:pt x="453" y="76"/>
                    </a:lnTo>
                    <a:lnTo>
                      <a:pt x="457" y="79"/>
                    </a:lnTo>
                    <a:lnTo>
                      <a:pt x="460" y="84"/>
                    </a:lnTo>
                    <a:lnTo>
                      <a:pt x="464" y="88"/>
                    </a:lnTo>
                    <a:lnTo>
                      <a:pt x="468" y="92"/>
                    </a:lnTo>
                    <a:lnTo>
                      <a:pt x="470" y="97"/>
                    </a:lnTo>
                    <a:lnTo>
                      <a:pt x="475" y="101"/>
                    </a:lnTo>
                    <a:lnTo>
                      <a:pt x="479" y="109"/>
                    </a:lnTo>
                    <a:lnTo>
                      <a:pt x="484" y="116"/>
                    </a:lnTo>
                    <a:lnTo>
                      <a:pt x="489" y="123"/>
                    </a:lnTo>
                    <a:lnTo>
                      <a:pt x="492" y="130"/>
                    </a:lnTo>
                    <a:lnTo>
                      <a:pt x="496" y="136"/>
                    </a:lnTo>
                    <a:lnTo>
                      <a:pt x="498" y="142"/>
                    </a:lnTo>
                    <a:lnTo>
                      <a:pt x="500" y="147"/>
                    </a:lnTo>
                    <a:lnTo>
                      <a:pt x="503" y="151"/>
                    </a:lnTo>
                    <a:lnTo>
                      <a:pt x="504" y="159"/>
                    </a:lnTo>
                    <a:lnTo>
                      <a:pt x="509" y="167"/>
                    </a:lnTo>
                    <a:lnTo>
                      <a:pt x="512" y="174"/>
                    </a:lnTo>
                    <a:lnTo>
                      <a:pt x="518" y="181"/>
                    </a:lnTo>
                    <a:lnTo>
                      <a:pt x="522" y="187"/>
                    </a:lnTo>
                    <a:lnTo>
                      <a:pt x="526" y="191"/>
                    </a:lnTo>
                    <a:lnTo>
                      <a:pt x="529" y="194"/>
                    </a:lnTo>
                    <a:lnTo>
                      <a:pt x="530" y="195"/>
                    </a:lnTo>
                    <a:lnTo>
                      <a:pt x="610" y="244"/>
                    </a:lnTo>
                    <a:lnTo>
                      <a:pt x="592" y="289"/>
                    </a:lnTo>
                    <a:lnTo>
                      <a:pt x="565" y="257"/>
                    </a:lnTo>
                    <a:lnTo>
                      <a:pt x="561" y="256"/>
                    </a:lnTo>
                    <a:lnTo>
                      <a:pt x="556" y="252"/>
                    </a:lnTo>
                    <a:lnTo>
                      <a:pt x="552" y="249"/>
                    </a:lnTo>
                    <a:lnTo>
                      <a:pt x="547" y="247"/>
                    </a:lnTo>
                    <a:lnTo>
                      <a:pt x="542" y="244"/>
                    </a:lnTo>
                    <a:lnTo>
                      <a:pt x="537" y="241"/>
                    </a:lnTo>
                    <a:lnTo>
                      <a:pt x="530" y="237"/>
                    </a:lnTo>
                    <a:lnTo>
                      <a:pt x="524" y="234"/>
                    </a:lnTo>
                    <a:lnTo>
                      <a:pt x="518" y="229"/>
                    </a:lnTo>
                    <a:lnTo>
                      <a:pt x="512" y="225"/>
                    </a:lnTo>
                    <a:lnTo>
                      <a:pt x="506" y="221"/>
                    </a:lnTo>
                    <a:lnTo>
                      <a:pt x="500" y="217"/>
                    </a:lnTo>
                    <a:lnTo>
                      <a:pt x="496" y="214"/>
                    </a:lnTo>
                    <a:lnTo>
                      <a:pt x="492" y="211"/>
                    </a:lnTo>
                    <a:lnTo>
                      <a:pt x="486" y="205"/>
                    </a:lnTo>
                    <a:lnTo>
                      <a:pt x="480" y="199"/>
                    </a:lnTo>
                    <a:lnTo>
                      <a:pt x="477" y="195"/>
                    </a:lnTo>
                    <a:lnTo>
                      <a:pt x="473" y="191"/>
                    </a:lnTo>
                    <a:lnTo>
                      <a:pt x="470" y="185"/>
                    </a:lnTo>
                    <a:lnTo>
                      <a:pt x="466" y="181"/>
                    </a:lnTo>
                    <a:lnTo>
                      <a:pt x="462" y="175"/>
                    </a:lnTo>
                    <a:lnTo>
                      <a:pt x="457" y="169"/>
                    </a:lnTo>
                    <a:lnTo>
                      <a:pt x="452" y="163"/>
                    </a:lnTo>
                    <a:lnTo>
                      <a:pt x="449" y="158"/>
                    </a:lnTo>
                    <a:lnTo>
                      <a:pt x="445" y="151"/>
                    </a:lnTo>
                    <a:lnTo>
                      <a:pt x="441" y="145"/>
                    </a:lnTo>
                    <a:lnTo>
                      <a:pt x="436" y="139"/>
                    </a:lnTo>
                    <a:lnTo>
                      <a:pt x="431" y="134"/>
                    </a:lnTo>
                    <a:lnTo>
                      <a:pt x="426" y="127"/>
                    </a:lnTo>
                    <a:lnTo>
                      <a:pt x="421" y="119"/>
                    </a:lnTo>
                    <a:lnTo>
                      <a:pt x="416" y="114"/>
                    </a:lnTo>
                    <a:lnTo>
                      <a:pt x="411" y="108"/>
                    </a:lnTo>
                    <a:lnTo>
                      <a:pt x="406" y="101"/>
                    </a:lnTo>
                    <a:lnTo>
                      <a:pt x="401" y="95"/>
                    </a:lnTo>
                    <a:lnTo>
                      <a:pt x="397" y="89"/>
                    </a:lnTo>
                    <a:lnTo>
                      <a:pt x="392" y="85"/>
                    </a:lnTo>
                    <a:lnTo>
                      <a:pt x="388" y="79"/>
                    </a:lnTo>
                    <a:lnTo>
                      <a:pt x="383" y="75"/>
                    </a:lnTo>
                    <a:lnTo>
                      <a:pt x="378" y="70"/>
                    </a:lnTo>
                    <a:lnTo>
                      <a:pt x="374" y="67"/>
                    </a:lnTo>
                    <a:lnTo>
                      <a:pt x="369" y="63"/>
                    </a:lnTo>
                    <a:lnTo>
                      <a:pt x="365" y="59"/>
                    </a:lnTo>
                    <a:lnTo>
                      <a:pt x="362" y="57"/>
                    </a:lnTo>
                    <a:lnTo>
                      <a:pt x="358" y="56"/>
                    </a:lnTo>
                    <a:lnTo>
                      <a:pt x="354" y="54"/>
                    </a:lnTo>
                    <a:lnTo>
                      <a:pt x="349" y="52"/>
                    </a:lnTo>
                    <a:lnTo>
                      <a:pt x="345" y="51"/>
                    </a:lnTo>
                    <a:lnTo>
                      <a:pt x="342" y="50"/>
                    </a:lnTo>
                    <a:lnTo>
                      <a:pt x="336" y="48"/>
                    </a:lnTo>
                    <a:lnTo>
                      <a:pt x="331" y="48"/>
                    </a:lnTo>
                    <a:lnTo>
                      <a:pt x="328" y="45"/>
                    </a:lnTo>
                    <a:lnTo>
                      <a:pt x="323" y="45"/>
                    </a:lnTo>
                    <a:lnTo>
                      <a:pt x="317" y="44"/>
                    </a:lnTo>
                    <a:lnTo>
                      <a:pt x="313" y="44"/>
                    </a:lnTo>
                    <a:lnTo>
                      <a:pt x="308" y="43"/>
                    </a:lnTo>
                    <a:lnTo>
                      <a:pt x="303" y="43"/>
                    </a:lnTo>
                    <a:lnTo>
                      <a:pt x="297" y="42"/>
                    </a:lnTo>
                    <a:lnTo>
                      <a:pt x="293" y="42"/>
                    </a:lnTo>
                    <a:lnTo>
                      <a:pt x="288" y="42"/>
                    </a:lnTo>
                    <a:lnTo>
                      <a:pt x="283" y="42"/>
                    </a:lnTo>
                    <a:lnTo>
                      <a:pt x="278" y="41"/>
                    </a:lnTo>
                    <a:lnTo>
                      <a:pt x="273" y="41"/>
                    </a:lnTo>
                    <a:lnTo>
                      <a:pt x="268" y="41"/>
                    </a:lnTo>
                    <a:lnTo>
                      <a:pt x="263" y="41"/>
                    </a:lnTo>
                    <a:lnTo>
                      <a:pt x="259" y="41"/>
                    </a:lnTo>
                    <a:lnTo>
                      <a:pt x="254" y="42"/>
                    </a:lnTo>
                    <a:lnTo>
                      <a:pt x="249" y="42"/>
                    </a:lnTo>
                    <a:lnTo>
                      <a:pt x="246" y="43"/>
                    </a:lnTo>
                    <a:lnTo>
                      <a:pt x="241" y="43"/>
                    </a:lnTo>
                    <a:lnTo>
                      <a:pt x="236" y="43"/>
                    </a:lnTo>
                    <a:lnTo>
                      <a:pt x="233" y="44"/>
                    </a:lnTo>
                    <a:lnTo>
                      <a:pt x="229" y="44"/>
                    </a:lnTo>
                    <a:lnTo>
                      <a:pt x="222" y="47"/>
                    </a:lnTo>
                    <a:lnTo>
                      <a:pt x="217" y="49"/>
                    </a:lnTo>
                    <a:lnTo>
                      <a:pt x="210" y="50"/>
                    </a:lnTo>
                    <a:lnTo>
                      <a:pt x="203" y="54"/>
                    </a:lnTo>
                    <a:lnTo>
                      <a:pt x="199" y="55"/>
                    </a:lnTo>
                    <a:lnTo>
                      <a:pt x="195" y="56"/>
                    </a:lnTo>
                    <a:lnTo>
                      <a:pt x="189" y="58"/>
                    </a:lnTo>
                    <a:lnTo>
                      <a:pt x="185" y="62"/>
                    </a:lnTo>
                    <a:lnTo>
                      <a:pt x="179" y="63"/>
                    </a:lnTo>
                    <a:lnTo>
                      <a:pt x="174" y="67"/>
                    </a:lnTo>
                    <a:lnTo>
                      <a:pt x="168" y="70"/>
                    </a:lnTo>
                    <a:lnTo>
                      <a:pt x="163" y="74"/>
                    </a:lnTo>
                    <a:lnTo>
                      <a:pt x="156" y="77"/>
                    </a:lnTo>
                    <a:lnTo>
                      <a:pt x="152" y="82"/>
                    </a:lnTo>
                    <a:lnTo>
                      <a:pt x="145" y="85"/>
                    </a:lnTo>
                    <a:lnTo>
                      <a:pt x="139" y="91"/>
                    </a:lnTo>
                    <a:lnTo>
                      <a:pt x="133" y="95"/>
                    </a:lnTo>
                    <a:lnTo>
                      <a:pt x="127" y="101"/>
                    </a:lnTo>
                    <a:lnTo>
                      <a:pt x="121" y="107"/>
                    </a:lnTo>
                    <a:lnTo>
                      <a:pt x="115" y="114"/>
                    </a:lnTo>
                    <a:lnTo>
                      <a:pt x="109" y="119"/>
                    </a:lnTo>
                    <a:lnTo>
                      <a:pt x="103" y="127"/>
                    </a:lnTo>
                    <a:lnTo>
                      <a:pt x="101" y="129"/>
                    </a:lnTo>
                    <a:lnTo>
                      <a:pt x="98" y="134"/>
                    </a:lnTo>
                    <a:lnTo>
                      <a:pt x="95" y="137"/>
                    </a:lnTo>
                    <a:lnTo>
                      <a:pt x="94" y="142"/>
                    </a:lnTo>
                    <a:lnTo>
                      <a:pt x="91" y="145"/>
                    </a:lnTo>
                    <a:lnTo>
                      <a:pt x="88" y="150"/>
                    </a:lnTo>
                    <a:lnTo>
                      <a:pt x="86" y="155"/>
                    </a:lnTo>
                    <a:lnTo>
                      <a:pt x="84" y="159"/>
                    </a:lnTo>
                    <a:lnTo>
                      <a:pt x="81" y="163"/>
                    </a:lnTo>
                    <a:lnTo>
                      <a:pt x="79" y="168"/>
                    </a:lnTo>
                    <a:lnTo>
                      <a:pt x="76" y="174"/>
                    </a:lnTo>
                    <a:lnTo>
                      <a:pt x="75" y="179"/>
                    </a:lnTo>
                    <a:lnTo>
                      <a:pt x="73" y="183"/>
                    </a:lnTo>
                    <a:lnTo>
                      <a:pt x="71" y="189"/>
                    </a:lnTo>
                    <a:lnTo>
                      <a:pt x="69" y="195"/>
                    </a:lnTo>
                    <a:lnTo>
                      <a:pt x="68" y="201"/>
                    </a:lnTo>
                    <a:lnTo>
                      <a:pt x="66" y="205"/>
                    </a:lnTo>
                    <a:lnTo>
                      <a:pt x="66" y="211"/>
                    </a:lnTo>
                    <a:lnTo>
                      <a:pt x="64" y="218"/>
                    </a:lnTo>
                    <a:lnTo>
                      <a:pt x="64" y="225"/>
                    </a:lnTo>
                    <a:lnTo>
                      <a:pt x="61" y="230"/>
                    </a:lnTo>
                    <a:lnTo>
                      <a:pt x="60" y="236"/>
                    </a:lnTo>
                    <a:lnTo>
                      <a:pt x="59" y="242"/>
                    </a:lnTo>
                    <a:lnTo>
                      <a:pt x="58" y="248"/>
                    </a:lnTo>
                    <a:lnTo>
                      <a:pt x="57" y="252"/>
                    </a:lnTo>
                    <a:lnTo>
                      <a:pt x="57" y="258"/>
                    </a:lnTo>
                    <a:lnTo>
                      <a:pt x="55" y="265"/>
                    </a:lnTo>
                    <a:lnTo>
                      <a:pt x="55" y="271"/>
                    </a:lnTo>
                    <a:lnTo>
                      <a:pt x="54" y="276"/>
                    </a:lnTo>
                    <a:lnTo>
                      <a:pt x="53" y="281"/>
                    </a:lnTo>
                    <a:lnTo>
                      <a:pt x="52" y="287"/>
                    </a:lnTo>
                    <a:lnTo>
                      <a:pt x="52" y="292"/>
                    </a:lnTo>
                    <a:lnTo>
                      <a:pt x="52" y="297"/>
                    </a:lnTo>
                    <a:lnTo>
                      <a:pt x="52" y="303"/>
                    </a:lnTo>
                    <a:lnTo>
                      <a:pt x="52" y="308"/>
                    </a:lnTo>
                    <a:lnTo>
                      <a:pt x="52" y="314"/>
                    </a:lnTo>
                    <a:lnTo>
                      <a:pt x="51" y="318"/>
                    </a:lnTo>
                    <a:lnTo>
                      <a:pt x="51" y="323"/>
                    </a:lnTo>
                    <a:lnTo>
                      <a:pt x="51" y="328"/>
                    </a:lnTo>
                    <a:lnTo>
                      <a:pt x="51" y="332"/>
                    </a:lnTo>
                    <a:lnTo>
                      <a:pt x="51" y="337"/>
                    </a:lnTo>
                    <a:lnTo>
                      <a:pt x="51" y="342"/>
                    </a:lnTo>
                    <a:lnTo>
                      <a:pt x="51" y="346"/>
                    </a:lnTo>
                    <a:lnTo>
                      <a:pt x="52" y="351"/>
                    </a:lnTo>
                    <a:lnTo>
                      <a:pt x="52" y="356"/>
                    </a:lnTo>
                    <a:lnTo>
                      <a:pt x="52" y="361"/>
                    </a:lnTo>
                    <a:lnTo>
                      <a:pt x="52" y="364"/>
                    </a:lnTo>
                    <a:lnTo>
                      <a:pt x="52" y="369"/>
                    </a:lnTo>
                    <a:lnTo>
                      <a:pt x="52" y="374"/>
                    </a:lnTo>
                    <a:lnTo>
                      <a:pt x="52" y="378"/>
                    </a:lnTo>
                    <a:lnTo>
                      <a:pt x="53" y="382"/>
                    </a:lnTo>
                    <a:lnTo>
                      <a:pt x="54" y="386"/>
                    </a:lnTo>
                    <a:lnTo>
                      <a:pt x="54" y="395"/>
                    </a:lnTo>
                    <a:lnTo>
                      <a:pt x="55" y="402"/>
                    </a:lnTo>
                    <a:lnTo>
                      <a:pt x="57" y="410"/>
                    </a:lnTo>
                    <a:lnTo>
                      <a:pt x="58" y="418"/>
                    </a:lnTo>
                    <a:lnTo>
                      <a:pt x="59" y="425"/>
                    </a:lnTo>
                    <a:lnTo>
                      <a:pt x="60" y="432"/>
                    </a:lnTo>
                    <a:lnTo>
                      <a:pt x="62" y="441"/>
                    </a:lnTo>
                    <a:lnTo>
                      <a:pt x="64" y="448"/>
                    </a:lnTo>
                    <a:lnTo>
                      <a:pt x="66" y="454"/>
                    </a:lnTo>
                    <a:lnTo>
                      <a:pt x="67" y="461"/>
                    </a:lnTo>
                    <a:lnTo>
                      <a:pt x="68" y="466"/>
                    </a:lnTo>
                    <a:lnTo>
                      <a:pt x="71" y="474"/>
                    </a:lnTo>
                    <a:lnTo>
                      <a:pt x="72" y="479"/>
                    </a:lnTo>
                    <a:lnTo>
                      <a:pt x="74" y="485"/>
                    </a:lnTo>
                    <a:lnTo>
                      <a:pt x="76" y="491"/>
                    </a:lnTo>
                    <a:lnTo>
                      <a:pt x="79" y="498"/>
                    </a:lnTo>
                    <a:lnTo>
                      <a:pt x="80" y="503"/>
                    </a:lnTo>
                    <a:lnTo>
                      <a:pt x="82" y="508"/>
                    </a:lnTo>
                    <a:lnTo>
                      <a:pt x="85" y="514"/>
                    </a:lnTo>
                    <a:lnTo>
                      <a:pt x="87" y="518"/>
                    </a:lnTo>
                    <a:lnTo>
                      <a:pt x="89" y="523"/>
                    </a:lnTo>
                    <a:lnTo>
                      <a:pt x="93" y="528"/>
                    </a:lnTo>
                    <a:lnTo>
                      <a:pt x="95" y="532"/>
                    </a:lnTo>
                    <a:lnTo>
                      <a:pt x="100" y="538"/>
                    </a:lnTo>
                    <a:lnTo>
                      <a:pt x="103" y="542"/>
                    </a:lnTo>
                    <a:lnTo>
                      <a:pt x="107" y="546"/>
                    </a:lnTo>
                    <a:lnTo>
                      <a:pt x="111" y="551"/>
                    </a:lnTo>
                    <a:lnTo>
                      <a:pt x="115" y="556"/>
                    </a:lnTo>
                    <a:lnTo>
                      <a:pt x="120" y="559"/>
                    </a:lnTo>
                    <a:lnTo>
                      <a:pt x="123" y="564"/>
                    </a:lnTo>
                    <a:lnTo>
                      <a:pt x="128" y="568"/>
                    </a:lnTo>
                    <a:lnTo>
                      <a:pt x="133" y="571"/>
                    </a:lnTo>
                    <a:lnTo>
                      <a:pt x="138" y="575"/>
                    </a:lnTo>
                    <a:lnTo>
                      <a:pt x="141" y="578"/>
                    </a:lnTo>
                    <a:lnTo>
                      <a:pt x="146" y="582"/>
                    </a:lnTo>
                    <a:lnTo>
                      <a:pt x="150" y="585"/>
                    </a:lnTo>
                    <a:lnTo>
                      <a:pt x="155" y="588"/>
                    </a:lnTo>
                    <a:lnTo>
                      <a:pt x="159" y="591"/>
                    </a:lnTo>
                    <a:lnTo>
                      <a:pt x="163" y="593"/>
                    </a:lnTo>
                    <a:lnTo>
                      <a:pt x="169" y="598"/>
                    </a:lnTo>
                    <a:lnTo>
                      <a:pt x="173" y="599"/>
                    </a:lnTo>
                    <a:lnTo>
                      <a:pt x="177" y="602"/>
                    </a:lnTo>
                    <a:lnTo>
                      <a:pt x="182" y="604"/>
                    </a:lnTo>
                    <a:lnTo>
                      <a:pt x="187" y="608"/>
                    </a:lnTo>
                    <a:lnTo>
                      <a:pt x="190" y="610"/>
                    </a:lnTo>
                    <a:lnTo>
                      <a:pt x="195" y="611"/>
                    </a:lnTo>
                    <a:lnTo>
                      <a:pt x="200" y="613"/>
                    </a:lnTo>
                    <a:lnTo>
                      <a:pt x="204" y="616"/>
                    </a:lnTo>
                    <a:lnTo>
                      <a:pt x="208" y="617"/>
                    </a:lnTo>
                    <a:lnTo>
                      <a:pt x="213" y="618"/>
                    </a:lnTo>
                    <a:lnTo>
                      <a:pt x="216" y="619"/>
                    </a:lnTo>
                    <a:lnTo>
                      <a:pt x="221" y="622"/>
                    </a:lnTo>
                    <a:lnTo>
                      <a:pt x="226" y="622"/>
                    </a:lnTo>
                    <a:lnTo>
                      <a:pt x="230" y="624"/>
                    </a:lnTo>
                    <a:lnTo>
                      <a:pt x="236" y="624"/>
                    </a:lnTo>
                    <a:lnTo>
                      <a:pt x="241" y="625"/>
                    </a:lnTo>
                    <a:lnTo>
                      <a:pt x="246" y="626"/>
                    </a:lnTo>
                    <a:lnTo>
                      <a:pt x="251" y="628"/>
                    </a:lnTo>
                    <a:lnTo>
                      <a:pt x="256" y="628"/>
                    </a:lnTo>
                    <a:lnTo>
                      <a:pt x="262" y="629"/>
                    </a:lnTo>
                    <a:lnTo>
                      <a:pt x="268" y="629"/>
                    </a:lnTo>
                    <a:lnTo>
                      <a:pt x="274" y="630"/>
                    </a:lnTo>
                    <a:lnTo>
                      <a:pt x="280" y="630"/>
                    </a:lnTo>
                    <a:lnTo>
                      <a:pt x="286" y="630"/>
                    </a:lnTo>
                    <a:lnTo>
                      <a:pt x="290" y="630"/>
                    </a:lnTo>
                    <a:lnTo>
                      <a:pt x="296" y="630"/>
                    </a:lnTo>
                    <a:lnTo>
                      <a:pt x="301" y="630"/>
                    </a:lnTo>
                    <a:lnTo>
                      <a:pt x="307" y="630"/>
                    </a:lnTo>
                    <a:lnTo>
                      <a:pt x="311" y="629"/>
                    </a:lnTo>
                    <a:lnTo>
                      <a:pt x="317" y="628"/>
                    </a:lnTo>
                    <a:lnTo>
                      <a:pt x="322" y="628"/>
                    </a:lnTo>
                    <a:lnTo>
                      <a:pt x="328" y="628"/>
                    </a:lnTo>
                    <a:lnTo>
                      <a:pt x="331" y="625"/>
                    </a:lnTo>
                    <a:lnTo>
                      <a:pt x="336" y="625"/>
                    </a:lnTo>
                    <a:lnTo>
                      <a:pt x="341" y="624"/>
                    </a:lnTo>
                    <a:lnTo>
                      <a:pt x="345" y="623"/>
                    </a:lnTo>
                    <a:lnTo>
                      <a:pt x="349" y="621"/>
                    </a:lnTo>
                    <a:lnTo>
                      <a:pt x="354" y="619"/>
                    </a:lnTo>
                    <a:lnTo>
                      <a:pt x="357" y="618"/>
                    </a:lnTo>
                    <a:lnTo>
                      <a:pt x="362" y="616"/>
                    </a:lnTo>
                    <a:lnTo>
                      <a:pt x="369" y="611"/>
                    </a:lnTo>
                    <a:lnTo>
                      <a:pt x="375" y="606"/>
                    </a:lnTo>
                    <a:lnTo>
                      <a:pt x="382" y="603"/>
                    </a:lnTo>
                    <a:lnTo>
                      <a:pt x="389" y="599"/>
                    </a:lnTo>
                    <a:lnTo>
                      <a:pt x="395" y="595"/>
                    </a:lnTo>
                    <a:lnTo>
                      <a:pt x="402" y="591"/>
                    </a:lnTo>
                    <a:lnTo>
                      <a:pt x="409" y="586"/>
                    </a:lnTo>
                    <a:lnTo>
                      <a:pt x="415" y="583"/>
                    </a:lnTo>
                    <a:lnTo>
                      <a:pt x="421" y="577"/>
                    </a:lnTo>
                    <a:lnTo>
                      <a:pt x="426" y="571"/>
                    </a:lnTo>
                    <a:lnTo>
                      <a:pt x="431" y="565"/>
                    </a:lnTo>
                    <a:lnTo>
                      <a:pt x="436" y="559"/>
                    </a:lnTo>
                    <a:lnTo>
                      <a:pt x="439" y="552"/>
                    </a:lnTo>
                    <a:lnTo>
                      <a:pt x="444" y="545"/>
                    </a:lnTo>
                    <a:lnTo>
                      <a:pt x="445" y="541"/>
                    </a:lnTo>
                    <a:lnTo>
                      <a:pt x="446" y="536"/>
                    </a:lnTo>
                    <a:lnTo>
                      <a:pt x="449" y="532"/>
                    </a:lnTo>
                    <a:lnTo>
                      <a:pt x="451" y="528"/>
                    </a:lnTo>
                    <a:lnTo>
                      <a:pt x="451" y="522"/>
                    </a:lnTo>
                    <a:lnTo>
                      <a:pt x="452" y="517"/>
                    </a:lnTo>
                    <a:lnTo>
                      <a:pt x="452" y="512"/>
                    </a:lnTo>
                    <a:lnTo>
                      <a:pt x="455" y="508"/>
                    </a:lnTo>
                    <a:lnTo>
                      <a:pt x="455" y="504"/>
                    </a:lnTo>
                    <a:lnTo>
                      <a:pt x="457" y="499"/>
                    </a:lnTo>
                    <a:lnTo>
                      <a:pt x="457" y="496"/>
                    </a:lnTo>
                    <a:lnTo>
                      <a:pt x="458" y="492"/>
                    </a:lnTo>
                    <a:lnTo>
                      <a:pt x="460" y="485"/>
                    </a:lnTo>
                    <a:lnTo>
                      <a:pt x="464" y="478"/>
                    </a:lnTo>
                    <a:lnTo>
                      <a:pt x="466" y="472"/>
                    </a:lnTo>
                    <a:lnTo>
                      <a:pt x="470" y="468"/>
                    </a:lnTo>
                    <a:lnTo>
                      <a:pt x="472" y="462"/>
                    </a:lnTo>
                    <a:lnTo>
                      <a:pt x="476" y="457"/>
                    </a:lnTo>
                    <a:lnTo>
                      <a:pt x="478" y="452"/>
                    </a:lnTo>
                    <a:lnTo>
                      <a:pt x="483" y="448"/>
                    </a:lnTo>
                    <a:lnTo>
                      <a:pt x="486" y="443"/>
                    </a:lnTo>
                    <a:lnTo>
                      <a:pt x="491" y="438"/>
                    </a:lnTo>
                    <a:lnTo>
                      <a:pt x="497" y="435"/>
                    </a:lnTo>
                    <a:lnTo>
                      <a:pt x="503" y="430"/>
                    </a:lnTo>
                    <a:lnTo>
                      <a:pt x="507" y="424"/>
                    </a:lnTo>
                    <a:lnTo>
                      <a:pt x="513" y="421"/>
                    </a:lnTo>
                    <a:lnTo>
                      <a:pt x="518" y="416"/>
                    </a:lnTo>
                    <a:lnTo>
                      <a:pt x="524" y="415"/>
                    </a:lnTo>
                    <a:lnTo>
                      <a:pt x="530" y="411"/>
                    </a:lnTo>
                    <a:lnTo>
                      <a:pt x="534" y="409"/>
                    </a:lnTo>
                    <a:lnTo>
                      <a:pt x="540" y="406"/>
                    </a:lnTo>
                    <a:lnTo>
                      <a:pt x="545" y="406"/>
                    </a:lnTo>
                    <a:lnTo>
                      <a:pt x="549" y="404"/>
                    </a:lnTo>
                    <a:lnTo>
                      <a:pt x="552" y="403"/>
                    </a:lnTo>
                    <a:lnTo>
                      <a:pt x="556" y="402"/>
                    </a:lnTo>
                    <a:lnTo>
                      <a:pt x="559" y="402"/>
                    </a:lnTo>
                    <a:lnTo>
                      <a:pt x="563" y="402"/>
                    </a:lnTo>
                    <a:lnTo>
                      <a:pt x="565" y="402"/>
                    </a:lnTo>
                    <a:lnTo>
                      <a:pt x="610" y="376"/>
                    </a:lnTo>
                    <a:lnTo>
                      <a:pt x="598" y="434"/>
                    </a:lnTo>
                    <a:lnTo>
                      <a:pt x="596" y="434"/>
                    </a:lnTo>
                    <a:lnTo>
                      <a:pt x="594" y="434"/>
                    </a:lnTo>
                    <a:lnTo>
                      <a:pt x="591" y="434"/>
                    </a:lnTo>
                    <a:lnTo>
                      <a:pt x="587" y="434"/>
                    </a:lnTo>
                    <a:lnTo>
                      <a:pt x="581" y="434"/>
                    </a:lnTo>
                    <a:lnTo>
                      <a:pt x="577" y="434"/>
                    </a:lnTo>
                    <a:lnTo>
                      <a:pt x="571" y="435"/>
                    </a:lnTo>
                    <a:lnTo>
                      <a:pt x="566" y="436"/>
                    </a:lnTo>
                    <a:lnTo>
                      <a:pt x="559" y="436"/>
                    </a:lnTo>
                    <a:lnTo>
                      <a:pt x="552" y="438"/>
                    </a:lnTo>
                    <a:lnTo>
                      <a:pt x="546" y="441"/>
                    </a:lnTo>
                    <a:lnTo>
                      <a:pt x="540" y="442"/>
                    </a:lnTo>
                    <a:lnTo>
                      <a:pt x="536" y="444"/>
                    </a:lnTo>
                    <a:lnTo>
                      <a:pt x="531" y="448"/>
                    </a:lnTo>
                    <a:lnTo>
                      <a:pt x="527" y="451"/>
                    </a:lnTo>
                    <a:lnTo>
                      <a:pt x="525" y="456"/>
                    </a:lnTo>
                    <a:lnTo>
                      <a:pt x="522" y="459"/>
                    </a:lnTo>
                    <a:lnTo>
                      <a:pt x="520" y="465"/>
                    </a:lnTo>
                    <a:lnTo>
                      <a:pt x="518" y="471"/>
                    </a:lnTo>
                    <a:lnTo>
                      <a:pt x="516" y="479"/>
                    </a:lnTo>
                    <a:lnTo>
                      <a:pt x="515" y="482"/>
                    </a:lnTo>
                    <a:lnTo>
                      <a:pt x="512" y="486"/>
                    </a:lnTo>
                    <a:lnTo>
                      <a:pt x="511" y="490"/>
                    </a:lnTo>
                    <a:lnTo>
                      <a:pt x="510" y="495"/>
                    </a:lnTo>
                    <a:lnTo>
                      <a:pt x="509" y="499"/>
                    </a:lnTo>
                    <a:lnTo>
                      <a:pt x="507" y="504"/>
                    </a:lnTo>
                    <a:lnTo>
                      <a:pt x="505" y="509"/>
                    </a:lnTo>
                    <a:lnTo>
                      <a:pt x="504" y="514"/>
                    </a:lnTo>
                    <a:lnTo>
                      <a:pt x="502" y="518"/>
                    </a:lnTo>
                    <a:lnTo>
                      <a:pt x="499" y="523"/>
                    </a:lnTo>
                    <a:lnTo>
                      <a:pt x="497" y="528"/>
                    </a:lnTo>
                    <a:lnTo>
                      <a:pt x="495" y="534"/>
                    </a:lnTo>
                    <a:lnTo>
                      <a:pt x="492" y="538"/>
                    </a:lnTo>
                    <a:lnTo>
                      <a:pt x="490" y="543"/>
                    </a:lnTo>
                    <a:lnTo>
                      <a:pt x="486" y="548"/>
                    </a:lnTo>
                    <a:lnTo>
                      <a:pt x="484" y="553"/>
                    </a:lnTo>
                    <a:lnTo>
                      <a:pt x="480" y="558"/>
                    </a:lnTo>
                    <a:lnTo>
                      <a:pt x="476" y="564"/>
                    </a:lnTo>
                    <a:lnTo>
                      <a:pt x="472" y="570"/>
                    </a:lnTo>
                    <a:lnTo>
                      <a:pt x="469" y="576"/>
                    </a:lnTo>
                    <a:lnTo>
                      <a:pt x="464" y="579"/>
                    </a:lnTo>
                    <a:lnTo>
                      <a:pt x="459" y="585"/>
                    </a:lnTo>
                    <a:lnTo>
                      <a:pt x="455" y="591"/>
                    </a:lnTo>
                    <a:lnTo>
                      <a:pt x="451" y="597"/>
                    </a:lnTo>
                    <a:lnTo>
                      <a:pt x="445" y="602"/>
                    </a:lnTo>
                    <a:lnTo>
                      <a:pt x="439" y="606"/>
                    </a:lnTo>
                    <a:lnTo>
                      <a:pt x="435" y="611"/>
                    </a:lnTo>
                    <a:lnTo>
                      <a:pt x="430" y="616"/>
                    </a:lnTo>
                    <a:lnTo>
                      <a:pt x="425" y="619"/>
                    </a:lnTo>
                    <a:lnTo>
                      <a:pt x="421" y="623"/>
                    </a:lnTo>
                    <a:lnTo>
                      <a:pt x="416" y="626"/>
                    </a:lnTo>
                    <a:lnTo>
                      <a:pt x="411" y="630"/>
                    </a:lnTo>
                    <a:lnTo>
                      <a:pt x="406" y="632"/>
                    </a:lnTo>
                    <a:lnTo>
                      <a:pt x="403" y="636"/>
                    </a:lnTo>
                    <a:lnTo>
                      <a:pt x="398" y="637"/>
                    </a:lnTo>
                    <a:lnTo>
                      <a:pt x="394" y="641"/>
                    </a:lnTo>
                    <a:lnTo>
                      <a:pt x="385" y="644"/>
                    </a:lnTo>
                    <a:lnTo>
                      <a:pt x="378" y="649"/>
                    </a:lnTo>
                    <a:lnTo>
                      <a:pt x="374" y="649"/>
                    </a:lnTo>
                    <a:lnTo>
                      <a:pt x="369" y="651"/>
                    </a:lnTo>
                    <a:lnTo>
                      <a:pt x="365" y="651"/>
                    </a:lnTo>
                    <a:lnTo>
                      <a:pt x="362" y="653"/>
                    </a:lnTo>
                    <a:lnTo>
                      <a:pt x="357" y="653"/>
                    </a:lnTo>
                    <a:lnTo>
                      <a:pt x="354" y="656"/>
                    </a:lnTo>
                    <a:lnTo>
                      <a:pt x="349" y="656"/>
                    </a:lnTo>
                    <a:lnTo>
                      <a:pt x="345" y="657"/>
                    </a:lnTo>
                    <a:lnTo>
                      <a:pt x="342" y="657"/>
                    </a:lnTo>
                    <a:lnTo>
                      <a:pt x="337" y="659"/>
                    </a:lnTo>
                    <a:lnTo>
                      <a:pt x="332" y="659"/>
                    </a:lnTo>
                    <a:lnTo>
                      <a:pt x="329" y="661"/>
                    </a:lnTo>
                    <a:lnTo>
                      <a:pt x="324" y="662"/>
                    </a:lnTo>
                    <a:lnTo>
                      <a:pt x="320" y="663"/>
                    </a:lnTo>
                    <a:lnTo>
                      <a:pt x="316" y="663"/>
                    </a:lnTo>
                    <a:lnTo>
                      <a:pt x="311" y="665"/>
                    </a:lnTo>
                    <a:lnTo>
                      <a:pt x="305" y="665"/>
                    </a:lnTo>
                    <a:lnTo>
                      <a:pt x="302" y="665"/>
                    </a:lnTo>
                    <a:lnTo>
                      <a:pt x="296" y="666"/>
                    </a:lnTo>
                    <a:lnTo>
                      <a:pt x="291" y="668"/>
                    </a:lnTo>
                    <a:lnTo>
                      <a:pt x="288" y="668"/>
                    </a:lnTo>
                    <a:lnTo>
                      <a:pt x="283" y="668"/>
                    </a:lnTo>
                    <a:lnTo>
                      <a:pt x="278" y="668"/>
                    </a:lnTo>
                    <a:lnTo>
                      <a:pt x="274" y="669"/>
                    </a:lnTo>
                    <a:lnTo>
                      <a:pt x="269" y="669"/>
                    </a:lnTo>
                    <a:lnTo>
                      <a:pt x="264" y="669"/>
                    </a:lnTo>
                    <a:lnTo>
                      <a:pt x="261" y="669"/>
                    </a:lnTo>
                    <a:lnTo>
                      <a:pt x="256" y="669"/>
                    </a:lnTo>
                    <a:lnTo>
                      <a:pt x="251" y="668"/>
                    </a:lnTo>
                    <a:lnTo>
                      <a:pt x="248" y="668"/>
                    </a:lnTo>
                    <a:lnTo>
                      <a:pt x="243" y="668"/>
                    </a:lnTo>
                    <a:lnTo>
                      <a:pt x="240" y="668"/>
                    </a:lnTo>
                    <a:lnTo>
                      <a:pt x="235" y="665"/>
                    </a:lnTo>
                    <a:lnTo>
                      <a:pt x="230" y="665"/>
                    </a:lnTo>
                    <a:lnTo>
                      <a:pt x="227" y="664"/>
                    </a:lnTo>
                    <a:lnTo>
                      <a:pt x="222" y="663"/>
                    </a:lnTo>
                    <a:lnTo>
                      <a:pt x="214" y="662"/>
                    </a:lnTo>
                    <a:lnTo>
                      <a:pt x="207" y="659"/>
                    </a:lnTo>
                    <a:lnTo>
                      <a:pt x="199" y="657"/>
                    </a:lnTo>
                    <a:lnTo>
                      <a:pt x="190" y="655"/>
                    </a:lnTo>
                    <a:lnTo>
                      <a:pt x="183" y="651"/>
                    </a:lnTo>
                    <a:lnTo>
                      <a:pt x="176" y="649"/>
                    </a:lnTo>
                    <a:lnTo>
                      <a:pt x="172" y="648"/>
                    </a:lnTo>
                    <a:lnTo>
                      <a:pt x="168" y="645"/>
                    </a:lnTo>
                    <a:lnTo>
                      <a:pt x="163" y="643"/>
                    </a:lnTo>
                    <a:lnTo>
                      <a:pt x="160" y="642"/>
                    </a:lnTo>
                    <a:lnTo>
                      <a:pt x="155" y="638"/>
                    </a:lnTo>
                    <a:lnTo>
                      <a:pt x="152" y="636"/>
                    </a:lnTo>
                    <a:lnTo>
                      <a:pt x="147" y="633"/>
                    </a:lnTo>
                    <a:lnTo>
                      <a:pt x="143" y="631"/>
                    </a:lnTo>
                    <a:lnTo>
                      <a:pt x="139" y="628"/>
                    </a:lnTo>
                    <a:lnTo>
                      <a:pt x="135" y="624"/>
                    </a:lnTo>
                    <a:lnTo>
                      <a:pt x="131" y="622"/>
                    </a:lnTo>
                    <a:lnTo>
                      <a:pt x="127" y="618"/>
                    </a:lnTo>
                    <a:lnTo>
                      <a:pt x="122" y="615"/>
                    </a:lnTo>
                    <a:lnTo>
                      <a:pt x="118" y="611"/>
                    </a:lnTo>
                    <a:lnTo>
                      <a:pt x="114" y="609"/>
                    </a:lnTo>
                    <a:lnTo>
                      <a:pt x="111" y="605"/>
                    </a:lnTo>
                    <a:lnTo>
                      <a:pt x="106" y="602"/>
                    </a:lnTo>
                    <a:lnTo>
                      <a:pt x="101" y="598"/>
                    </a:lnTo>
                    <a:lnTo>
                      <a:pt x="98" y="593"/>
                    </a:lnTo>
                    <a:lnTo>
                      <a:pt x="94" y="590"/>
                    </a:lnTo>
                    <a:lnTo>
                      <a:pt x="86" y="582"/>
                    </a:lnTo>
                    <a:lnTo>
                      <a:pt x="80" y="575"/>
                    </a:lnTo>
                    <a:lnTo>
                      <a:pt x="75" y="570"/>
                    </a:lnTo>
                    <a:lnTo>
                      <a:pt x="72" y="566"/>
                    </a:lnTo>
                    <a:lnTo>
                      <a:pt x="68" y="562"/>
                    </a:lnTo>
                    <a:lnTo>
                      <a:pt x="66" y="558"/>
                    </a:lnTo>
                    <a:lnTo>
                      <a:pt x="61" y="550"/>
                    </a:lnTo>
                    <a:lnTo>
                      <a:pt x="57" y="543"/>
                    </a:lnTo>
                    <a:lnTo>
                      <a:pt x="54" y="538"/>
                    </a:lnTo>
                    <a:lnTo>
                      <a:pt x="51" y="534"/>
                    </a:lnTo>
                    <a:lnTo>
                      <a:pt x="48" y="528"/>
                    </a:lnTo>
                    <a:lnTo>
                      <a:pt x="46" y="524"/>
                    </a:lnTo>
                    <a:lnTo>
                      <a:pt x="44" y="518"/>
                    </a:lnTo>
                    <a:lnTo>
                      <a:pt x="40" y="512"/>
                    </a:lnTo>
                    <a:lnTo>
                      <a:pt x="38" y="506"/>
                    </a:lnTo>
                    <a:lnTo>
                      <a:pt x="37" y="501"/>
                    </a:lnTo>
                    <a:lnTo>
                      <a:pt x="33" y="494"/>
                    </a:lnTo>
                    <a:lnTo>
                      <a:pt x="31" y="486"/>
                    </a:lnTo>
                    <a:lnTo>
                      <a:pt x="28" y="479"/>
                    </a:lnTo>
                    <a:lnTo>
                      <a:pt x="26" y="474"/>
                    </a:lnTo>
                    <a:lnTo>
                      <a:pt x="24" y="466"/>
                    </a:lnTo>
                    <a:lnTo>
                      <a:pt x="21" y="461"/>
                    </a:lnTo>
                    <a:lnTo>
                      <a:pt x="19" y="454"/>
                    </a:lnTo>
                    <a:lnTo>
                      <a:pt x="18" y="446"/>
                    </a:lnTo>
                    <a:lnTo>
                      <a:pt x="15" y="438"/>
                    </a:lnTo>
                    <a:lnTo>
                      <a:pt x="13" y="432"/>
                    </a:lnTo>
                    <a:lnTo>
                      <a:pt x="12" y="424"/>
                    </a:lnTo>
                    <a:lnTo>
                      <a:pt x="11" y="417"/>
                    </a:lnTo>
                    <a:lnTo>
                      <a:pt x="8" y="410"/>
                    </a:lnTo>
                    <a:lnTo>
                      <a:pt x="6" y="402"/>
                    </a:lnTo>
                    <a:lnTo>
                      <a:pt x="5" y="396"/>
                    </a:lnTo>
                    <a:lnTo>
                      <a:pt x="5" y="389"/>
                    </a:lnTo>
                    <a:lnTo>
                      <a:pt x="3" y="382"/>
                    </a:lnTo>
                    <a:lnTo>
                      <a:pt x="3" y="375"/>
                    </a:lnTo>
                    <a:lnTo>
                      <a:pt x="0" y="369"/>
                    </a:lnTo>
                    <a:lnTo>
                      <a:pt x="0" y="362"/>
                    </a:lnTo>
                    <a:lnTo>
                      <a:pt x="0" y="355"/>
                    </a:lnTo>
                    <a:lnTo>
                      <a:pt x="0" y="349"/>
                    </a:lnTo>
                    <a:lnTo>
                      <a:pt x="0" y="343"/>
                    </a:lnTo>
                    <a:lnTo>
                      <a:pt x="0" y="338"/>
                    </a:lnTo>
                    <a:lnTo>
                      <a:pt x="0" y="331"/>
                    </a:lnTo>
                    <a:lnTo>
                      <a:pt x="0" y="324"/>
                    </a:lnTo>
                    <a:lnTo>
                      <a:pt x="0" y="318"/>
                    </a:lnTo>
                    <a:lnTo>
                      <a:pt x="1" y="311"/>
                    </a:lnTo>
                    <a:lnTo>
                      <a:pt x="1" y="304"/>
                    </a:lnTo>
                    <a:lnTo>
                      <a:pt x="3" y="297"/>
                    </a:lnTo>
                    <a:lnTo>
                      <a:pt x="4" y="289"/>
                    </a:lnTo>
                    <a:lnTo>
                      <a:pt x="5" y="283"/>
                    </a:lnTo>
                    <a:lnTo>
                      <a:pt x="5" y="275"/>
                    </a:lnTo>
                    <a:lnTo>
                      <a:pt x="6" y="267"/>
                    </a:lnTo>
                    <a:lnTo>
                      <a:pt x="7" y="258"/>
                    </a:lnTo>
                    <a:lnTo>
                      <a:pt x="8" y="251"/>
                    </a:lnTo>
                    <a:lnTo>
                      <a:pt x="11" y="243"/>
                    </a:lnTo>
                    <a:lnTo>
                      <a:pt x="12" y="236"/>
                    </a:lnTo>
                    <a:lnTo>
                      <a:pt x="13" y="228"/>
                    </a:lnTo>
                    <a:lnTo>
                      <a:pt x="15" y="221"/>
                    </a:lnTo>
                    <a:lnTo>
                      <a:pt x="17" y="212"/>
                    </a:lnTo>
                    <a:lnTo>
                      <a:pt x="18" y="205"/>
                    </a:lnTo>
                    <a:lnTo>
                      <a:pt x="20" y="197"/>
                    </a:lnTo>
                    <a:lnTo>
                      <a:pt x="22" y="190"/>
                    </a:lnTo>
                    <a:lnTo>
                      <a:pt x="24" y="182"/>
                    </a:lnTo>
                    <a:lnTo>
                      <a:pt x="26" y="175"/>
                    </a:lnTo>
                    <a:lnTo>
                      <a:pt x="28" y="169"/>
                    </a:lnTo>
                    <a:lnTo>
                      <a:pt x="31" y="162"/>
                    </a:lnTo>
                    <a:lnTo>
                      <a:pt x="32" y="155"/>
                    </a:lnTo>
                    <a:lnTo>
                      <a:pt x="34" y="149"/>
                    </a:lnTo>
                    <a:lnTo>
                      <a:pt x="37" y="143"/>
                    </a:lnTo>
                    <a:lnTo>
                      <a:pt x="38" y="138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5" y="123"/>
                    </a:lnTo>
                    <a:lnTo>
                      <a:pt x="48" y="121"/>
                    </a:lnTo>
                    <a:lnTo>
                      <a:pt x="52" y="114"/>
                    </a:lnTo>
                    <a:lnTo>
                      <a:pt x="58" y="105"/>
                    </a:lnTo>
                    <a:lnTo>
                      <a:pt x="62" y="98"/>
                    </a:lnTo>
                    <a:lnTo>
                      <a:pt x="69" y="91"/>
                    </a:lnTo>
                    <a:lnTo>
                      <a:pt x="74" y="85"/>
                    </a:lnTo>
                    <a:lnTo>
                      <a:pt x="81" y="78"/>
                    </a:lnTo>
                    <a:lnTo>
                      <a:pt x="87" y="71"/>
                    </a:lnTo>
                    <a:lnTo>
                      <a:pt x="94" y="67"/>
                    </a:lnTo>
                    <a:lnTo>
                      <a:pt x="100" y="61"/>
                    </a:lnTo>
                    <a:lnTo>
                      <a:pt x="106" y="56"/>
                    </a:lnTo>
                    <a:lnTo>
                      <a:pt x="112" y="50"/>
                    </a:lnTo>
                    <a:lnTo>
                      <a:pt x="118" y="47"/>
                    </a:lnTo>
                    <a:lnTo>
                      <a:pt x="122" y="42"/>
                    </a:lnTo>
                    <a:lnTo>
                      <a:pt x="127" y="38"/>
                    </a:lnTo>
                    <a:lnTo>
                      <a:pt x="132" y="36"/>
                    </a:lnTo>
                    <a:lnTo>
                      <a:pt x="136" y="34"/>
                    </a:lnTo>
                    <a:lnTo>
                      <a:pt x="140" y="30"/>
                    </a:lnTo>
                    <a:lnTo>
                      <a:pt x="146" y="28"/>
                    </a:lnTo>
                    <a:lnTo>
                      <a:pt x="152" y="25"/>
                    </a:lnTo>
                    <a:lnTo>
                      <a:pt x="159" y="22"/>
                    </a:lnTo>
                    <a:lnTo>
                      <a:pt x="167" y="20"/>
                    </a:lnTo>
                    <a:lnTo>
                      <a:pt x="175" y="16"/>
                    </a:lnTo>
                    <a:lnTo>
                      <a:pt x="179" y="15"/>
                    </a:lnTo>
                    <a:lnTo>
                      <a:pt x="183" y="14"/>
                    </a:lnTo>
                    <a:lnTo>
                      <a:pt x="187" y="12"/>
                    </a:lnTo>
                    <a:lnTo>
                      <a:pt x="192" y="11"/>
                    </a:lnTo>
                    <a:lnTo>
                      <a:pt x="199" y="9"/>
                    </a:lnTo>
                    <a:lnTo>
                      <a:pt x="207" y="7"/>
                    </a:lnTo>
                    <a:lnTo>
                      <a:pt x="214" y="4"/>
                    </a:lnTo>
                    <a:lnTo>
                      <a:pt x="221" y="3"/>
                    </a:lnTo>
                    <a:lnTo>
                      <a:pt x="226" y="1"/>
                    </a:lnTo>
                    <a:lnTo>
                      <a:pt x="230" y="0"/>
                    </a:lnTo>
                    <a:lnTo>
                      <a:pt x="233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09" name="Freeform 266"/>
              <p:cNvSpPr>
                <a:spLocks noChangeAspect="1"/>
              </p:cNvSpPr>
              <p:nvPr/>
            </p:nvSpPr>
            <p:spPr bwMode="auto">
              <a:xfrm>
                <a:off x="1030" y="2620"/>
                <a:ext cx="257" cy="480"/>
              </a:xfrm>
              <a:custGeom>
                <a:avLst/>
                <a:gdLst>
                  <a:gd name="T0" fmla="*/ 105 w 257"/>
                  <a:gd name="T1" fmla="*/ 1 h 480"/>
                  <a:gd name="T2" fmla="*/ 136 w 257"/>
                  <a:gd name="T3" fmla="*/ 1 h 480"/>
                  <a:gd name="T4" fmla="*/ 166 w 257"/>
                  <a:gd name="T5" fmla="*/ 5 h 480"/>
                  <a:gd name="T6" fmla="*/ 195 w 257"/>
                  <a:gd name="T7" fmla="*/ 19 h 480"/>
                  <a:gd name="T8" fmla="*/ 217 w 257"/>
                  <a:gd name="T9" fmla="*/ 41 h 480"/>
                  <a:gd name="T10" fmla="*/ 233 w 257"/>
                  <a:gd name="T11" fmla="*/ 67 h 480"/>
                  <a:gd name="T12" fmla="*/ 244 w 257"/>
                  <a:gd name="T13" fmla="*/ 95 h 480"/>
                  <a:gd name="T14" fmla="*/ 253 w 257"/>
                  <a:gd name="T15" fmla="*/ 124 h 480"/>
                  <a:gd name="T16" fmla="*/ 256 w 257"/>
                  <a:gd name="T17" fmla="*/ 151 h 480"/>
                  <a:gd name="T18" fmla="*/ 250 w 257"/>
                  <a:gd name="T19" fmla="*/ 191 h 480"/>
                  <a:gd name="T20" fmla="*/ 223 w 257"/>
                  <a:gd name="T21" fmla="*/ 227 h 480"/>
                  <a:gd name="T22" fmla="*/ 205 w 257"/>
                  <a:gd name="T23" fmla="*/ 247 h 480"/>
                  <a:gd name="T24" fmla="*/ 232 w 257"/>
                  <a:gd name="T25" fmla="*/ 278 h 480"/>
                  <a:gd name="T26" fmla="*/ 247 w 257"/>
                  <a:gd name="T27" fmla="*/ 313 h 480"/>
                  <a:gd name="T28" fmla="*/ 250 w 257"/>
                  <a:gd name="T29" fmla="*/ 340 h 480"/>
                  <a:gd name="T30" fmla="*/ 247 w 257"/>
                  <a:gd name="T31" fmla="*/ 367 h 480"/>
                  <a:gd name="T32" fmla="*/ 241 w 257"/>
                  <a:gd name="T33" fmla="*/ 392 h 480"/>
                  <a:gd name="T34" fmla="*/ 226 w 257"/>
                  <a:gd name="T35" fmla="*/ 426 h 480"/>
                  <a:gd name="T36" fmla="*/ 203 w 257"/>
                  <a:gd name="T37" fmla="*/ 458 h 480"/>
                  <a:gd name="T38" fmla="*/ 167 w 257"/>
                  <a:gd name="T39" fmla="*/ 475 h 480"/>
                  <a:gd name="T40" fmla="*/ 121 w 257"/>
                  <a:gd name="T41" fmla="*/ 478 h 480"/>
                  <a:gd name="T42" fmla="*/ 78 w 257"/>
                  <a:gd name="T43" fmla="*/ 467 h 480"/>
                  <a:gd name="T44" fmla="*/ 45 w 257"/>
                  <a:gd name="T45" fmla="*/ 446 h 480"/>
                  <a:gd name="T46" fmla="*/ 1 w 257"/>
                  <a:gd name="T47" fmla="*/ 390 h 480"/>
                  <a:gd name="T48" fmla="*/ 31 w 257"/>
                  <a:gd name="T49" fmla="*/ 372 h 480"/>
                  <a:gd name="T50" fmla="*/ 41 w 257"/>
                  <a:gd name="T51" fmla="*/ 397 h 480"/>
                  <a:gd name="T52" fmla="*/ 67 w 257"/>
                  <a:gd name="T53" fmla="*/ 426 h 480"/>
                  <a:gd name="T54" fmla="*/ 98 w 257"/>
                  <a:gd name="T55" fmla="*/ 442 h 480"/>
                  <a:gd name="T56" fmla="*/ 126 w 257"/>
                  <a:gd name="T57" fmla="*/ 447 h 480"/>
                  <a:gd name="T58" fmla="*/ 162 w 257"/>
                  <a:gd name="T59" fmla="*/ 441 h 480"/>
                  <a:gd name="T60" fmla="*/ 187 w 257"/>
                  <a:gd name="T61" fmla="*/ 417 h 480"/>
                  <a:gd name="T62" fmla="*/ 206 w 257"/>
                  <a:gd name="T63" fmla="*/ 381 h 480"/>
                  <a:gd name="T64" fmla="*/ 215 w 257"/>
                  <a:gd name="T65" fmla="*/ 347 h 480"/>
                  <a:gd name="T66" fmla="*/ 210 w 257"/>
                  <a:gd name="T67" fmla="*/ 319 h 480"/>
                  <a:gd name="T68" fmla="*/ 186 w 257"/>
                  <a:gd name="T69" fmla="*/ 286 h 480"/>
                  <a:gd name="T70" fmla="*/ 161 w 257"/>
                  <a:gd name="T71" fmla="*/ 258 h 480"/>
                  <a:gd name="T72" fmla="*/ 163 w 257"/>
                  <a:gd name="T73" fmla="*/ 245 h 480"/>
                  <a:gd name="T74" fmla="*/ 194 w 257"/>
                  <a:gd name="T75" fmla="*/ 217 h 480"/>
                  <a:gd name="T76" fmla="*/ 221 w 257"/>
                  <a:gd name="T77" fmla="*/ 180 h 480"/>
                  <a:gd name="T78" fmla="*/ 225 w 257"/>
                  <a:gd name="T79" fmla="*/ 138 h 480"/>
                  <a:gd name="T80" fmla="*/ 215 w 257"/>
                  <a:gd name="T81" fmla="*/ 99 h 480"/>
                  <a:gd name="T82" fmla="*/ 198 w 257"/>
                  <a:gd name="T83" fmla="*/ 66 h 480"/>
                  <a:gd name="T84" fmla="*/ 172 w 257"/>
                  <a:gd name="T85" fmla="*/ 50 h 480"/>
                  <a:gd name="T86" fmla="*/ 141 w 257"/>
                  <a:gd name="T87" fmla="*/ 41 h 480"/>
                  <a:gd name="T88" fmla="*/ 107 w 257"/>
                  <a:gd name="T89" fmla="*/ 39 h 480"/>
                  <a:gd name="T90" fmla="*/ 78 w 257"/>
                  <a:gd name="T91" fmla="*/ 48 h 480"/>
                  <a:gd name="T92" fmla="*/ 51 w 257"/>
                  <a:gd name="T93" fmla="*/ 73 h 480"/>
                  <a:gd name="T94" fmla="*/ 39 w 257"/>
                  <a:gd name="T95" fmla="*/ 106 h 480"/>
                  <a:gd name="T96" fmla="*/ 37 w 257"/>
                  <a:gd name="T97" fmla="*/ 143 h 480"/>
                  <a:gd name="T98" fmla="*/ 51 w 257"/>
                  <a:gd name="T99" fmla="*/ 184 h 480"/>
                  <a:gd name="T100" fmla="*/ 65 w 257"/>
                  <a:gd name="T101" fmla="*/ 208 h 480"/>
                  <a:gd name="T102" fmla="*/ 85 w 257"/>
                  <a:gd name="T103" fmla="*/ 242 h 480"/>
                  <a:gd name="T104" fmla="*/ 47 w 257"/>
                  <a:gd name="T105" fmla="*/ 253 h 480"/>
                  <a:gd name="T106" fmla="*/ 30 w 257"/>
                  <a:gd name="T107" fmla="*/ 220 h 480"/>
                  <a:gd name="T108" fmla="*/ 17 w 257"/>
                  <a:gd name="T109" fmla="*/ 191 h 480"/>
                  <a:gd name="T110" fmla="*/ 5 w 257"/>
                  <a:gd name="T111" fmla="*/ 158 h 480"/>
                  <a:gd name="T112" fmla="*/ 0 w 257"/>
                  <a:gd name="T113" fmla="*/ 125 h 480"/>
                  <a:gd name="T114" fmla="*/ 1 w 257"/>
                  <a:gd name="T115" fmla="*/ 95 h 480"/>
                  <a:gd name="T116" fmla="*/ 10 w 257"/>
                  <a:gd name="T117" fmla="*/ 70 h 480"/>
                  <a:gd name="T118" fmla="*/ 30 w 257"/>
                  <a:gd name="T119" fmla="*/ 37 h 4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7" h="480">
                    <a:moveTo>
                      <a:pt x="85" y="4"/>
                    </a:moveTo>
                    <a:lnTo>
                      <a:pt x="85" y="4"/>
                    </a:lnTo>
                    <a:lnTo>
                      <a:pt x="88" y="3"/>
                    </a:lnTo>
                    <a:lnTo>
                      <a:pt x="92" y="1"/>
                    </a:lnTo>
                    <a:lnTo>
                      <a:pt x="99" y="1"/>
                    </a:lnTo>
                    <a:lnTo>
                      <a:pt x="105" y="1"/>
                    </a:lnTo>
                    <a:lnTo>
                      <a:pt x="113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36" y="1"/>
                    </a:lnTo>
                    <a:lnTo>
                      <a:pt x="141" y="1"/>
                    </a:lnTo>
                    <a:lnTo>
                      <a:pt x="146" y="1"/>
                    </a:lnTo>
                    <a:lnTo>
                      <a:pt x="152" y="3"/>
                    </a:lnTo>
                    <a:lnTo>
                      <a:pt x="155" y="4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2" y="7"/>
                    </a:lnTo>
                    <a:lnTo>
                      <a:pt x="176" y="10"/>
                    </a:lnTo>
                    <a:lnTo>
                      <a:pt x="181" y="11"/>
                    </a:lnTo>
                    <a:lnTo>
                      <a:pt x="186" y="13"/>
                    </a:lnTo>
                    <a:lnTo>
                      <a:pt x="192" y="17"/>
                    </a:lnTo>
                    <a:lnTo>
                      <a:pt x="195" y="19"/>
                    </a:lnTo>
                    <a:lnTo>
                      <a:pt x="200" y="23"/>
                    </a:lnTo>
                    <a:lnTo>
                      <a:pt x="203" y="25"/>
                    </a:lnTo>
                    <a:lnTo>
                      <a:pt x="208" y="30"/>
                    </a:lnTo>
                    <a:lnTo>
                      <a:pt x="212" y="33"/>
                    </a:lnTo>
                    <a:lnTo>
                      <a:pt x="214" y="37"/>
                    </a:lnTo>
                    <a:lnTo>
                      <a:pt x="217" y="41"/>
                    </a:lnTo>
                    <a:lnTo>
                      <a:pt x="221" y="45"/>
                    </a:lnTo>
                    <a:lnTo>
                      <a:pt x="223" y="50"/>
                    </a:lnTo>
                    <a:lnTo>
                      <a:pt x="226" y="54"/>
                    </a:lnTo>
                    <a:lnTo>
                      <a:pt x="228" y="59"/>
                    </a:lnTo>
                    <a:lnTo>
                      <a:pt x="232" y="64"/>
                    </a:lnTo>
                    <a:lnTo>
                      <a:pt x="233" y="67"/>
                    </a:lnTo>
                    <a:lnTo>
                      <a:pt x="235" y="72"/>
                    </a:lnTo>
                    <a:lnTo>
                      <a:pt x="237" y="77"/>
                    </a:lnTo>
                    <a:lnTo>
                      <a:pt x="240" y="81"/>
                    </a:lnTo>
                    <a:lnTo>
                      <a:pt x="241" y="86"/>
                    </a:lnTo>
                    <a:lnTo>
                      <a:pt x="243" y="91"/>
                    </a:lnTo>
                    <a:lnTo>
                      <a:pt x="244" y="95"/>
                    </a:lnTo>
                    <a:lnTo>
                      <a:pt x="247" y="101"/>
                    </a:lnTo>
                    <a:lnTo>
                      <a:pt x="248" y="105"/>
                    </a:lnTo>
                    <a:lnTo>
                      <a:pt x="249" y="110"/>
                    </a:lnTo>
                    <a:lnTo>
                      <a:pt x="250" y="114"/>
                    </a:lnTo>
                    <a:lnTo>
                      <a:pt x="252" y="119"/>
                    </a:lnTo>
                    <a:lnTo>
                      <a:pt x="253" y="124"/>
                    </a:lnTo>
                    <a:lnTo>
                      <a:pt x="253" y="128"/>
                    </a:lnTo>
                    <a:lnTo>
                      <a:pt x="254" y="133"/>
                    </a:lnTo>
                    <a:lnTo>
                      <a:pt x="255" y="138"/>
                    </a:lnTo>
                    <a:lnTo>
                      <a:pt x="255" y="143"/>
                    </a:lnTo>
                    <a:lnTo>
                      <a:pt x="256" y="147"/>
                    </a:lnTo>
                    <a:lnTo>
                      <a:pt x="256" y="151"/>
                    </a:lnTo>
                    <a:lnTo>
                      <a:pt x="257" y="155"/>
                    </a:lnTo>
                    <a:lnTo>
                      <a:pt x="257" y="163"/>
                    </a:lnTo>
                    <a:lnTo>
                      <a:pt x="257" y="171"/>
                    </a:lnTo>
                    <a:lnTo>
                      <a:pt x="255" y="178"/>
                    </a:lnTo>
                    <a:lnTo>
                      <a:pt x="253" y="185"/>
                    </a:lnTo>
                    <a:lnTo>
                      <a:pt x="250" y="191"/>
                    </a:lnTo>
                    <a:lnTo>
                      <a:pt x="247" y="199"/>
                    </a:lnTo>
                    <a:lnTo>
                      <a:pt x="243" y="205"/>
                    </a:lnTo>
                    <a:lnTo>
                      <a:pt x="239" y="211"/>
                    </a:lnTo>
                    <a:lnTo>
                      <a:pt x="233" y="217"/>
                    </a:lnTo>
                    <a:lnTo>
                      <a:pt x="229" y="222"/>
                    </a:lnTo>
                    <a:lnTo>
                      <a:pt x="223" y="227"/>
                    </a:lnTo>
                    <a:lnTo>
                      <a:pt x="219" y="232"/>
                    </a:lnTo>
                    <a:lnTo>
                      <a:pt x="214" y="235"/>
                    </a:lnTo>
                    <a:lnTo>
                      <a:pt x="210" y="239"/>
                    </a:lnTo>
                    <a:lnTo>
                      <a:pt x="205" y="244"/>
                    </a:lnTo>
                    <a:lnTo>
                      <a:pt x="203" y="246"/>
                    </a:lnTo>
                    <a:lnTo>
                      <a:pt x="205" y="247"/>
                    </a:lnTo>
                    <a:lnTo>
                      <a:pt x="210" y="252"/>
                    </a:lnTo>
                    <a:lnTo>
                      <a:pt x="213" y="257"/>
                    </a:lnTo>
                    <a:lnTo>
                      <a:pt x="217" y="261"/>
                    </a:lnTo>
                    <a:lnTo>
                      <a:pt x="222" y="266"/>
                    </a:lnTo>
                    <a:lnTo>
                      <a:pt x="227" y="272"/>
                    </a:lnTo>
                    <a:lnTo>
                      <a:pt x="232" y="278"/>
                    </a:lnTo>
                    <a:lnTo>
                      <a:pt x="235" y="285"/>
                    </a:lnTo>
                    <a:lnTo>
                      <a:pt x="239" y="292"/>
                    </a:lnTo>
                    <a:lnTo>
                      <a:pt x="243" y="300"/>
                    </a:lnTo>
                    <a:lnTo>
                      <a:pt x="244" y="305"/>
                    </a:lnTo>
                    <a:lnTo>
                      <a:pt x="246" y="308"/>
                    </a:lnTo>
                    <a:lnTo>
                      <a:pt x="247" y="313"/>
                    </a:lnTo>
                    <a:lnTo>
                      <a:pt x="249" y="318"/>
                    </a:lnTo>
                    <a:lnTo>
                      <a:pt x="249" y="322"/>
                    </a:lnTo>
                    <a:lnTo>
                      <a:pt x="250" y="326"/>
                    </a:lnTo>
                    <a:lnTo>
                      <a:pt x="250" y="331"/>
                    </a:lnTo>
                    <a:lnTo>
                      <a:pt x="252" y="337"/>
                    </a:lnTo>
                    <a:lnTo>
                      <a:pt x="250" y="340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0" y="354"/>
                    </a:lnTo>
                    <a:lnTo>
                      <a:pt x="249" y="358"/>
                    </a:lnTo>
                    <a:lnTo>
                      <a:pt x="249" y="362"/>
                    </a:lnTo>
                    <a:lnTo>
                      <a:pt x="247" y="367"/>
                    </a:lnTo>
                    <a:lnTo>
                      <a:pt x="247" y="372"/>
                    </a:lnTo>
                    <a:lnTo>
                      <a:pt x="246" y="375"/>
                    </a:lnTo>
                    <a:lnTo>
                      <a:pt x="244" y="380"/>
                    </a:lnTo>
                    <a:lnTo>
                      <a:pt x="243" y="384"/>
                    </a:lnTo>
                    <a:lnTo>
                      <a:pt x="242" y="388"/>
                    </a:lnTo>
                    <a:lnTo>
                      <a:pt x="241" y="392"/>
                    </a:lnTo>
                    <a:lnTo>
                      <a:pt x="239" y="397"/>
                    </a:lnTo>
                    <a:lnTo>
                      <a:pt x="237" y="400"/>
                    </a:lnTo>
                    <a:lnTo>
                      <a:pt x="237" y="405"/>
                    </a:lnTo>
                    <a:lnTo>
                      <a:pt x="233" y="412"/>
                    </a:lnTo>
                    <a:lnTo>
                      <a:pt x="229" y="420"/>
                    </a:lnTo>
                    <a:lnTo>
                      <a:pt x="226" y="426"/>
                    </a:lnTo>
                    <a:lnTo>
                      <a:pt x="222" y="433"/>
                    </a:lnTo>
                    <a:lnTo>
                      <a:pt x="219" y="438"/>
                    </a:lnTo>
                    <a:lnTo>
                      <a:pt x="215" y="444"/>
                    </a:lnTo>
                    <a:lnTo>
                      <a:pt x="212" y="449"/>
                    </a:lnTo>
                    <a:lnTo>
                      <a:pt x="208" y="454"/>
                    </a:lnTo>
                    <a:lnTo>
                      <a:pt x="203" y="458"/>
                    </a:lnTo>
                    <a:lnTo>
                      <a:pt x="199" y="461"/>
                    </a:lnTo>
                    <a:lnTo>
                      <a:pt x="193" y="465"/>
                    </a:lnTo>
                    <a:lnTo>
                      <a:pt x="187" y="468"/>
                    </a:lnTo>
                    <a:lnTo>
                      <a:pt x="181" y="471"/>
                    </a:lnTo>
                    <a:lnTo>
                      <a:pt x="174" y="473"/>
                    </a:lnTo>
                    <a:lnTo>
                      <a:pt x="167" y="475"/>
                    </a:lnTo>
                    <a:lnTo>
                      <a:pt x="160" y="478"/>
                    </a:lnTo>
                    <a:lnTo>
                      <a:pt x="152" y="478"/>
                    </a:lnTo>
                    <a:lnTo>
                      <a:pt x="145" y="479"/>
                    </a:lnTo>
                    <a:lnTo>
                      <a:pt x="136" y="479"/>
                    </a:lnTo>
                    <a:lnTo>
                      <a:pt x="129" y="480"/>
                    </a:lnTo>
                    <a:lnTo>
                      <a:pt x="121" y="478"/>
                    </a:lnTo>
                    <a:lnTo>
                      <a:pt x="114" y="478"/>
                    </a:lnTo>
                    <a:lnTo>
                      <a:pt x="106" y="475"/>
                    </a:lnTo>
                    <a:lnTo>
                      <a:pt x="99" y="475"/>
                    </a:lnTo>
                    <a:lnTo>
                      <a:pt x="92" y="472"/>
                    </a:lnTo>
                    <a:lnTo>
                      <a:pt x="85" y="469"/>
                    </a:lnTo>
                    <a:lnTo>
                      <a:pt x="78" y="467"/>
                    </a:lnTo>
                    <a:lnTo>
                      <a:pt x="72" y="464"/>
                    </a:lnTo>
                    <a:lnTo>
                      <a:pt x="66" y="460"/>
                    </a:lnTo>
                    <a:lnTo>
                      <a:pt x="60" y="457"/>
                    </a:lnTo>
                    <a:lnTo>
                      <a:pt x="54" y="453"/>
                    </a:lnTo>
                    <a:lnTo>
                      <a:pt x="51" y="449"/>
                    </a:lnTo>
                    <a:lnTo>
                      <a:pt x="45" y="446"/>
                    </a:lnTo>
                    <a:lnTo>
                      <a:pt x="41" y="444"/>
                    </a:lnTo>
                    <a:lnTo>
                      <a:pt x="37" y="440"/>
                    </a:lnTo>
                    <a:lnTo>
                      <a:pt x="34" y="438"/>
                    </a:lnTo>
                    <a:lnTo>
                      <a:pt x="31" y="434"/>
                    </a:lnTo>
                    <a:lnTo>
                      <a:pt x="30" y="434"/>
                    </a:lnTo>
                    <a:lnTo>
                      <a:pt x="1" y="390"/>
                    </a:lnTo>
                    <a:lnTo>
                      <a:pt x="25" y="346"/>
                    </a:lnTo>
                    <a:lnTo>
                      <a:pt x="25" y="350"/>
                    </a:lnTo>
                    <a:lnTo>
                      <a:pt x="25" y="353"/>
                    </a:lnTo>
                    <a:lnTo>
                      <a:pt x="27" y="359"/>
                    </a:lnTo>
                    <a:lnTo>
                      <a:pt x="28" y="365"/>
                    </a:lnTo>
                    <a:lnTo>
                      <a:pt x="31" y="372"/>
                    </a:lnTo>
                    <a:lnTo>
                      <a:pt x="32" y="375"/>
                    </a:lnTo>
                    <a:lnTo>
                      <a:pt x="33" y="380"/>
                    </a:lnTo>
                    <a:lnTo>
                      <a:pt x="35" y="384"/>
                    </a:lnTo>
                    <a:lnTo>
                      <a:pt x="38" y="388"/>
                    </a:lnTo>
                    <a:lnTo>
                      <a:pt x="39" y="392"/>
                    </a:lnTo>
                    <a:lnTo>
                      <a:pt x="41" y="397"/>
                    </a:lnTo>
                    <a:lnTo>
                      <a:pt x="44" y="400"/>
                    </a:lnTo>
                    <a:lnTo>
                      <a:pt x="47" y="405"/>
                    </a:lnTo>
                    <a:lnTo>
                      <a:pt x="53" y="412"/>
                    </a:lnTo>
                    <a:lnTo>
                      <a:pt x="60" y="420"/>
                    </a:lnTo>
                    <a:lnTo>
                      <a:pt x="64" y="424"/>
                    </a:lnTo>
                    <a:lnTo>
                      <a:pt x="67" y="426"/>
                    </a:lnTo>
                    <a:lnTo>
                      <a:pt x="72" y="430"/>
                    </a:lnTo>
                    <a:lnTo>
                      <a:pt x="77" y="433"/>
                    </a:lnTo>
                    <a:lnTo>
                      <a:pt x="80" y="435"/>
                    </a:lnTo>
                    <a:lnTo>
                      <a:pt x="86" y="438"/>
                    </a:lnTo>
                    <a:lnTo>
                      <a:pt x="91" y="440"/>
                    </a:lnTo>
                    <a:lnTo>
                      <a:pt x="98" y="442"/>
                    </a:lnTo>
                    <a:lnTo>
                      <a:pt x="102" y="444"/>
                    </a:lnTo>
                    <a:lnTo>
                      <a:pt x="108" y="444"/>
                    </a:lnTo>
                    <a:lnTo>
                      <a:pt x="112" y="445"/>
                    </a:lnTo>
                    <a:lnTo>
                      <a:pt x="118" y="446"/>
                    </a:lnTo>
                    <a:lnTo>
                      <a:pt x="122" y="446"/>
                    </a:lnTo>
                    <a:lnTo>
                      <a:pt x="126" y="447"/>
                    </a:lnTo>
                    <a:lnTo>
                      <a:pt x="131" y="447"/>
                    </a:lnTo>
                    <a:lnTo>
                      <a:pt x="135" y="447"/>
                    </a:lnTo>
                    <a:lnTo>
                      <a:pt x="142" y="446"/>
                    </a:lnTo>
                    <a:lnTo>
                      <a:pt x="149" y="446"/>
                    </a:lnTo>
                    <a:lnTo>
                      <a:pt x="155" y="444"/>
                    </a:lnTo>
                    <a:lnTo>
                      <a:pt x="162" y="441"/>
                    </a:lnTo>
                    <a:lnTo>
                      <a:pt x="166" y="438"/>
                    </a:lnTo>
                    <a:lnTo>
                      <a:pt x="172" y="435"/>
                    </a:lnTo>
                    <a:lnTo>
                      <a:pt x="175" y="431"/>
                    </a:lnTo>
                    <a:lnTo>
                      <a:pt x="180" y="427"/>
                    </a:lnTo>
                    <a:lnTo>
                      <a:pt x="183" y="422"/>
                    </a:lnTo>
                    <a:lnTo>
                      <a:pt x="187" y="417"/>
                    </a:lnTo>
                    <a:lnTo>
                      <a:pt x="192" y="411"/>
                    </a:lnTo>
                    <a:lnTo>
                      <a:pt x="195" y="406"/>
                    </a:lnTo>
                    <a:lnTo>
                      <a:pt x="198" y="399"/>
                    </a:lnTo>
                    <a:lnTo>
                      <a:pt x="200" y="393"/>
                    </a:lnTo>
                    <a:lnTo>
                      <a:pt x="202" y="387"/>
                    </a:lnTo>
                    <a:lnTo>
                      <a:pt x="206" y="381"/>
                    </a:lnTo>
                    <a:lnTo>
                      <a:pt x="207" y="374"/>
                    </a:lnTo>
                    <a:lnTo>
                      <a:pt x="209" y="370"/>
                    </a:lnTo>
                    <a:lnTo>
                      <a:pt x="212" y="364"/>
                    </a:lnTo>
                    <a:lnTo>
                      <a:pt x="213" y="358"/>
                    </a:lnTo>
                    <a:lnTo>
                      <a:pt x="214" y="352"/>
                    </a:lnTo>
                    <a:lnTo>
                      <a:pt x="215" y="347"/>
                    </a:lnTo>
                    <a:lnTo>
                      <a:pt x="215" y="341"/>
                    </a:lnTo>
                    <a:lnTo>
                      <a:pt x="215" y="337"/>
                    </a:lnTo>
                    <a:lnTo>
                      <a:pt x="214" y="332"/>
                    </a:lnTo>
                    <a:lnTo>
                      <a:pt x="213" y="327"/>
                    </a:lnTo>
                    <a:lnTo>
                      <a:pt x="212" y="322"/>
                    </a:lnTo>
                    <a:lnTo>
                      <a:pt x="210" y="319"/>
                    </a:lnTo>
                    <a:lnTo>
                      <a:pt x="207" y="313"/>
                    </a:lnTo>
                    <a:lnTo>
                      <a:pt x="203" y="308"/>
                    </a:lnTo>
                    <a:lnTo>
                      <a:pt x="200" y="302"/>
                    </a:lnTo>
                    <a:lnTo>
                      <a:pt x="195" y="298"/>
                    </a:lnTo>
                    <a:lnTo>
                      <a:pt x="190" y="292"/>
                    </a:lnTo>
                    <a:lnTo>
                      <a:pt x="186" y="286"/>
                    </a:lnTo>
                    <a:lnTo>
                      <a:pt x="181" y="280"/>
                    </a:lnTo>
                    <a:lnTo>
                      <a:pt x="178" y="275"/>
                    </a:lnTo>
                    <a:lnTo>
                      <a:pt x="172" y="270"/>
                    </a:lnTo>
                    <a:lnTo>
                      <a:pt x="168" y="265"/>
                    </a:lnTo>
                    <a:lnTo>
                      <a:pt x="163" y="260"/>
                    </a:lnTo>
                    <a:lnTo>
                      <a:pt x="161" y="258"/>
                    </a:lnTo>
                    <a:lnTo>
                      <a:pt x="155" y="252"/>
                    </a:lnTo>
                    <a:lnTo>
                      <a:pt x="154" y="251"/>
                    </a:lnTo>
                    <a:lnTo>
                      <a:pt x="156" y="248"/>
                    </a:lnTo>
                    <a:lnTo>
                      <a:pt x="159" y="246"/>
                    </a:lnTo>
                    <a:lnTo>
                      <a:pt x="163" y="245"/>
                    </a:lnTo>
                    <a:lnTo>
                      <a:pt x="167" y="240"/>
                    </a:lnTo>
                    <a:lnTo>
                      <a:pt x="172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8" y="222"/>
                    </a:lnTo>
                    <a:lnTo>
                      <a:pt x="194" y="217"/>
                    </a:lnTo>
                    <a:lnTo>
                      <a:pt x="200" y="211"/>
                    </a:lnTo>
                    <a:lnTo>
                      <a:pt x="206" y="205"/>
                    </a:lnTo>
                    <a:lnTo>
                      <a:pt x="209" y="199"/>
                    </a:lnTo>
                    <a:lnTo>
                      <a:pt x="214" y="193"/>
                    </a:lnTo>
                    <a:lnTo>
                      <a:pt x="217" y="186"/>
                    </a:lnTo>
                    <a:lnTo>
                      <a:pt x="221" y="180"/>
                    </a:lnTo>
                    <a:lnTo>
                      <a:pt x="221" y="173"/>
                    </a:lnTo>
                    <a:lnTo>
                      <a:pt x="223" y="165"/>
                    </a:lnTo>
                    <a:lnTo>
                      <a:pt x="223" y="159"/>
                    </a:lnTo>
                    <a:lnTo>
                      <a:pt x="225" y="152"/>
                    </a:lnTo>
                    <a:lnTo>
                      <a:pt x="225" y="145"/>
                    </a:lnTo>
                    <a:lnTo>
                      <a:pt x="225" y="138"/>
                    </a:lnTo>
                    <a:lnTo>
                      <a:pt x="223" y="131"/>
                    </a:lnTo>
                    <a:lnTo>
                      <a:pt x="223" y="125"/>
                    </a:lnTo>
                    <a:lnTo>
                      <a:pt x="221" y="118"/>
                    </a:lnTo>
                    <a:lnTo>
                      <a:pt x="220" y="111"/>
                    </a:lnTo>
                    <a:lnTo>
                      <a:pt x="217" y="105"/>
                    </a:lnTo>
                    <a:lnTo>
                      <a:pt x="215" y="99"/>
                    </a:lnTo>
                    <a:lnTo>
                      <a:pt x="213" y="92"/>
                    </a:lnTo>
                    <a:lnTo>
                      <a:pt x="210" y="87"/>
                    </a:lnTo>
                    <a:lnTo>
                      <a:pt x="207" y="81"/>
                    </a:lnTo>
                    <a:lnTo>
                      <a:pt x="206" y="75"/>
                    </a:lnTo>
                    <a:lnTo>
                      <a:pt x="201" y="70"/>
                    </a:lnTo>
                    <a:lnTo>
                      <a:pt x="198" y="66"/>
                    </a:lnTo>
                    <a:lnTo>
                      <a:pt x="193" y="61"/>
                    </a:lnTo>
                    <a:lnTo>
                      <a:pt x="189" y="59"/>
                    </a:lnTo>
                    <a:lnTo>
                      <a:pt x="186" y="55"/>
                    </a:lnTo>
                    <a:lnTo>
                      <a:pt x="181" y="53"/>
                    </a:lnTo>
                    <a:lnTo>
                      <a:pt x="176" y="51"/>
                    </a:lnTo>
                    <a:lnTo>
                      <a:pt x="172" y="50"/>
                    </a:lnTo>
                    <a:lnTo>
                      <a:pt x="166" y="47"/>
                    </a:lnTo>
                    <a:lnTo>
                      <a:pt x="162" y="46"/>
                    </a:lnTo>
                    <a:lnTo>
                      <a:pt x="155" y="45"/>
                    </a:lnTo>
                    <a:lnTo>
                      <a:pt x="152" y="44"/>
                    </a:lnTo>
                    <a:lnTo>
                      <a:pt x="146" y="43"/>
                    </a:lnTo>
                    <a:lnTo>
                      <a:pt x="141" y="41"/>
                    </a:lnTo>
                    <a:lnTo>
                      <a:pt x="135" y="41"/>
                    </a:lnTo>
                    <a:lnTo>
                      <a:pt x="131" y="41"/>
                    </a:lnTo>
                    <a:lnTo>
                      <a:pt x="124" y="39"/>
                    </a:lnTo>
                    <a:lnTo>
                      <a:pt x="118" y="39"/>
                    </a:lnTo>
                    <a:lnTo>
                      <a:pt x="112" y="39"/>
                    </a:lnTo>
                    <a:lnTo>
                      <a:pt x="107" y="39"/>
                    </a:lnTo>
                    <a:lnTo>
                      <a:pt x="101" y="39"/>
                    </a:lnTo>
                    <a:lnTo>
                      <a:pt x="97" y="41"/>
                    </a:lnTo>
                    <a:lnTo>
                      <a:pt x="92" y="43"/>
                    </a:lnTo>
                    <a:lnTo>
                      <a:pt x="87" y="45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3" y="51"/>
                    </a:lnTo>
                    <a:lnTo>
                      <a:pt x="71" y="53"/>
                    </a:lnTo>
                    <a:lnTo>
                      <a:pt x="62" y="59"/>
                    </a:lnTo>
                    <a:lnTo>
                      <a:pt x="58" y="67"/>
                    </a:lnTo>
                    <a:lnTo>
                      <a:pt x="54" y="70"/>
                    </a:lnTo>
                    <a:lnTo>
                      <a:pt x="51" y="73"/>
                    </a:lnTo>
                    <a:lnTo>
                      <a:pt x="48" y="78"/>
                    </a:lnTo>
                    <a:lnTo>
                      <a:pt x="47" y="83"/>
                    </a:lnTo>
                    <a:lnTo>
                      <a:pt x="44" y="87"/>
                    </a:lnTo>
                    <a:lnTo>
                      <a:pt x="41" y="93"/>
                    </a:lnTo>
                    <a:lnTo>
                      <a:pt x="40" y="99"/>
                    </a:lnTo>
                    <a:lnTo>
                      <a:pt x="39" y="106"/>
                    </a:lnTo>
                    <a:lnTo>
                      <a:pt x="37" y="112"/>
                    </a:lnTo>
                    <a:lnTo>
                      <a:pt x="35" y="118"/>
                    </a:lnTo>
                    <a:lnTo>
                      <a:pt x="35" y="125"/>
                    </a:lnTo>
                    <a:lnTo>
                      <a:pt x="35" y="131"/>
                    </a:lnTo>
                    <a:lnTo>
                      <a:pt x="35" y="137"/>
                    </a:lnTo>
                    <a:lnTo>
                      <a:pt x="37" y="143"/>
                    </a:lnTo>
                    <a:lnTo>
                      <a:pt x="38" y="148"/>
                    </a:lnTo>
                    <a:lnTo>
                      <a:pt x="40" y="155"/>
                    </a:lnTo>
                    <a:lnTo>
                      <a:pt x="41" y="161"/>
                    </a:lnTo>
                    <a:lnTo>
                      <a:pt x="45" y="168"/>
                    </a:lnTo>
                    <a:lnTo>
                      <a:pt x="47" y="175"/>
                    </a:lnTo>
                    <a:lnTo>
                      <a:pt x="51" y="184"/>
                    </a:lnTo>
                    <a:lnTo>
                      <a:pt x="53" y="187"/>
                    </a:lnTo>
                    <a:lnTo>
                      <a:pt x="55" y="191"/>
                    </a:lnTo>
                    <a:lnTo>
                      <a:pt x="58" y="195"/>
                    </a:lnTo>
                    <a:lnTo>
                      <a:pt x="60" y="200"/>
                    </a:lnTo>
                    <a:lnTo>
                      <a:pt x="62" y="204"/>
                    </a:lnTo>
                    <a:lnTo>
                      <a:pt x="65" y="208"/>
                    </a:lnTo>
                    <a:lnTo>
                      <a:pt x="66" y="212"/>
                    </a:lnTo>
                    <a:lnTo>
                      <a:pt x="69" y="217"/>
                    </a:lnTo>
                    <a:lnTo>
                      <a:pt x="73" y="222"/>
                    </a:lnTo>
                    <a:lnTo>
                      <a:pt x="78" y="231"/>
                    </a:lnTo>
                    <a:lnTo>
                      <a:pt x="81" y="237"/>
                    </a:lnTo>
                    <a:lnTo>
                      <a:pt x="85" y="242"/>
                    </a:lnTo>
                    <a:lnTo>
                      <a:pt x="87" y="247"/>
                    </a:lnTo>
                    <a:lnTo>
                      <a:pt x="91" y="251"/>
                    </a:lnTo>
                    <a:lnTo>
                      <a:pt x="92" y="253"/>
                    </a:lnTo>
                    <a:lnTo>
                      <a:pt x="92" y="254"/>
                    </a:lnTo>
                    <a:lnTo>
                      <a:pt x="47" y="254"/>
                    </a:lnTo>
                    <a:lnTo>
                      <a:pt x="47" y="253"/>
                    </a:lnTo>
                    <a:lnTo>
                      <a:pt x="45" y="251"/>
                    </a:lnTo>
                    <a:lnTo>
                      <a:pt x="42" y="246"/>
                    </a:lnTo>
                    <a:lnTo>
                      <a:pt x="40" y="240"/>
                    </a:lnTo>
                    <a:lnTo>
                      <a:pt x="35" y="233"/>
                    </a:lnTo>
                    <a:lnTo>
                      <a:pt x="32" y="226"/>
                    </a:lnTo>
                    <a:lnTo>
                      <a:pt x="30" y="220"/>
                    </a:lnTo>
                    <a:lnTo>
                      <a:pt x="27" y="217"/>
                    </a:lnTo>
                    <a:lnTo>
                      <a:pt x="25" y="212"/>
                    </a:lnTo>
                    <a:lnTo>
                      <a:pt x="24" y="207"/>
                    </a:lnTo>
                    <a:lnTo>
                      <a:pt x="21" y="201"/>
                    </a:lnTo>
                    <a:lnTo>
                      <a:pt x="19" y="197"/>
                    </a:lnTo>
                    <a:lnTo>
                      <a:pt x="17" y="191"/>
                    </a:lnTo>
                    <a:lnTo>
                      <a:pt x="14" y="186"/>
                    </a:lnTo>
                    <a:lnTo>
                      <a:pt x="13" y="180"/>
                    </a:lnTo>
                    <a:lnTo>
                      <a:pt x="11" y="174"/>
                    </a:lnTo>
                    <a:lnTo>
                      <a:pt x="8" y="168"/>
                    </a:lnTo>
                    <a:lnTo>
                      <a:pt x="7" y="164"/>
                    </a:lnTo>
                    <a:lnTo>
                      <a:pt x="5" y="158"/>
                    </a:lnTo>
                    <a:lnTo>
                      <a:pt x="4" y="153"/>
                    </a:lnTo>
                    <a:lnTo>
                      <a:pt x="3" y="147"/>
                    </a:lnTo>
                    <a:lnTo>
                      <a:pt x="1" y="141"/>
                    </a:lnTo>
                    <a:lnTo>
                      <a:pt x="1" y="135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1" y="100"/>
                    </a:lnTo>
                    <a:lnTo>
                      <a:pt x="1" y="95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6" y="83"/>
                    </a:lnTo>
                    <a:lnTo>
                      <a:pt x="7" y="78"/>
                    </a:lnTo>
                    <a:lnTo>
                      <a:pt x="8" y="73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5" y="59"/>
                    </a:lnTo>
                    <a:lnTo>
                      <a:pt x="20" y="53"/>
                    </a:lnTo>
                    <a:lnTo>
                      <a:pt x="23" y="47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3" y="33"/>
                    </a:lnTo>
                    <a:lnTo>
                      <a:pt x="38" y="28"/>
                    </a:lnTo>
                    <a:lnTo>
                      <a:pt x="40" y="2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0" name="Freeform 267"/>
              <p:cNvSpPr>
                <a:spLocks noChangeAspect="1"/>
              </p:cNvSpPr>
              <p:nvPr/>
            </p:nvSpPr>
            <p:spPr bwMode="auto">
              <a:xfrm>
                <a:off x="1017" y="2866"/>
                <a:ext cx="107" cy="171"/>
              </a:xfrm>
              <a:custGeom>
                <a:avLst/>
                <a:gdLst>
                  <a:gd name="T0" fmla="*/ 104 w 107"/>
                  <a:gd name="T1" fmla="*/ 11 h 171"/>
                  <a:gd name="T2" fmla="*/ 94 w 107"/>
                  <a:gd name="T3" fmla="*/ 16 h 171"/>
                  <a:gd name="T4" fmla="*/ 85 w 107"/>
                  <a:gd name="T5" fmla="*/ 21 h 171"/>
                  <a:gd name="T6" fmla="*/ 74 w 107"/>
                  <a:gd name="T7" fmla="*/ 28 h 171"/>
                  <a:gd name="T8" fmla="*/ 64 w 107"/>
                  <a:gd name="T9" fmla="*/ 34 h 171"/>
                  <a:gd name="T10" fmla="*/ 54 w 107"/>
                  <a:gd name="T11" fmla="*/ 42 h 171"/>
                  <a:gd name="T12" fmla="*/ 46 w 107"/>
                  <a:gd name="T13" fmla="*/ 51 h 171"/>
                  <a:gd name="T14" fmla="*/ 41 w 107"/>
                  <a:gd name="T15" fmla="*/ 56 h 171"/>
                  <a:gd name="T16" fmla="*/ 38 w 107"/>
                  <a:gd name="T17" fmla="*/ 66 h 171"/>
                  <a:gd name="T18" fmla="*/ 37 w 107"/>
                  <a:gd name="T19" fmla="*/ 76 h 171"/>
                  <a:gd name="T20" fmla="*/ 37 w 107"/>
                  <a:gd name="T21" fmla="*/ 86 h 171"/>
                  <a:gd name="T22" fmla="*/ 37 w 107"/>
                  <a:gd name="T23" fmla="*/ 96 h 171"/>
                  <a:gd name="T24" fmla="*/ 37 w 107"/>
                  <a:gd name="T25" fmla="*/ 105 h 171"/>
                  <a:gd name="T26" fmla="*/ 38 w 107"/>
                  <a:gd name="T27" fmla="*/ 114 h 171"/>
                  <a:gd name="T28" fmla="*/ 53 w 107"/>
                  <a:gd name="T29" fmla="*/ 171 h 171"/>
                  <a:gd name="T30" fmla="*/ 9 w 107"/>
                  <a:gd name="T31" fmla="*/ 148 h 171"/>
                  <a:gd name="T32" fmla="*/ 7 w 107"/>
                  <a:gd name="T33" fmla="*/ 144 h 171"/>
                  <a:gd name="T34" fmla="*/ 5 w 107"/>
                  <a:gd name="T35" fmla="*/ 134 h 171"/>
                  <a:gd name="T36" fmla="*/ 3 w 107"/>
                  <a:gd name="T37" fmla="*/ 124 h 171"/>
                  <a:gd name="T38" fmla="*/ 1 w 107"/>
                  <a:gd name="T39" fmla="*/ 112 h 171"/>
                  <a:gd name="T40" fmla="*/ 0 w 107"/>
                  <a:gd name="T41" fmla="*/ 98 h 171"/>
                  <a:gd name="T42" fmla="*/ 0 w 107"/>
                  <a:gd name="T43" fmla="*/ 85 h 171"/>
                  <a:gd name="T44" fmla="*/ 0 w 107"/>
                  <a:gd name="T45" fmla="*/ 73 h 171"/>
                  <a:gd name="T46" fmla="*/ 4 w 107"/>
                  <a:gd name="T47" fmla="*/ 62 h 171"/>
                  <a:gd name="T48" fmla="*/ 6 w 107"/>
                  <a:gd name="T49" fmla="*/ 52 h 171"/>
                  <a:gd name="T50" fmla="*/ 10 w 107"/>
                  <a:gd name="T51" fmla="*/ 42 h 171"/>
                  <a:gd name="T52" fmla="*/ 14 w 107"/>
                  <a:gd name="T53" fmla="*/ 32 h 171"/>
                  <a:gd name="T54" fmla="*/ 21 w 107"/>
                  <a:gd name="T55" fmla="*/ 25 h 171"/>
                  <a:gd name="T56" fmla="*/ 32 w 107"/>
                  <a:gd name="T57" fmla="*/ 19 h 171"/>
                  <a:gd name="T58" fmla="*/ 44 w 107"/>
                  <a:gd name="T59" fmla="*/ 12 h 171"/>
                  <a:gd name="T60" fmla="*/ 54 w 107"/>
                  <a:gd name="T61" fmla="*/ 5 h 171"/>
                  <a:gd name="T62" fmla="*/ 60 w 107"/>
                  <a:gd name="T63" fmla="*/ 0 h 171"/>
                  <a:gd name="T64" fmla="*/ 107 w 107"/>
                  <a:gd name="T65" fmla="*/ 11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171">
                    <a:moveTo>
                      <a:pt x="107" y="11"/>
                    </a:moveTo>
                    <a:lnTo>
                      <a:pt x="104" y="11"/>
                    </a:lnTo>
                    <a:lnTo>
                      <a:pt x="99" y="14"/>
                    </a:lnTo>
                    <a:lnTo>
                      <a:pt x="94" y="16"/>
                    </a:lnTo>
                    <a:lnTo>
                      <a:pt x="90" y="19"/>
                    </a:lnTo>
                    <a:lnTo>
                      <a:pt x="85" y="21"/>
                    </a:lnTo>
                    <a:lnTo>
                      <a:pt x="80" y="25"/>
                    </a:lnTo>
                    <a:lnTo>
                      <a:pt x="74" y="28"/>
                    </a:lnTo>
                    <a:lnTo>
                      <a:pt x="70" y="32"/>
                    </a:lnTo>
                    <a:lnTo>
                      <a:pt x="64" y="34"/>
                    </a:lnTo>
                    <a:lnTo>
                      <a:pt x="59" y="39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46" y="51"/>
                    </a:lnTo>
                    <a:lnTo>
                      <a:pt x="44" y="54"/>
                    </a:lnTo>
                    <a:lnTo>
                      <a:pt x="41" y="56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8" y="72"/>
                    </a:lnTo>
                    <a:lnTo>
                      <a:pt x="37" y="76"/>
                    </a:lnTo>
                    <a:lnTo>
                      <a:pt x="37" y="82"/>
                    </a:lnTo>
                    <a:lnTo>
                      <a:pt x="37" y="86"/>
                    </a:lnTo>
                    <a:lnTo>
                      <a:pt x="37" y="92"/>
                    </a:lnTo>
                    <a:lnTo>
                      <a:pt x="37" y="96"/>
                    </a:lnTo>
                    <a:lnTo>
                      <a:pt x="37" y="101"/>
                    </a:lnTo>
                    <a:lnTo>
                      <a:pt x="37" y="105"/>
                    </a:lnTo>
                    <a:lnTo>
                      <a:pt x="38" y="109"/>
                    </a:lnTo>
                    <a:lnTo>
                      <a:pt x="38" y="114"/>
                    </a:lnTo>
                    <a:lnTo>
                      <a:pt x="39" y="116"/>
                    </a:lnTo>
                    <a:lnTo>
                      <a:pt x="53" y="171"/>
                    </a:lnTo>
                    <a:lnTo>
                      <a:pt x="10" y="149"/>
                    </a:lnTo>
                    <a:lnTo>
                      <a:pt x="9" y="148"/>
                    </a:lnTo>
                    <a:lnTo>
                      <a:pt x="9" y="146"/>
                    </a:lnTo>
                    <a:lnTo>
                      <a:pt x="7" y="144"/>
                    </a:lnTo>
                    <a:lnTo>
                      <a:pt x="6" y="140"/>
                    </a:lnTo>
                    <a:lnTo>
                      <a:pt x="5" y="134"/>
                    </a:lnTo>
                    <a:lnTo>
                      <a:pt x="4" y="129"/>
                    </a:lnTo>
                    <a:lnTo>
                      <a:pt x="3" y="124"/>
                    </a:lnTo>
                    <a:lnTo>
                      <a:pt x="3" y="118"/>
                    </a:lnTo>
                    <a:lnTo>
                      <a:pt x="1" y="112"/>
                    </a:lnTo>
                    <a:lnTo>
                      <a:pt x="0" y="105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0" y="85"/>
                    </a:lnTo>
                    <a:lnTo>
                      <a:pt x="0" y="79"/>
                    </a:lnTo>
                    <a:lnTo>
                      <a:pt x="0" y="73"/>
                    </a:lnTo>
                    <a:lnTo>
                      <a:pt x="3" y="68"/>
                    </a:lnTo>
                    <a:lnTo>
                      <a:pt x="4" y="62"/>
                    </a:lnTo>
                    <a:lnTo>
                      <a:pt x="5" y="56"/>
                    </a:lnTo>
                    <a:lnTo>
                      <a:pt x="6" y="52"/>
                    </a:lnTo>
                    <a:lnTo>
                      <a:pt x="7" y="48"/>
                    </a:lnTo>
                    <a:lnTo>
                      <a:pt x="10" y="42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8" y="28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8" y="15"/>
                    </a:lnTo>
                    <a:lnTo>
                      <a:pt x="44" y="12"/>
                    </a:lnTo>
                    <a:lnTo>
                      <a:pt x="50" y="8"/>
                    </a:lnTo>
                    <a:lnTo>
                      <a:pt x="54" y="5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10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1" name="Freeform 268"/>
              <p:cNvSpPr>
                <a:spLocks noChangeAspect="1"/>
              </p:cNvSpPr>
              <p:nvPr/>
            </p:nvSpPr>
            <p:spPr bwMode="auto">
              <a:xfrm>
                <a:off x="2632" y="2984"/>
                <a:ext cx="67" cy="321"/>
              </a:xfrm>
              <a:custGeom>
                <a:avLst/>
                <a:gdLst>
                  <a:gd name="T0" fmla="*/ 56 w 67"/>
                  <a:gd name="T1" fmla="*/ 0 h 321"/>
                  <a:gd name="T2" fmla="*/ 61 w 67"/>
                  <a:gd name="T3" fmla="*/ 129 h 321"/>
                  <a:gd name="T4" fmla="*/ 60 w 67"/>
                  <a:gd name="T5" fmla="*/ 130 h 321"/>
                  <a:gd name="T6" fmla="*/ 58 w 67"/>
                  <a:gd name="T7" fmla="*/ 133 h 321"/>
                  <a:gd name="T8" fmla="*/ 53 w 67"/>
                  <a:gd name="T9" fmla="*/ 136 h 321"/>
                  <a:gd name="T10" fmla="*/ 49 w 67"/>
                  <a:gd name="T11" fmla="*/ 143 h 321"/>
                  <a:gd name="T12" fmla="*/ 47 w 67"/>
                  <a:gd name="T13" fmla="*/ 145 h 321"/>
                  <a:gd name="T14" fmla="*/ 43 w 67"/>
                  <a:gd name="T15" fmla="*/ 150 h 321"/>
                  <a:gd name="T16" fmla="*/ 41 w 67"/>
                  <a:gd name="T17" fmla="*/ 154 h 321"/>
                  <a:gd name="T18" fmla="*/ 38 w 67"/>
                  <a:gd name="T19" fmla="*/ 160 h 321"/>
                  <a:gd name="T20" fmla="*/ 35 w 67"/>
                  <a:gd name="T21" fmla="*/ 163 h 321"/>
                  <a:gd name="T22" fmla="*/ 32 w 67"/>
                  <a:gd name="T23" fmla="*/ 169 h 321"/>
                  <a:gd name="T24" fmla="*/ 29 w 67"/>
                  <a:gd name="T25" fmla="*/ 175 h 321"/>
                  <a:gd name="T26" fmla="*/ 27 w 67"/>
                  <a:gd name="T27" fmla="*/ 181 h 321"/>
                  <a:gd name="T28" fmla="*/ 23 w 67"/>
                  <a:gd name="T29" fmla="*/ 187 h 321"/>
                  <a:gd name="T30" fmla="*/ 21 w 67"/>
                  <a:gd name="T31" fmla="*/ 193 h 321"/>
                  <a:gd name="T32" fmla="*/ 20 w 67"/>
                  <a:gd name="T33" fmla="*/ 198 h 321"/>
                  <a:gd name="T34" fmla="*/ 20 w 67"/>
                  <a:gd name="T35" fmla="*/ 204 h 321"/>
                  <a:gd name="T36" fmla="*/ 19 w 67"/>
                  <a:gd name="T37" fmla="*/ 209 h 321"/>
                  <a:gd name="T38" fmla="*/ 19 w 67"/>
                  <a:gd name="T39" fmla="*/ 215 h 321"/>
                  <a:gd name="T40" fmla="*/ 20 w 67"/>
                  <a:gd name="T41" fmla="*/ 220 h 321"/>
                  <a:gd name="T42" fmla="*/ 21 w 67"/>
                  <a:gd name="T43" fmla="*/ 225 h 321"/>
                  <a:gd name="T44" fmla="*/ 21 w 67"/>
                  <a:gd name="T45" fmla="*/ 229 h 321"/>
                  <a:gd name="T46" fmla="*/ 22 w 67"/>
                  <a:gd name="T47" fmla="*/ 234 h 321"/>
                  <a:gd name="T48" fmla="*/ 22 w 67"/>
                  <a:gd name="T49" fmla="*/ 236 h 321"/>
                  <a:gd name="T50" fmla="*/ 23 w 67"/>
                  <a:gd name="T51" fmla="*/ 240 h 321"/>
                  <a:gd name="T52" fmla="*/ 26 w 67"/>
                  <a:gd name="T53" fmla="*/ 243 h 321"/>
                  <a:gd name="T54" fmla="*/ 27 w 67"/>
                  <a:gd name="T55" fmla="*/ 245 h 321"/>
                  <a:gd name="T56" fmla="*/ 65 w 67"/>
                  <a:gd name="T57" fmla="*/ 287 h 321"/>
                  <a:gd name="T58" fmla="*/ 67 w 67"/>
                  <a:gd name="T59" fmla="*/ 321 h 321"/>
                  <a:gd name="T60" fmla="*/ 20 w 67"/>
                  <a:gd name="T61" fmla="*/ 315 h 321"/>
                  <a:gd name="T62" fmla="*/ 0 w 67"/>
                  <a:gd name="T63" fmla="*/ 229 h 321"/>
                  <a:gd name="T64" fmla="*/ 7 w 67"/>
                  <a:gd name="T65" fmla="*/ 9 h 321"/>
                  <a:gd name="T66" fmla="*/ 56 w 67"/>
                  <a:gd name="T67" fmla="*/ 0 h 321"/>
                  <a:gd name="T68" fmla="*/ 56 w 67"/>
                  <a:gd name="T69" fmla="*/ 0 h 3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7" h="321">
                    <a:moveTo>
                      <a:pt x="56" y="0"/>
                    </a:moveTo>
                    <a:lnTo>
                      <a:pt x="61" y="129"/>
                    </a:lnTo>
                    <a:lnTo>
                      <a:pt x="60" y="130"/>
                    </a:lnTo>
                    <a:lnTo>
                      <a:pt x="58" y="133"/>
                    </a:lnTo>
                    <a:lnTo>
                      <a:pt x="53" y="136"/>
                    </a:lnTo>
                    <a:lnTo>
                      <a:pt x="49" y="143"/>
                    </a:lnTo>
                    <a:lnTo>
                      <a:pt x="47" y="145"/>
                    </a:lnTo>
                    <a:lnTo>
                      <a:pt x="43" y="150"/>
                    </a:lnTo>
                    <a:lnTo>
                      <a:pt x="41" y="154"/>
                    </a:lnTo>
                    <a:lnTo>
                      <a:pt x="38" y="160"/>
                    </a:lnTo>
                    <a:lnTo>
                      <a:pt x="35" y="163"/>
                    </a:lnTo>
                    <a:lnTo>
                      <a:pt x="32" y="169"/>
                    </a:lnTo>
                    <a:lnTo>
                      <a:pt x="29" y="175"/>
                    </a:lnTo>
                    <a:lnTo>
                      <a:pt x="27" y="181"/>
                    </a:lnTo>
                    <a:lnTo>
                      <a:pt x="23" y="187"/>
                    </a:lnTo>
                    <a:lnTo>
                      <a:pt x="21" y="193"/>
                    </a:lnTo>
                    <a:lnTo>
                      <a:pt x="20" y="198"/>
                    </a:lnTo>
                    <a:lnTo>
                      <a:pt x="20" y="204"/>
                    </a:lnTo>
                    <a:lnTo>
                      <a:pt x="19" y="209"/>
                    </a:lnTo>
                    <a:lnTo>
                      <a:pt x="19" y="215"/>
                    </a:lnTo>
                    <a:lnTo>
                      <a:pt x="20" y="220"/>
                    </a:lnTo>
                    <a:lnTo>
                      <a:pt x="21" y="225"/>
                    </a:lnTo>
                    <a:lnTo>
                      <a:pt x="21" y="229"/>
                    </a:lnTo>
                    <a:lnTo>
                      <a:pt x="22" y="234"/>
                    </a:lnTo>
                    <a:lnTo>
                      <a:pt x="22" y="236"/>
                    </a:lnTo>
                    <a:lnTo>
                      <a:pt x="23" y="240"/>
                    </a:lnTo>
                    <a:lnTo>
                      <a:pt x="26" y="243"/>
                    </a:lnTo>
                    <a:lnTo>
                      <a:pt x="27" y="245"/>
                    </a:lnTo>
                    <a:lnTo>
                      <a:pt x="65" y="287"/>
                    </a:lnTo>
                    <a:lnTo>
                      <a:pt x="67" y="321"/>
                    </a:lnTo>
                    <a:lnTo>
                      <a:pt x="20" y="315"/>
                    </a:lnTo>
                    <a:lnTo>
                      <a:pt x="0" y="229"/>
                    </a:lnTo>
                    <a:lnTo>
                      <a:pt x="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2" name="Freeform 269"/>
              <p:cNvSpPr>
                <a:spLocks noChangeAspect="1"/>
              </p:cNvSpPr>
              <p:nvPr/>
            </p:nvSpPr>
            <p:spPr bwMode="auto">
              <a:xfrm>
                <a:off x="1323" y="2751"/>
                <a:ext cx="980" cy="237"/>
              </a:xfrm>
              <a:custGeom>
                <a:avLst/>
                <a:gdLst>
                  <a:gd name="T0" fmla="*/ 109 w 980"/>
                  <a:gd name="T1" fmla="*/ 69 h 237"/>
                  <a:gd name="T2" fmla="*/ 135 w 980"/>
                  <a:gd name="T3" fmla="*/ 68 h 237"/>
                  <a:gd name="T4" fmla="*/ 168 w 980"/>
                  <a:gd name="T5" fmla="*/ 67 h 237"/>
                  <a:gd name="T6" fmla="*/ 207 w 980"/>
                  <a:gd name="T7" fmla="*/ 64 h 237"/>
                  <a:gd name="T8" fmla="*/ 233 w 980"/>
                  <a:gd name="T9" fmla="*/ 64 h 237"/>
                  <a:gd name="T10" fmla="*/ 267 w 980"/>
                  <a:gd name="T11" fmla="*/ 62 h 237"/>
                  <a:gd name="T12" fmla="*/ 320 w 980"/>
                  <a:gd name="T13" fmla="*/ 62 h 237"/>
                  <a:gd name="T14" fmla="*/ 388 w 980"/>
                  <a:gd name="T15" fmla="*/ 62 h 237"/>
                  <a:gd name="T16" fmla="*/ 467 w 980"/>
                  <a:gd name="T17" fmla="*/ 62 h 237"/>
                  <a:gd name="T18" fmla="*/ 549 w 980"/>
                  <a:gd name="T19" fmla="*/ 63 h 237"/>
                  <a:gd name="T20" fmla="*/ 631 w 980"/>
                  <a:gd name="T21" fmla="*/ 63 h 237"/>
                  <a:gd name="T22" fmla="*/ 708 w 980"/>
                  <a:gd name="T23" fmla="*/ 66 h 237"/>
                  <a:gd name="T24" fmla="*/ 776 w 980"/>
                  <a:gd name="T25" fmla="*/ 66 h 237"/>
                  <a:gd name="T26" fmla="*/ 829 w 980"/>
                  <a:gd name="T27" fmla="*/ 67 h 237"/>
                  <a:gd name="T28" fmla="*/ 863 w 980"/>
                  <a:gd name="T29" fmla="*/ 68 h 237"/>
                  <a:gd name="T30" fmla="*/ 857 w 980"/>
                  <a:gd name="T31" fmla="*/ 39 h 237"/>
                  <a:gd name="T32" fmla="*/ 829 w 980"/>
                  <a:gd name="T33" fmla="*/ 37 h 237"/>
                  <a:gd name="T34" fmla="*/ 775 w 980"/>
                  <a:gd name="T35" fmla="*/ 34 h 237"/>
                  <a:gd name="T36" fmla="*/ 701 w 980"/>
                  <a:gd name="T37" fmla="*/ 32 h 237"/>
                  <a:gd name="T38" fmla="*/ 613 w 980"/>
                  <a:gd name="T39" fmla="*/ 29 h 237"/>
                  <a:gd name="T40" fmla="*/ 517 w 980"/>
                  <a:gd name="T41" fmla="*/ 28 h 237"/>
                  <a:gd name="T42" fmla="*/ 419 w 980"/>
                  <a:gd name="T43" fmla="*/ 24 h 237"/>
                  <a:gd name="T44" fmla="*/ 326 w 980"/>
                  <a:gd name="T45" fmla="*/ 23 h 237"/>
                  <a:gd name="T46" fmla="*/ 243 w 980"/>
                  <a:gd name="T47" fmla="*/ 23 h 237"/>
                  <a:gd name="T48" fmla="*/ 176 w 980"/>
                  <a:gd name="T49" fmla="*/ 24 h 237"/>
                  <a:gd name="T50" fmla="*/ 132 w 980"/>
                  <a:gd name="T51" fmla="*/ 28 h 237"/>
                  <a:gd name="T52" fmla="*/ 97 w 980"/>
                  <a:gd name="T53" fmla="*/ 36 h 237"/>
                  <a:gd name="T54" fmla="*/ 62 w 980"/>
                  <a:gd name="T55" fmla="*/ 49 h 237"/>
                  <a:gd name="T56" fmla="*/ 37 w 980"/>
                  <a:gd name="T57" fmla="*/ 61 h 237"/>
                  <a:gd name="T58" fmla="*/ 9 w 980"/>
                  <a:gd name="T59" fmla="*/ 79 h 237"/>
                  <a:gd name="T60" fmla="*/ 1 w 980"/>
                  <a:gd name="T61" fmla="*/ 99 h 237"/>
                  <a:gd name="T62" fmla="*/ 16 w 980"/>
                  <a:gd name="T63" fmla="*/ 122 h 237"/>
                  <a:gd name="T64" fmla="*/ 47 w 980"/>
                  <a:gd name="T65" fmla="*/ 140 h 237"/>
                  <a:gd name="T66" fmla="*/ 72 w 980"/>
                  <a:gd name="T67" fmla="*/ 147 h 237"/>
                  <a:gd name="T68" fmla="*/ 106 w 980"/>
                  <a:gd name="T69" fmla="*/ 155 h 237"/>
                  <a:gd name="T70" fmla="*/ 150 w 980"/>
                  <a:gd name="T71" fmla="*/ 162 h 237"/>
                  <a:gd name="T72" fmla="*/ 186 w 980"/>
                  <a:gd name="T73" fmla="*/ 164 h 237"/>
                  <a:gd name="T74" fmla="*/ 247 w 980"/>
                  <a:gd name="T75" fmla="*/ 167 h 237"/>
                  <a:gd name="T76" fmla="*/ 326 w 980"/>
                  <a:gd name="T77" fmla="*/ 169 h 237"/>
                  <a:gd name="T78" fmla="*/ 418 w 980"/>
                  <a:gd name="T79" fmla="*/ 174 h 237"/>
                  <a:gd name="T80" fmla="*/ 514 w 980"/>
                  <a:gd name="T81" fmla="*/ 175 h 237"/>
                  <a:gd name="T82" fmla="*/ 610 w 980"/>
                  <a:gd name="T83" fmla="*/ 177 h 237"/>
                  <a:gd name="T84" fmla="*/ 701 w 980"/>
                  <a:gd name="T85" fmla="*/ 180 h 237"/>
                  <a:gd name="T86" fmla="*/ 781 w 980"/>
                  <a:gd name="T87" fmla="*/ 182 h 237"/>
                  <a:gd name="T88" fmla="*/ 839 w 980"/>
                  <a:gd name="T89" fmla="*/ 183 h 237"/>
                  <a:gd name="T90" fmla="*/ 876 w 980"/>
                  <a:gd name="T91" fmla="*/ 183 h 237"/>
                  <a:gd name="T92" fmla="*/ 946 w 980"/>
                  <a:gd name="T93" fmla="*/ 199 h 237"/>
                  <a:gd name="T94" fmla="*/ 227 w 980"/>
                  <a:gd name="T95" fmla="*/ 124 h 237"/>
                  <a:gd name="T96" fmla="*/ 200 w 980"/>
                  <a:gd name="T97" fmla="*/ 124 h 237"/>
                  <a:gd name="T98" fmla="*/ 169 w 980"/>
                  <a:gd name="T99" fmla="*/ 124 h 237"/>
                  <a:gd name="T100" fmla="*/ 141 w 980"/>
                  <a:gd name="T101" fmla="*/ 123 h 237"/>
                  <a:gd name="T102" fmla="*/ 116 w 980"/>
                  <a:gd name="T103" fmla="*/ 115 h 237"/>
                  <a:gd name="T104" fmla="*/ 92 w 980"/>
                  <a:gd name="T105" fmla="*/ 103 h 237"/>
                  <a:gd name="T106" fmla="*/ 96 w 980"/>
                  <a:gd name="T107" fmla="*/ 71 h 23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80" h="237">
                    <a:moveTo>
                      <a:pt x="96" y="71"/>
                    </a:moveTo>
                    <a:lnTo>
                      <a:pt x="96" y="70"/>
                    </a:lnTo>
                    <a:lnTo>
                      <a:pt x="97" y="70"/>
                    </a:lnTo>
                    <a:lnTo>
                      <a:pt x="99" y="70"/>
                    </a:lnTo>
                    <a:lnTo>
                      <a:pt x="104" y="70"/>
                    </a:lnTo>
                    <a:lnTo>
                      <a:pt x="109" y="69"/>
                    </a:lnTo>
                    <a:lnTo>
                      <a:pt x="115" y="69"/>
                    </a:lnTo>
                    <a:lnTo>
                      <a:pt x="118" y="69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30" y="69"/>
                    </a:lnTo>
                    <a:lnTo>
                      <a:pt x="135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5" y="67"/>
                    </a:lnTo>
                    <a:lnTo>
                      <a:pt x="180" y="66"/>
                    </a:lnTo>
                    <a:lnTo>
                      <a:pt x="188" y="66"/>
                    </a:lnTo>
                    <a:lnTo>
                      <a:pt x="196" y="66"/>
                    </a:lnTo>
                    <a:lnTo>
                      <a:pt x="204" y="66"/>
                    </a:lnTo>
                    <a:lnTo>
                      <a:pt x="207" y="64"/>
                    </a:lnTo>
                    <a:lnTo>
                      <a:pt x="212" y="64"/>
                    </a:lnTo>
                    <a:lnTo>
                      <a:pt x="216" y="64"/>
                    </a:lnTo>
                    <a:lnTo>
                      <a:pt x="220" y="64"/>
                    </a:lnTo>
                    <a:lnTo>
                      <a:pt x="224" y="64"/>
                    </a:lnTo>
                    <a:lnTo>
                      <a:pt x="229" y="64"/>
                    </a:lnTo>
                    <a:lnTo>
                      <a:pt x="233" y="64"/>
                    </a:lnTo>
                    <a:lnTo>
                      <a:pt x="238" y="64"/>
                    </a:lnTo>
                    <a:lnTo>
                      <a:pt x="243" y="63"/>
                    </a:lnTo>
                    <a:lnTo>
                      <a:pt x="247" y="63"/>
                    </a:lnTo>
                    <a:lnTo>
                      <a:pt x="253" y="63"/>
                    </a:lnTo>
                    <a:lnTo>
                      <a:pt x="260" y="63"/>
                    </a:lnTo>
                    <a:lnTo>
                      <a:pt x="267" y="62"/>
                    </a:lnTo>
                    <a:lnTo>
                      <a:pt x="276" y="62"/>
                    </a:lnTo>
                    <a:lnTo>
                      <a:pt x="284" y="62"/>
                    </a:lnTo>
                    <a:lnTo>
                      <a:pt x="292" y="62"/>
                    </a:lnTo>
                    <a:lnTo>
                      <a:pt x="301" y="62"/>
                    </a:lnTo>
                    <a:lnTo>
                      <a:pt x="311" y="62"/>
                    </a:lnTo>
                    <a:lnTo>
                      <a:pt x="320" y="62"/>
                    </a:lnTo>
                    <a:lnTo>
                      <a:pt x="331" y="62"/>
                    </a:lnTo>
                    <a:lnTo>
                      <a:pt x="343" y="62"/>
                    </a:lnTo>
                    <a:lnTo>
                      <a:pt x="353" y="62"/>
                    </a:lnTo>
                    <a:lnTo>
                      <a:pt x="365" y="62"/>
                    </a:lnTo>
                    <a:lnTo>
                      <a:pt x="378" y="62"/>
                    </a:lnTo>
                    <a:lnTo>
                      <a:pt x="388" y="62"/>
                    </a:lnTo>
                    <a:lnTo>
                      <a:pt x="401" y="62"/>
                    </a:lnTo>
                    <a:lnTo>
                      <a:pt x="414" y="62"/>
                    </a:lnTo>
                    <a:lnTo>
                      <a:pt x="427" y="62"/>
                    </a:lnTo>
                    <a:lnTo>
                      <a:pt x="440" y="62"/>
                    </a:lnTo>
                    <a:lnTo>
                      <a:pt x="454" y="62"/>
                    </a:lnTo>
                    <a:lnTo>
                      <a:pt x="467" y="62"/>
                    </a:lnTo>
                    <a:lnTo>
                      <a:pt x="481" y="62"/>
                    </a:lnTo>
                    <a:lnTo>
                      <a:pt x="494" y="62"/>
                    </a:lnTo>
                    <a:lnTo>
                      <a:pt x="507" y="62"/>
                    </a:lnTo>
                    <a:lnTo>
                      <a:pt x="521" y="62"/>
                    </a:lnTo>
                    <a:lnTo>
                      <a:pt x="535" y="63"/>
                    </a:lnTo>
                    <a:lnTo>
                      <a:pt x="549" y="63"/>
                    </a:lnTo>
                    <a:lnTo>
                      <a:pt x="563" y="63"/>
                    </a:lnTo>
                    <a:lnTo>
                      <a:pt x="577" y="63"/>
                    </a:lnTo>
                    <a:lnTo>
                      <a:pt x="591" y="63"/>
                    </a:lnTo>
                    <a:lnTo>
                      <a:pt x="604" y="63"/>
                    </a:lnTo>
                    <a:lnTo>
                      <a:pt x="618" y="63"/>
                    </a:lnTo>
                    <a:lnTo>
                      <a:pt x="631" y="63"/>
                    </a:lnTo>
                    <a:lnTo>
                      <a:pt x="644" y="63"/>
                    </a:lnTo>
                    <a:lnTo>
                      <a:pt x="657" y="63"/>
                    </a:lnTo>
                    <a:lnTo>
                      <a:pt x="670" y="64"/>
                    </a:lnTo>
                    <a:lnTo>
                      <a:pt x="683" y="64"/>
                    </a:lnTo>
                    <a:lnTo>
                      <a:pt x="696" y="66"/>
                    </a:lnTo>
                    <a:lnTo>
                      <a:pt x="708" y="66"/>
                    </a:lnTo>
                    <a:lnTo>
                      <a:pt x="719" y="66"/>
                    </a:lnTo>
                    <a:lnTo>
                      <a:pt x="731" y="66"/>
                    </a:lnTo>
                    <a:lnTo>
                      <a:pt x="743" y="66"/>
                    </a:lnTo>
                    <a:lnTo>
                      <a:pt x="755" y="66"/>
                    </a:lnTo>
                    <a:lnTo>
                      <a:pt x="765" y="66"/>
                    </a:lnTo>
                    <a:lnTo>
                      <a:pt x="776" y="66"/>
                    </a:lnTo>
                    <a:lnTo>
                      <a:pt x="786" y="67"/>
                    </a:lnTo>
                    <a:lnTo>
                      <a:pt x="795" y="67"/>
                    </a:lnTo>
                    <a:lnTo>
                      <a:pt x="804" y="67"/>
                    </a:lnTo>
                    <a:lnTo>
                      <a:pt x="812" y="67"/>
                    </a:lnTo>
                    <a:lnTo>
                      <a:pt x="820" y="67"/>
                    </a:lnTo>
                    <a:lnTo>
                      <a:pt x="829" y="67"/>
                    </a:lnTo>
                    <a:lnTo>
                      <a:pt x="836" y="67"/>
                    </a:lnTo>
                    <a:lnTo>
                      <a:pt x="843" y="67"/>
                    </a:lnTo>
                    <a:lnTo>
                      <a:pt x="849" y="68"/>
                    </a:lnTo>
                    <a:lnTo>
                      <a:pt x="853" y="68"/>
                    </a:lnTo>
                    <a:lnTo>
                      <a:pt x="858" y="68"/>
                    </a:lnTo>
                    <a:lnTo>
                      <a:pt x="863" y="68"/>
                    </a:lnTo>
                    <a:lnTo>
                      <a:pt x="866" y="68"/>
                    </a:lnTo>
                    <a:lnTo>
                      <a:pt x="871" y="68"/>
                    </a:lnTo>
                    <a:lnTo>
                      <a:pt x="872" y="68"/>
                    </a:lnTo>
                    <a:lnTo>
                      <a:pt x="956" y="7"/>
                    </a:lnTo>
                    <a:lnTo>
                      <a:pt x="912" y="0"/>
                    </a:lnTo>
                    <a:lnTo>
                      <a:pt x="857" y="39"/>
                    </a:lnTo>
                    <a:lnTo>
                      <a:pt x="855" y="37"/>
                    </a:lnTo>
                    <a:lnTo>
                      <a:pt x="849" y="37"/>
                    </a:lnTo>
                    <a:lnTo>
                      <a:pt x="844" y="37"/>
                    </a:lnTo>
                    <a:lnTo>
                      <a:pt x="840" y="37"/>
                    </a:lnTo>
                    <a:lnTo>
                      <a:pt x="835" y="37"/>
                    </a:lnTo>
                    <a:lnTo>
                      <a:pt x="829" y="37"/>
                    </a:lnTo>
                    <a:lnTo>
                      <a:pt x="820" y="36"/>
                    </a:lnTo>
                    <a:lnTo>
                      <a:pt x="813" y="36"/>
                    </a:lnTo>
                    <a:lnTo>
                      <a:pt x="804" y="36"/>
                    </a:lnTo>
                    <a:lnTo>
                      <a:pt x="795" y="36"/>
                    </a:lnTo>
                    <a:lnTo>
                      <a:pt x="785" y="35"/>
                    </a:lnTo>
                    <a:lnTo>
                      <a:pt x="775" y="34"/>
                    </a:lnTo>
                    <a:lnTo>
                      <a:pt x="763" y="34"/>
                    </a:lnTo>
                    <a:lnTo>
                      <a:pt x="752" y="34"/>
                    </a:lnTo>
                    <a:lnTo>
                      <a:pt x="739" y="34"/>
                    </a:lnTo>
                    <a:lnTo>
                      <a:pt x="728" y="33"/>
                    </a:lnTo>
                    <a:lnTo>
                      <a:pt x="714" y="32"/>
                    </a:lnTo>
                    <a:lnTo>
                      <a:pt x="701" y="32"/>
                    </a:lnTo>
                    <a:lnTo>
                      <a:pt x="687" y="32"/>
                    </a:lnTo>
                    <a:lnTo>
                      <a:pt x="673" y="32"/>
                    </a:lnTo>
                    <a:lnTo>
                      <a:pt x="658" y="30"/>
                    </a:lnTo>
                    <a:lnTo>
                      <a:pt x="644" y="30"/>
                    </a:lnTo>
                    <a:lnTo>
                      <a:pt x="628" y="30"/>
                    </a:lnTo>
                    <a:lnTo>
                      <a:pt x="613" y="29"/>
                    </a:lnTo>
                    <a:lnTo>
                      <a:pt x="597" y="29"/>
                    </a:lnTo>
                    <a:lnTo>
                      <a:pt x="582" y="29"/>
                    </a:lnTo>
                    <a:lnTo>
                      <a:pt x="566" y="28"/>
                    </a:lnTo>
                    <a:lnTo>
                      <a:pt x="549" y="28"/>
                    </a:lnTo>
                    <a:lnTo>
                      <a:pt x="533" y="28"/>
                    </a:lnTo>
                    <a:lnTo>
                      <a:pt x="517" y="28"/>
                    </a:lnTo>
                    <a:lnTo>
                      <a:pt x="501" y="27"/>
                    </a:lnTo>
                    <a:lnTo>
                      <a:pt x="485" y="26"/>
                    </a:lnTo>
                    <a:lnTo>
                      <a:pt x="468" y="26"/>
                    </a:lnTo>
                    <a:lnTo>
                      <a:pt x="452" y="26"/>
                    </a:lnTo>
                    <a:lnTo>
                      <a:pt x="435" y="24"/>
                    </a:lnTo>
                    <a:lnTo>
                      <a:pt x="419" y="24"/>
                    </a:lnTo>
                    <a:lnTo>
                      <a:pt x="404" y="23"/>
                    </a:lnTo>
                    <a:lnTo>
                      <a:pt x="388" y="23"/>
                    </a:lnTo>
                    <a:lnTo>
                      <a:pt x="372" y="23"/>
                    </a:lnTo>
                    <a:lnTo>
                      <a:pt x="357" y="23"/>
                    </a:lnTo>
                    <a:lnTo>
                      <a:pt x="341" y="23"/>
                    </a:lnTo>
                    <a:lnTo>
                      <a:pt x="326" y="23"/>
                    </a:lnTo>
                    <a:lnTo>
                      <a:pt x="311" y="23"/>
                    </a:lnTo>
                    <a:lnTo>
                      <a:pt x="297" y="23"/>
                    </a:lnTo>
                    <a:lnTo>
                      <a:pt x="283" y="23"/>
                    </a:lnTo>
                    <a:lnTo>
                      <a:pt x="270" y="23"/>
                    </a:lnTo>
                    <a:lnTo>
                      <a:pt x="256" y="23"/>
                    </a:lnTo>
                    <a:lnTo>
                      <a:pt x="243" y="23"/>
                    </a:lnTo>
                    <a:lnTo>
                      <a:pt x="230" y="23"/>
                    </a:lnTo>
                    <a:lnTo>
                      <a:pt x="218" y="23"/>
                    </a:lnTo>
                    <a:lnTo>
                      <a:pt x="206" y="23"/>
                    </a:lnTo>
                    <a:lnTo>
                      <a:pt x="196" y="23"/>
                    </a:lnTo>
                    <a:lnTo>
                      <a:pt x="185" y="23"/>
                    </a:lnTo>
                    <a:lnTo>
                      <a:pt x="176" y="24"/>
                    </a:lnTo>
                    <a:lnTo>
                      <a:pt x="166" y="24"/>
                    </a:lnTo>
                    <a:lnTo>
                      <a:pt x="158" y="24"/>
                    </a:lnTo>
                    <a:lnTo>
                      <a:pt x="150" y="26"/>
                    </a:lnTo>
                    <a:lnTo>
                      <a:pt x="144" y="26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6" y="28"/>
                    </a:lnTo>
                    <a:lnTo>
                      <a:pt x="124" y="30"/>
                    </a:lnTo>
                    <a:lnTo>
                      <a:pt x="117" y="32"/>
                    </a:lnTo>
                    <a:lnTo>
                      <a:pt x="109" y="33"/>
                    </a:lnTo>
                    <a:lnTo>
                      <a:pt x="103" y="34"/>
                    </a:lnTo>
                    <a:lnTo>
                      <a:pt x="97" y="36"/>
                    </a:lnTo>
                    <a:lnTo>
                      <a:pt x="90" y="39"/>
                    </a:lnTo>
                    <a:lnTo>
                      <a:pt x="84" y="41"/>
                    </a:lnTo>
                    <a:lnTo>
                      <a:pt x="78" y="43"/>
                    </a:lnTo>
                    <a:lnTo>
                      <a:pt x="72" y="46"/>
                    </a:lnTo>
                    <a:lnTo>
                      <a:pt x="67" y="47"/>
                    </a:lnTo>
                    <a:lnTo>
                      <a:pt x="62" y="49"/>
                    </a:lnTo>
                    <a:lnTo>
                      <a:pt x="57" y="50"/>
                    </a:lnTo>
                    <a:lnTo>
                      <a:pt x="54" y="53"/>
                    </a:lnTo>
                    <a:lnTo>
                      <a:pt x="49" y="54"/>
                    </a:lnTo>
                    <a:lnTo>
                      <a:pt x="44" y="56"/>
                    </a:lnTo>
                    <a:lnTo>
                      <a:pt x="41" y="59"/>
                    </a:lnTo>
                    <a:lnTo>
                      <a:pt x="37" y="61"/>
                    </a:lnTo>
                    <a:lnTo>
                      <a:pt x="30" y="63"/>
                    </a:lnTo>
                    <a:lnTo>
                      <a:pt x="24" y="68"/>
                    </a:lnTo>
                    <a:lnTo>
                      <a:pt x="20" y="70"/>
                    </a:lnTo>
                    <a:lnTo>
                      <a:pt x="15" y="74"/>
                    </a:lnTo>
                    <a:lnTo>
                      <a:pt x="10" y="77"/>
                    </a:lnTo>
                    <a:lnTo>
                      <a:pt x="9" y="79"/>
                    </a:lnTo>
                    <a:lnTo>
                      <a:pt x="8" y="79"/>
                    </a:lnTo>
                    <a:lnTo>
                      <a:pt x="5" y="81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1"/>
                    </a:lnTo>
                    <a:lnTo>
                      <a:pt x="1" y="99"/>
                    </a:lnTo>
                    <a:lnTo>
                      <a:pt x="2" y="102"/>
                    </a:lnTo>
                    <a:lnTo>
                      <a:pt x="3" y="106"/>
                    </a:lnTo>
                    <a:lnTo>
                      <a:pt x="5" y="110"/>
                    </a:lnTo>
                    <a:lnTo>
                      <a:pt x="9" y="115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1" y="126"/>
                    </a:lnTo>
                    <a:lnTo>
                      <a:pt x="28" y="129"/>
                    </a:lnTo>
                    <a:lnTo>
                      <a:pt x="33" y="133"/>
                    </a:lnTo>
                    <a:lnTo>
                      <a:pt x="40" y="136"/>
                    </a:lnTo>
                    <a:lnTo>
                      <a:pt x="43" y="137"/>
                    </a:lnTo>
                    <a:lnTo>
                      <a:pt x="47" y="140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60" y="143"/>
                    </a:lnTo>
                    <a:lnTo>
                      <a:pt x="63" y="146"/>
                    </a:lnTo>
                    <a:lnTo>
                      <a:pt x="68" y="146"/>
                    </a:lnTo>
                    <a:lnTo>
                      <a:pt x="72" y="147"/>
                    </a:lnTo>
                    <a:lnTo>
                      <a:pt x="77" y="148"/>
                    </a:lnTo>
                    <a:lnTo>
                      <a:pt x="83" y="149"/>
                    </a:lnTo>
                    <a:lnTo>
                      <a:pt x="89" y="151"/>
                    </a:lnTo>
                    <a:lnTo>
                      <a:pt x="95" y="153"/>
                    </a:lnTo>
                    <a:lnTo>
                      <a:pt x="101" y="154"/>
                    </a:lnTo>
                    <a:lnTo>
                      <a:pt x="106" y="155"/>
                    </a:lnTo>
                    <a:lnTo>
                      <a:pt x="114" y="155"/>
                    </a:lnTo>
                    <a:lnTo>
                      <a:pt x="121" y="157"/>
                    </a:lnTo>
                    <a:lnTo>
                      <a:pt x="126" y="157"/>
                    </a:lnTo>
                    <a:lnTo>
                      <a:pt x="135" y="160"/>
                    </a:lnTo>
                    <a:lnTo>
                      <a:pt x="142" y="161"/>
                    </a:lnTo>
                    <a:lnTo>
                      <a:pt x="150" y="162"/>
                    </a:lnTo>
                    <a:lnTo>
                      <a:pt x="153" y="162"/>
                    </a:lnTo>
                    <a:lnTo>
                      <a:pt x="158" y="162"/>
                    </a:lnTo>
                    <a:lnTo>
                      <a:pt x="164" y="163"/>
                    </a:lnTo>
                    <a:lnTo>
                      <a:pt x="171" y="163"/>
                    </a:lnTo>
                    <a:lnTo>
                      <a:pt x="178" y="163"/>
                    </a:lnTo>
                    <a:lnTo>
                      <a:pt x="186" y="164"/>
                    </a:lnTo>
                    <a:lnTo>
                      <a:pt x="195" y="166"/>
                    </a:lnTo>
                    <a:lnTo>
                      <a:pt x="204" y="166"/>
                    </a:lnTo>
                    <a:lnTo>
                      <a:pt x="213" y="166"/>
                    </a:lnTo>
                    <a:lnTo>
                      <a:pt x="224" y="166"/>
                    </a:lnTo>
                    <a:lnTo>
                      <a:pt x="236" y="167"/>
                    </a:lnTo>
                    <a:lnTo>
                      <a:pt x="247" y="167"/>
                    </a:lnTo>
                    <a:lnTo>
                      <a:pt x="259" y="167"/>
                    </a:lnTo>
                    <a:lnTo>
                      <a:pt x="271" y="168"/>
                    </a:lnTo>
                    <a:lnTo>
                      <a:pt x="285" y="169"/>
                    </a:lnTo>
                    <a:lnTo>
                      <a:pt x="299" y="169"/>
                    </a:lnTo>
                    <a:lnTo>
                      <a:pt x="312" y="169"/>
                    </a:lnTo>
                    <a:lnTo>
                      <a:pt x="326" y="169"/>
                    </a:lnTo>
                    <a:lnTo>
                      <a:pt x="340" y="170"/>
                    </a:lnTo>
                    <a:lnTo>
                      <a:pt x="355" y="171"/>
                    </a:lnTo>
                    <a:lnTo>
                      <a:pt x="371" y="171"/>
                    </a:lnTo>
                    <a:lnTo>
                      <a:pt x="386" y="171"/>
                    </a:lnTo>
                    <a:lnTo>
                      <a:pt x="401" y="173"/>
                    </a:lnTo>
                    <a:lnTo>
                      <a:pt x="418" y="174"/>
                    </a:lnTo>
                    <a:lnTo>
                      <a:pt x="433" y="174"/>
                    </a:lnTo>
                    <a:lnTo>
                      <a:pt x="449" y="174"/>
                    </a:lnTo>
                    <a:lnTo>
                      <a:pt x="466" y="174"/>
                    </a:lnTo>
                    <a:lnTo>
                      <a:pt x="481" y="175"/>
                    </a:lnTo>
                    <a:lnTo>
                      <a:pt x="498" y="175"/>
                    </a:lnTo>
                    <a:lnTo>
                      <a:pt x="514" y="175"/>
                    </a:lnTo>
                    <a:lnTo>
                      <a:pt x="530" y="176"/>
                    </a:lnTo>
                    <a:lnTo>
                      <a:pt x="547" y="177"/>
                    </a:lnTo>
                    <a:lnTo>
                      <a:pt x="563" y="177"/>
                    </a:lnTo>
                    <a:lnTo>
                      <a:pt x="579" y="177"/>
                    </a:lnTo>
                    <a:lnTo>
                      <a:pt x="595" y="177"/>
                    </a:lnTo>
                    <a:lnTo>
                      <a:pt x="610" y="177"/>
                    </a:lnTo>
                    <a:lnTo>
                      <a:pt x="627" y="177"/>
                    </a:lnTo>
                    <a:lnTo>
                      <a:pt x="642" y="179"/>
                    </a:lnTo>
                    <a:lnTo>
                      <a:pt x="657" y="179"/>
                    </a:lnTo>
                    <a:lnTo>
                      <a:pt x="673" y="180"/>
                    </a:lnTo>
                    <a:lnTo>
                      <a:pt x="687" y="180"/>
                    </a:lnTo>
                    <a:lnTo>
                      <a:pt x="701" y="180"/>
                    </a:lnTo>
                    <a:lnTo>
                      <a:pt x="715" y="180"/>
                    </a:lnTo>
                    <a:lnTo>
                      <a:pt x="729" y="181"/>
                    </a:lnTo>
                    <a:lnTo>
                      <a:pt x="742" y="181"/>
                    </a:lnTo>
                    <a:lnTo>
                      <a:pt x="756" y="181"/>
                    </a:lnTo>
                    <a:lnTo>
                      <a:pt x="768" y="181"/>
                    </a:lnTo>
                    <a:lnTo>
                      <a:pt x="781" y="182"/>
                    </a:lnTo>
                    <a:lnTo>
                      <a:pt x="791" y="182"/>
                    </a:lnTo>
                    <a:lnTo>
                      <a:pt x="803" y="182"/>
                    </a:lnTo>
                    <a:lnTo>
                      <a:pt x="812" y="182"/>
                    </a:lnTo>
                    <a:lnTo>
                      <a:pt x="823" y="183"/>
                    </a:lnTo>
                    <a:lnTo>
                      <a:pt x="831" y="183"/>
                    </a:lnTo>
                    <a:lnTo>
                      <a:pt x="839" y="183"/>
                    </a:lnTo>
                    <a:lnTo>
                      <a:pt x="847" y="183"/>
                    </a:lnTo>
                    <a:lnTo>
                      <a:pt x="855" y="183"/>
                    </a:lnTo>
                    <a:lnTo>
                      <a:pt x="860" y="183"/>
                    </a:lnTo>
                    <a:lnTo>
                      <a:pt x="866" y="183"/>
                    </a:lnTo>
                    <a:lnTo>
                      <a:pt x="871" y="183"/>
                    </a:lnTo>
                    <a:lnTo>
                      <a:pt x="876" y="183"/>
                    </a:lnTo>
                    <a:lnTo>
                      <a:pt x="882" y="183"/>
                    </a:lnTo>
                    <a:lnTo>
                      <a:pt x="884" y="184"/>
                    </a:lnTo>
                    <a:lnTo>
                      <a:pt x="939" y="237"/>
                    </a:lnTo>
                    <a:lnTo>
                      <a:pt x="980" y="228"/>
                    </a:lnTo>
                    <a:lnTo>
                      <a:pt x="980" y="199"/>
                    </a:lnTo>
                    <a:lnTo>
                      <a:pt x="946" y="199"/>
                    </a:lnTo>
                    <a:lnTo>
                      <a:pt x="889" y="135"/>
                    </a:lnTo>
                    <a:lnTo>
                      <a:pt x="245" y="123"/>
                    </a:lnTo>
                    <a:lnTo>
                      <a:pt x="244" y="123"/>
                    </a:lnTo>
                    <a:lnTo>
                      <a:pt x="239" y="123"/>
                    </a:lnTo>
                    <a:lnTo>
                      <a:pt x="234" y="123"/>
                    </a:lnTo>
                    <a:lnTo>
                      <a:pt x="227" y="124"/>
                    </a:lnTo>
                    <a:lnTo>
                      <a:pt x="224" y="124"/>
                    </a:lnTo>
                    <a:lnTo>
                      <a:pt x="219" y="124"/>
                    </a:lnTo>
                    <a:lnTo>
                      <a:pt x="215" y="124"/>
                    </a:lnTo>
                    <a:lnTo>
                      <a:pt x="210" y="124"/>
                    </a:lnTo>
                    <a:lnTo>
                      <a:pt x="205" y="124"/>
                    </a:lnTo>
                    <a:lnTo>
                      <a:pt x="200" y="124"/>
                    </a:lnTo>
                    <a:lnTo>
                      <a:pt x="195" y="124"/>
                    </a:lnTo>
                    <a:lnTo>
                      <a:pt x="190" y="126"/>
                    </a:lnTo>
                    <a:lnTo>
                      <a:pt x="184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4"/>
                    </a:lnTo>
                    <a:lnTo>
                      <a:pt x="163" y="124"/>
                    </a:lnTo>
                    <a:lnTo>
                      <a:pt x="158" y="124"/>
                    </a:lnTo>
                    <a:lnTo>
                      <a:pt x="153" y="124"/>
                    </a:lnTo>
                    <a:lnTo>
                      <a:pt x="149" y="124"/>
                    </a:lnTo>
                    <a:lnTo>
                      <a:pt x="144" y="123"/>
                    </a:lnTo>
                    <a:lnTo>
                      <a:pt x="141" y="123"/>
                    </a:lnTo>
                    <a:lnTo>
                      <a:pt x="136" y="122"/>
                    </a:lnTo>
                    <a:lnTo>
                      <a:pt x="132" y="122"/>
                    </a:lnTo>
                    <a:lnTo>
                      <a:pt x="126" y="121"/>
                    </a:lnTo>
                    <a:lnTo>
                      <a:pt x="124" y="120"/>
                    </a:lnTo>
                    <a:lnTo>
                      <a:pt x="119" y="117"/>
                    </a:lnTo>
                    <a:lnTo>
                      <a:pt x="116" y="115"/>
                    </a:lnTo>
                    <a:lnTo>
                      <a:pt x="111" y="114"/>
                    </a:lnTo>
                    <a:lnTo>
                      <a:pt x="108" y="111"/>
                    </a:lnTo>
                    <a:lnTo>
                      <a:pt x="103" y="109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2" y="103"/>
                    </a:lnTo>
                    <a:lnTo>
                      <a:pt x="85" y="99"/>
                    </a:lnTo>
                    <a:lnTo>
                      <a:pt x="79" y="96"/>
                    </a:lnTo>
                    <a:lnTo>
                      <a:pt x="76" y="94"/>
                    </a:lnTo>
                    <a:lnTo>
                      <a:pt x="75" y="94"/>
                    </a:lnTo>
                    <a:lnTo>
                      <a:pt x="96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3" name="Freeform 270"/>
              <p:cNvSpPr>
                <a:spLocks noChangeAspect="1"/>
              </p:cNvSpPr>
              <p:nvPr/>
            </p:nvSpPr>
            <p:spPr bwMode="auto">
              <a:xfrm>
                <a:off x="2235" y="2731"/>
                <a:ext cx="135" cy="259"/>
              </a:xfrm>
              <a:custGeom>
                <a:avLst/>
                <a:gdLst>
                  <a:gd name="T0" fmla="*/ 4 w 135"/>
                  <a:gd name="T1" fmla="*/ 20 h 259"/>
                  <a:gd name="T2" fmla="*/ 14 w 135"/>
                  <a:gd name="T3" fmla="*/ 14 h 259"/>
                  <a:gd name="T4" fmla="*/ 22 w 135"/>
                  <a:gd name="T5" fmla="*/ 8 h 259"/>
                  <a:gd name="T6" fmla="*/ 28 w 135"/>
                  <a:gd name="T7" fmla="*/ 4 h 259"/>
                  <a:gd name="T8" fmla="*/ 31 w 135"/>
                  <a:gd name="T9" fmla="*/ 4 h 259"/>
                  <a:gd name="T10" fmla="*/ 38 w 135"/>
                  <a:gd name="T11" fmla="*/ 3 h 259"/>
                  <a:gd name="T12" fmla="*/ 48 w 135"/>
                  <a:gd name="T13" fmla="*/ 2 h 259"/>
                  <a:gd name="T14" fmla="*/ 58 w 135"/>
                  <a:gd name="T15" fmla="*/ 1 h 259"/>
                  <a:gd name="T16" fmla="*/ 66 w 135"/>
                  <a:gd name="T17" fmla="*/ 1 h 259"/>
                  <a:gd name="T18" fmla="*/ 75 w 135"/>
                  <a:gd name="T19" fmla="*/ 1 h 259"/>
                  <a:gd name="T20" fmla="*/ 86 w 135"/>
                  <a:gd name="T21" fmla="*/ 0 h 259"/>
                  <a:gd name="T22" fmla="*/ 94 w 135"/>
                  <a:gd name="T23" fmla="*/ 0 h 259"/>
                  <a:gd name="T24" fmla="*/ 103 w 135"/>
                  <a:gd name="T25" fmla="*/ 0 h 259"/>
                  <a:gd name="T26" fmla="*/ 112 w 135"/>
                  <a:gd name="T27" fmla="*/ 0 h 259"/>
                  <a:gd name="T28" fmla="*/ 123 w 135"/>
                  <a:gd name="T29" fmla="*/ 0 h 259"/>
                  <a:gd name="T30" fmla="*/ 133 w 135"/>
                  <a:gd name="T31" fmla="*/ 4 h 259"/>
                  <a:gd name="T32" fmla="*/ 135 w 135"/>
                  <a:gd name="T33" fmla="*/ 8 h 259"/>
                  <a:gd name="T34" fmla="*/ 135 w 135"/>
                  <a:gd name="T35" fmla="*/ 14 h 259"/>
                  <a:gd name="T36" fmla="*/ 135 w 135"/>
                  <a:gd name="T37" fmla="*/ 26 h 259"/>
                  <a:gd name="T38" fmla="*/ 135 w 135"/>
                  <a:gd name="T39" fmla="*/ 36 h 259"/>
                  <a:gd name="T40" fmla="*/ 135 w 135"/>
                  <a:gd name="T41" fmla="*/ 44 h 259"/>
                  <a:gd name="T42" fmla="*/ 135 w 135"/>
                  <a:gd name="T43" fmla="*/ 53 h 259"/>
                  <a:gd name="T44" fmla="*/ 135 w 135"/>
                  <a:gd name="T45" fmla="*/ 62 h 259"/>
                  <a:gd name="T46" fmla="*/ 135 w 135"/>
                  <a:gd name="T47" fmla="*/ 72 h 259"/>
                  <a:gd name="T48" fmla="*/ 135 w 135"/>
                  <a:gd name="T49" fmla="*/ 82 h 259"/>
                  <a:gd name="T50" fmla="*/ 135 w 135"/>
                  <a:gd name="T51" fmla="*/ 91 h 259"/>
                  <a:gd name="T52" fmla="*/ 135 w 135"/>
                  <a:gd name="T53" fmla="*/ 103 h 259"/>
                  <a:gd name="T54" fmla="*/ 135 w 135"/>
                  <a:gd name="T55" fmla="*/ 114 h 259"/>
                  <a:gd name="T56" fmla="*/ 135 w 135"/>
                  <a:gd name="T57" fmla="*/ 126 h 259"/>
                  <a:gd name="T58" fmla="*/ 135 w 135"/>
                  <a:gd name="T59" fmla="*/ 135 h 259"/>
                  <a:gd name="T60" fmla="*/ 135 w 135"/>
                  <a:gd name="T61" fmla="*/ 146 h 259"/>
                  <a:gd name="T62" fmla="*/ 135 w 135"/>
                  <a:gd name="T63" fmla="*/ 157 h 259"/>
                  <a:gd name="T64" fmla="*/ 135 w 135"/>
                  <a:gd name="T65" fmla="*/ 167 h 259"/>
                  <a:gd name="T66" fmla="*/ 135 w 135"/>
                  <a:gd name="T67" fmla="*/ 177 h 259"/>
                  <a:gd name="T68" fmla="*/ 135 w 135"/>
                  <a:gd name="T69" fmla="*/ 187 h 259"/>
                  <a:gd name="T70" fmla="*/ 135 w 135"/>
                  <a:gd name="T71" fmla="*/ 197 h 259"/>
                  <a:gd name="T72" fmla="*/ 135 w 135"/>
                  <a:gd name="T73" fmla="*/ 206 h 259"/>
                  <a:gd name="T74" fmla="*/ 135 w 135"/>
                  <a:gd name="T75" fmla="*/ 217 h 259"/>
                  <a:gd name="T76" fmla="*/ 135 w 135"/>
                  <a:gd name="T77" fmla="*/ 230 h 259"/>
                  <a:gd name="T78" fmla="*/ 135 w 135"/>
                  <a:gd name="T79" fmla="*/ 240 h 259"/>
                  <a:gd name="T80" fmla="*/ 135 w 135"/>
                  <a:gd name="T81" fmla="*/ 246 h 259"/>
                  <a:gd name="T82" fmla="*/ 121 w 135"/>
                  <a:gd name="T83" fmla="*/ 259 h 259"/>
                  <a:gd name="T84" fmla="*/ 79 w 135"/>
                  <a:gd name="T85" fmla="*/ 222 h 259"/>
                  <a:gd name="T86" fmla="*/ 112 w 135"/>
                  <a:gd name="T87" fmla="*/ 34 h 259"/>
                  <a:gd name="T88" fmla="*/ 0 w 135"/>
                  <a:gd name="T89" fmla="*/ 37 h 259"/>
                  <a:gd name="T90" fmla="*/ 0 w 135"/>
                  <a:gd name="T91" fmla="*/ 24 h 2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35" h="259">
                    <a:moveTo>
                      <a:pt x="0" y="24"/>
                    </a:moveTo>
                    <a:lnTo>
                      <a:pt x="4" y="20"/>
                    </a:lnTo>
                    <a:lnTo>
                      <a:pt x="9" y="17"/>
                    </a:lnTo>
                    <a:lnTo>
                      <a:pt x="14" y="14"/>
                    </a:lnTo>
                    <a:lnTo>
                      <a:pt x="19" y="12"/>
                    </a:lnTo>
                    <a:lnTo>
                      <a:pt x="22" y="8"/>
                    </a:lnTo>
                    <a:lnTo>
                      <a:pt x="26" y="6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8" y="3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1"/>
                    </a:lnTo>
                    <a:lnTo>
                      <a:pt x="61" y="1"/>
                    </a:lnTo>
                    <a:lnTo>
                      <a:pt x="66" y="1"/>
                    </a:lnTo>
                    <a:lnTo>
                      <a:pt x="71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3" y="4"/>
                    </a:lnTo>
                    <a:lnTo>
                      <a:pt x="135" y="6"/>
                    </a:lnTo>
                    <a:lnTo>
                      <a:pt x="135" y="8"/>
                    </a:lnTo>
                    <a:lnTo>
                      <a:pt x="135" y="10"/>
                    </a:lnTo>
                    <a:lnTo>
                      <a:pt x="135" y="14"/>
                    </a:lnTo>
                    <a:lnTo>
                      <a:pt x="135" y="20"/>
                    </a:lnTo>
                    <a:lnTo>
                      <a:pt x="135" y="26"/>
                    </a:lnTo>
                    <a:lnTo>
                      <a:pt x="135" y="33"/>
                    </a:lnTo>
                    <a:lnTo>
                      <a:pt x="135" y="36"/>
                    </a:lnTo>
                    <a:lnTo>
                      <a:pt x="135" y="40"/>
                    </a:lnTo>
                    <a:lnTo>
                      <a:pt x="135" y="44"/>
                    </a:lnTo>
                    <a:lnTo>
                      <a:pt x="135" y="49"/>
                    </a:lnTo>
                    <a:lnTo>
                      <a:pt x="135" y="53"/>
                    </a:lnTo>
                    <a:lnTo>
                      <a:pt x="135" y="57"/>
                    </a:lnTo>
                    <a:lnTo>
                      <a:pt x="135" y="62"/>
                    </a:lnTo>
                    <a:lnTo>
                      <a:pt x="135" y="67"/>
                    </a:lnTo>
                    <a:lnTo>
                      <a:pt x="135" y="72"/>
                    </a:lnTo>
                    <a:lnTo>
                      <a:pt x="135" y="76"/>
                    </a:lnTo>
                    <a:lnTo>
                      <a:pt x="135" y="82"/>
                    </a:lnTo>
                    <a:lnTo>
                      <a:pt x="135" y="88"/>
                    </a:lnTo>
                    <a:lnTo>
                      <a:pt x="135" y="91"/>
                    </a:lnTo>
                    <a:lnTo>
                      <a:pt x="135" y="97"/>
                    </a:lnTo>
                    <a:lnTo>
                      <a:pt x="135" y="103"/>
                    </a:lnTo>
                    <a:lnTo>
                      <a:pt x="135" y="109"/>
                    </a:lnTo>
                    <a:lnTo>
                      <a:pt x="135" y="114"/>
                    </a:lnTo>
                    <a:lnTo>
                      <a:pt x="135" y="120"/>
                    </a:lnTo>
                    <a:lnTo>
                      <a:pt x="135" y="126"/>
                    </a:lnTo>
                    <a:lnTo>
                      <a:pt x="135" y="131"/>
                    </a:lnTo>
                    <a:lnTo>
                      <a:pt x="135" y="135"/>
                    </a:lnTo>
                    <a:lnTo>
                      <a:pt x="135" y="141"/>
                    </a:lnTo>
                    <a:lnTo>
                      <a:pt x="135" y="146"/>
                    </a:lnTo>
                    <a:lnTo>
                      <a:pt x="135" y="151"/>
                    </a:lnTo>
                    <a:lnTo>
                      <a:pt x="135" y="157"/>
                    </a:lnTo>
                    <a:lnTo>
                      <a:pt x="135" y="162"/>
                    </a:lnTo>
                    <a:lnTo>
                      <a:pt x="135" y="167"/>
                    </a:lnTo>
                    <a:lnTo>
                      <a:pt x="135" y="174"/>
                    </a:lnTo>
                    <a:lnTo>
                      <a:pt x="135" y="177"/>
                    </a:lnTo>
                    <a:lnTo>
                      <a:pt x="135" y="183"/>
                    </a:lnTo>
                    <a:lnTo>
                      <a:pt x="135" y="187"/>
                    </a:lnTo>
                    <a:lnTo>
                      <a:pt x="135" y="193"/>
                    </a:lnTo>
                    <a:lnTo>
                      <a:pt x="135" y="197"/>
                    </a:lnTo>
                    <a:lnTo>
                      <a:pt x="135" y="201"/>
                    </a:lnTo>
                    <a:lnTo>
                      <a:pt x="135" y="206"/>
                    </a:lnTo>
                    <a:lnTo>
                      <a:pt x="135" y="210"/>
                    </a:lnTo>
                    <a:lnTo>
                      <a:pt x="135" y="217"/>
                    </a:lnTo>
                    <a:lnTo>
                      <a:pt x="135" y="224"/>
                    </a:lnTo>
                    <a:lnTo>
                      <a:pt x="135" y="230"/>
                    </a:lnTo>
                    <a:lnTo>
                      <a:pt x="135" y="236"/>
                    </a:lnTo>
                    <a:lnTo>
                      <a:pt x="135" y="240"/>
                    </a:lnTo>
                    <a:lnTo>
                      <a:pt x="135" y="243"/>
                    </a:lnTo>
                    <a:lnTo>
                      <a:pt x="135" y="246"/>
                    </a:lnTo>
                    <a:lnTo>
                      <a:pt x="135" y="247"/>
                    </a:lnTo>
                    <a:lnTo>
                      <a:pt x="121" y="259"/>
                    </a:lnTo>
                    <a:lnTo>
                      <a:pt x="79" y="257"/>
                    </a:lnTo>
                    <a:lnTo>
                      <a:pt x="79" y="222"/>
                    </a:lnTo>
                    <a:lnTo>
                      <a:pt x="112" y="226"/>
                    </a:lnTo>
                    <a:lnTo>
                      <a:pt x="112" y="34"/>
                    </a:lnTo>
                    <a:lnTo>
                      <a:pt x="35" y="27"/>
                    </a:lnTo>
                    <a:lnTo>
                      <a:pt x="0" y="3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4" name="Freeform 271"/>
              <p:cNvSpPr>
                <a:spLocks noChangeAspect="1"/>
              </p:cNvSpPr>
              <p:nvPr/>
            </p:nvSpPr>
            <p:spPr bwMode="auto">
              <a:xfrm>
                <a:off x="2284" y="2746"/>
                <a:ext cx="23" cy="174"/>
              </a:xfrm>
              <a:custGeom>
                <a:avLst/>
                <a:gdLst>
                  <a:gd name="T0" fmla="*/ 23 w 23"/>
                  <a:gd name="T1" fmla="*/ 1 h 174"/>
                  <a:gd name="T2" fmla="*/ 19 w 23"/>
                  <a:gd name="T3" fmla="*/ 172 h 174"/>
                  <a:gd name="T4" fmla="*/ 0 w 23"/>
                  <a:gd name="T5" fmla="*/ 174 h 174"/>
                  <a:gd name="T6" fmla="*/ 0 w 23"/>
                  <a:gd name="T7" fmla="*/ 0 h 174"/>
                  <a:gd name="T8" fmla="*/ 23 w 23"/>
                  <a:gd name="T9" fmla="*/ 1 h 174"/>
                  <a:gd name="T10" fmla="*/ 23 w 23"/>
                  <a:gd name="T11" fmla="*/ 1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174">
                    <a:moveTo>
                      <a:pt x="23" y="1"/>
                    </a:moveTo>
                    <a:lnTo>
                      <a:pt x="19" y="172"/>
                    </a:lnTo>
                    <a:lnTo>
                      <a:pt x="0" y="174"/>
                    </a:lnTo>
                    <a:lnTo>
                      <a:pt x="0" y="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5" name="Freeform 272"/>
              <p:cNvSpPr>
                <a:spLocks noChangeAspect="1"/>
              </p:cNvSpPr>
              <p:nvPr/>
            </p:nvSpPr>
            <p:spPr bwMode="auto">
              <a:xfrm>
                <a:off x="2354" y="2790"/>
                <a:ext cx="487" cy="182"/>
              </a:xfrm>
              <a:custGeom>
                <a:avLst/>
                <a:gdLst>
                  <a:gd name="T0" fmla="*/ 466 w 487"/>
                  <a:gd name="T1" fmla="*/ 15 h 182"/>
                  <a:gd name="T2" fmla="*/ 469 w 487"/>
                  <a:gd name="T3" fmla="*/ 18 h 182"/>
                  <a:gd name="T4" fmla="*/ 472 w 487"/>
                  <a:gd name="T5" fmla="*/ 23 h 182"/>
                  <a:gd name="T6" fmla="*/ 476 w 487"/>
                  <a:gd name="T7" fmla="*/ 32 h 182"/>
                  <a:gd name="T8" fmla="*/ 480 w 487"/>
                  <a:gd name="T9" fmla="*/ 43 h 182"/>
                  <a:gd name="T10" fmla="*/ 481 w 487"/>
                  <a:gd name="T11" fmla="*/ 49 h 182"/>
                  <a:gd name="T12" fmla="*/ 484 w 487"/>
                  <a:gd name="T13" fmla="*/ 57 h 182"/>
                  <a:gd name="T14" fmla="*/ 484 w 487"/>
                  <a:gd name="T15" fmla="*/ 65 h 182"/>
                  <a:gd name="T16" fmla="*/ 486 w 487"/>
                  <a:gd name="T17" fmla="*/ 75 h 182"/>
                  <a:gd name="T18" fmla="*/ 486 w 487"/>
                  <a:gd name="T19" fmla="*/ 84 h 182"/>
                  <a:gd name="T20" fmla="*/ 487 w 487"/>
                  <a:gd name="T21" fmla="*/ 96 h 182"/>
                  <a:gd name="T22" fmla="*/ 486 w 487"/>
                  <a:gd name="T23" fmla="*/ 107 h 182"/>
                  <a:gd name="T24" fmla="*/ 486 w 487"/>
                  <a:gd name="T25" fmla="*/ 117 h 182"/>
                  <a:gd name="T26" fmla="*/ 486 w 487"/>
                  <a:gd name="T27" fmla="*/ 127 h 182"/>
                  <a:gd name="T28" fmla="*/ 486 w 487"/>
                  <a:gd name="T29" fmla="*/ 136 h 182"/>
                  <a:gd name="T30" fmla="*/ 484 w 487"/>
                  <a:gd name="T31" fmla="*/ 150 h 182"/>
                  <a:gd name="T32" fmla="*/ 482 w 487"/>
                  <a:gd name="T33" fmla="*/ 162 h 182"/>
                  <a:gd name="T34" fmla="*/ 480 w 487"/>
                  <a:gd name="T35" fmla="*/ 170 h 182"/>
                  <a:gd name="T36" fmla="*/ 479 w 487"/>
                  <a:gd name="T37" fmla="*/ 176 h 182"/>
                  <a:gd name="T38" fmla="*/ 478 w 487"/>
                  <a:gd name="T39" fmla="*/ 182 h 182"/>
                  <a:gd name="T40" fmla="*/ 10 w 487"/>
                  <a:gd name="T41" fmla="*/ 141 h 182"/>
                  <a:gd name="T42" fmla="*/ 393 w 487"/>
                  <a:gd name="T43" fmla="*/ 138 h 182"/>
                  <a:gd name="T44" fmla="*/ 399 w 487"/>
                  <a:gd name="T45" fmla="*/ 136 h 182"/>
                  <a:gd name="T46" fmla="*/ 405 w 487"/>
                  <a:gd name="T47" fmla="*/ 135 h 182"/>
                  <a:gd name="T48" fmla="*/ 414 w 487"/>
                  <a:gd name="T49" fmla="*/ 131 h 182"/>
                  <a:gd name="T50" fmla="*/ 422 w 487"/>
                  <a:gd name="T51" fmla="*/ 127 h 182"/>
                  <a:gd name="T52" fmla="*/ 431 w 487"/>
                  <a:gd name="T53" fmla="*/ 122 h 182"/>
                  <a:gd name="T54" fmla="*/ 444 w 487"/>
                  <a:gd name="T55" fmla="*/ 109 h 182"/>
                  <a:gd name="T56" fmla="*/ 449 w 487"/>
                  <a:gd name="T57" fmla="*/ 96 h 182"/>
                  <a:gd name="T58" fmla="*/ 452 w 487"/>
                  <a:gd name="T59" fmla="*/ 88 h 182"/>
                  <a:gd name="T60" fmla="*/ 448 w 487"/>
                  <a:gd name="T61" fmla="*/ 80 h 182"/>
                  <a:gd name="T62" fmla="*/ 438 w 487"/>
                  <a:gd name="T63" fmla="*/ 69 h 182"/>
                  <a:gd name="T64" fmla="*/ 428 w 487"/>
                  <a:gd name="T65" fmla="*/ 63 h 182"/>
                  <a:gd name="T66" fmla="*/ 418 w 487"/>
                  <a:gd name="T67" fmla="*/ 58 h 182"/>
                  <a:gd name="T68" fmla="*/ 405 w 487"/>
                  <a:gd name="T69" fmla="*/ 55 h 182"/>
                  <a:gd name="T70" fmla="*/ 392 w 487"/>
                  <a:gd name="T71" fmla="*/ 55 h 182"/>
                  <a:gd name="T72" fmla="*/ 379 w 487"/>
                  <a:gd name="T73" fmla="*/ 54 h 182"/>
                  <a:gd name="T74" fmla="*/ 370 w 487"/>
                  <a:gd name="T75" fmla="*/ 55 h 182"/>
                  <a:gd name="T76" fmla="*/ 363 w 487"/>
                  <a:gd name="T77" fmla="*/ 55 h 182"/>
                  <a:gd name="T78" fmla="*/ 361 w 487"/>
                  <a:gd name="T79" fmla="*/ 55 h 182"/>
                  <a:gd name="T80" fmla="*/ 4 w 487"/>
                  <a:gd name="T81" fmla="*/ 0 h 1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7" h="182">
                    <a:moveTo>
                      <a:pt x="4" y="0"/>
                    </a:moveTo>
                    <a:lnTo>
                      <a:pt x="466" y="15"/>
                    </a:lnTo>
                    <a:lnTo>
                      <a:pt x="466" y="16"/>
                    </a:lnTo>
                    <a:lnTo>
                      <a:pt x="469" y="18"/>
                    </a:lnTo>
                    <a:lnTo>
                      <a:pt x="471" y="21"/>
                    </a:lnTo>
                    <a:lnTo>
                      <a:pt x="472" y="23"/>
                    </a:lnTo>
                    <a:lnTo>
                      <a:pt x="474" y="27"/>
                    </a:lnTo>
                    <a:lnTo>
                      <a:pt x="476" y="32"/>
                    </a:lnTo>
                    <a:lnTo>
                      <a:pt x="478" y="37"/>
                    </a:lnTo>
                    <a:lnTo>
                      <a:pt x="480" y="43"/>
                    </a:lnTo>
                    <a:lnTo>
                      <a:pt x="480" y="45"/>
                    </a:lnTo>
                    <a:lnTo>
                      <a:pt x="481" y="49"/>
                    </a:lnTo>
                    <a:lnTo>
                      <a:pt x="482" y="52"/>
                    </a:lnTo>
                    <a:lnTo>
                      <a:pt x="484" y="57"/>
                    </a:lnTo>
                    <a:lnTo>
                      <a:pt x="484" y="61"/>
                    </a:lnTo>
                    <a:lnTo>
                      <a:pt x="484" y="65"/>
                    </a:lnTo>
                    <a:lnTo>
                      <a:pt x="485" y="70"/>
                    </a:lnTo>
                    <a:lnTo>
                      <a:pt x="486" y="75"/>
                    </a:lnTo>
                    <a:lnTo>
                      <a:pt x="486" y="78"/>
                    </a:lnTo>
                    <a:lnTo>
                      <a:pt x="486" y="84"/>
                    </a:lnTo>
                    <a:lnTo>
                      <a:pt x="486" y="90"/>
                    </a:lnTo>
                    <a:lnTo>
                      <a:pt x="487" y="96"/>
                    </a:lnTo>
                    <a:lnTo>
                      <a:pt x="486" y="102"/>
                    </a:lnTo>
                    <a:lnTo>
                      <a:pt x="486" y="107"/>
                    </a:lnTo>
                    <a:lnTo>
                      <a:pt x="486" y="112"/>
                    </a:lnTo>
                    <a:lnTo>
                      <a:pt x="486" y="117"/>
                    </a:lnTo>
                    <a:lnTo>
                      <a:pt x="486" y="122"/>
                    </a:lnTo>
                    <a:lnTo>
                      <a:pt x="486" y="127"/>
                    </a:lnTo>
                    <a:lnTo>
                      <a:pt x="486" y="130"/>
                    </a:lnTo>
                    <a:lnTo>
                      <a:pt x="486" y="136"/>
                    </a:lnTo>
                    <a:lnTo>
                      <a:pt x="484" y="143"/>
                    </a:lnTo>
                    <a:lnTo>
                      <a:pt x="484" y="150"/>
                    </a:lnTo>
                    <a:lnTo>
                      <a:pt x="482" y="156"/>
                    </a:lnTo>
                    <a:lnTo>
                      <a:pt x="482" y="162"/>
                    </a:lnTo>
                    <a:lnTo>
                      <a:pt x="481" y="167"/>
                    </a:lnTo>
                    <a:lnTo>
                      <a:pt x="480" y="170"/>
                    </a:lnTo>
                    <a:lnTo>
                      <a:pt x="480" y="174"/>
                    </a:lnTo>
                    <a:lnTo>
                      <a:pt x="479" y="176"/>
                    </a:lnTo>
                    <a:lnTo>
                      <a:pt x="478" y="180"/>
                    </a:lnTo>
                    <a:lnTo>
                      <a:pt x="478" y="182"/>
                    </a:lnTo>
                    <a:lnTo>
                      <a:pt x="16" y="163"/>
                    </a:lnTo>
                    <a:lnTo>
                      <a:pt x="10" y="141"/>
                    </a:lnTo>
                    <a:lnTo>
                      <a:pt x="4" y="115"/>
                    </a:lnTo>
                    <a:lnTo>
                      <a:pt x="393" y="138"/>
                    </a:lnTo>
                    <a:lnTo>
                      <a:pt x="394" y="138"/>
                    </a:lnTo>
                    <a:lnTo>
                      <a:pt x="399" y="136"/>
                    </a:lnTo>
                    <a:lnTo>
                      <a:pt x="401" y="135"/>
                    </a:lnTo>
                    <a:lnTo>
                      <a:pt x="405" y="135"/>
                    </a:lnTo>
                    <a:lnTo>
                      <a:pt x="410" y="132"/>
                    </a:lnTo>
                    <a:lnTo>
                      <a:pt x="414" y="131"/>
                    </a:lnTo>
                    <a:lnTo>
                      <a:pt x="418" y="129"/>
                    </a:lnTo>
                    <a:lnTo>
                      <a:pt x="422" y="127"/>
                    </a:lnTo>
                    <a:lnTo>
                      <a:pt x="426" y="124"/>
                    </a:lnTo>
                    <a:lnTo>
                      <a:pt x="431" y="122"/>
                    </a:lnTo>
                    <a:lnTo>
                      <a:pt x="438" y="116"/>
                    </a:lnTo>
                    <a:lnTo>
                      <a:pt x="444" y="109"/>
                    </a:lnTo>
                    <a:lnTo>
                      <a:pt x="446" y="102"/>
                    </a:lnTo>
                    <a:lnTo>
                      <a:pt x="449" y="96"/>
                    </a:lnTo>
                    <a:lnTo>
                      <a:pt x="451" y="92"/>
                    </a:lnTo>
                    <a:lnTo>
                      <a:pt x="452" y="88"/>
                    </a:lnTo>
                    <a:lnTo>
                      <a:pt x="451" y="83"/>
                    </a:lnTo>
                    <a:lnTo>
                      <a:pt x="448" y="80"/>
                    </a:lnTo>
                    <a:lnTo>
                      <a:pt x="444" y="75"/>
                    </a:lnTo>
                    <a:lnTo>
                      <a:pt x="438" y="69"/>
                    </a:lnTo>
                    <a:lnTo>
                      <a:pt x="433" y="64"/>
                    </a:lnTo>
                    <a:lnTo>
                      <a:pt x="428" y="63"/>
                    </a:lnTo>
                    <a:lnTo>
                      <a:pt x="422" y="61"/>
                    </a:lnTo>
                    <a:lnTo>
                      <a:pt x="418" y="58"/>
                    </a:lnTo>
                    <a:lnTo>
                      <a:pt x="411" y="56"/>
                    </a:lnTo>
                    <a:lnTo>
                      <a:pt x="405" y="55"/>
                    </a:lnTo>
                    <a:lnTo>
                      <a:pt x="398" y="55"/>
                    </a:lnTo>
                    <a:lnTo>
                      <a:pt x="392" y="55"/>
                    </a:lnTo>
                    <a:lnTo>
                      <a:pt x="385" y="54"/>
                    </a:lnTo>
                    <a:lnTo>
                      <a:pt x="379" y="54"/>
                    </a:lnTo>
                    <a:lnTo>
                      <a:pt x="374" y="54"/>
                    </a:lnTo>
                    <a:lnTo>
                      <a:pt x="370" y="55"/>
                    </a:lnTo>
                    <a:lnTo>
                      <a:pt x="365" y="55"/>
                    </a:lnTo>
                    <a:lnTo>
                      <a:pt x="363" y="55"/>
                    </a:lnTo>
                    <a:lnTo>
                      <a:pt x="361" y="55"/>
                    </a:lnTo>
                    <a:lnTo>
                      <a:pt x="0" y="3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6" name="Freeform 273"/>
              <p:cNvSpPr>
                <a:spLocks noChangeAspect="1"/>
              </p:cNvSpPr>
              <p:nvPr/>
            </p:nvSpPr>
            <p:spPr bwMode="auto">
              <a:xfrm>
                <a:off x="2742" y="2825"/>
                <a:ext cx="26" cy="125"/>
              </a:xfrm>
              <a:custGeom>
                <a:avLst/>
                <a:gdLst>
                  <a:gd name="T0" fmla="*/ 26 w 26"/>
                  <a:gd name="T1" fmla="*/ 0 h 125"/>
                  <a:gd name="T2" fmla="*/ 26 w 26"/>
                  <a:gd name="T3" fmla="*/ 120 h 125"/>
                  <a:gd name="T4" fmla="*/ 0 w 26"/>
                  <a:gd name="T5" fmla="*/ 125 h 125"/>
                  <a:gd name="T6" fmla="*/ 4 w 26"/>
                  <a:gd name="T7" fmla="*/ 0 h 125"/>
                  <a:gd name="T8" fmla="*/ 26 w 26"/>
                  <a:gd name="T9" fmla="*/ 0 h 125"/>
                  <a:gd name="T10" fmla="*/ 26 w 26"/>
                  <a:gd name="T11" fmla="*/ 0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125">
                    <a:moveTo>
                      <a:pt x="26" y="0"/>
                    </a:moveTo>
                    <a:lnTo>
                      <a:pt x="26" y="120"/>
                    </a:lnTo>
                    <a:lnTo>
                      <a:pt x="0" y="125"/>
                    </a:lnTo>
                    <a:lnTo>
                      <a:pt x="4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7" name="Freeform 274"/>
              <p:cNvSpPr>
                <a:spLocks noChangeAspect="1"/>
              </p:cNvSpPr>
              <p:nvPr/>
            </p:nvSpPr>
            <p:spPr bwMode="auto">
              <a:xfrm>
                <a:off x="2819" y="2830"/>
                <a:ext cx="91" cy="123"/>
              </a:xfrm>
              <a:custGeom>
                <a:avLst/>
                <a:gdLst>
                  <a:gd name="T0" fmla="*/ 8 w 91"/>
                  <a:gd name="T1" fmla="*/ 0 h 123"/>
                  <a:gd name="T2" fmla="*/ 9 w 91"/>
                  <a:gd name="T3" fmla="*/ 0 h 123"/>
                  <a:gd name="T4" fmla="*/ 15 w 91"/>
                  <a:gd name="T5" fmla="*/ 1 h 123"/>
                  <a:gd name="T6" fmla="*/ 19 w 91"/>
                  <a:gd name="T7" fmla="*/ 1 h 123"/>
                  <a:gd name="T8" fmla="*/ 23 w 91"/>
                  <a:gd name="T9" fmla="*/ 2 h 123"/>
                  <a:gd name="T10" fmla="*/ 28 w 91"/>
                  <a:gd name="T11" fmla="*/ 3 h 123"/>
                  <a:gd name="T12" fmla="*/ 34 w 91"/>
                  <a:gd name="T13" fmla="*/ 4 h 123"/>
                  <a:gd name="T14" fmla="*/ 38 w 91"/>
                  <a:gd name="T15" fmla="*/ 7 h 123"/>
                  <a:gd name="T16" fmla="*/ 44 w 91"/>
                  <a:gd name="T17" fmla="*/ 9 h 123"/>
                  <a:gd name="T18" fmla="*/ 50 w 91"/>
                  <a:gd name="T19" fmla="*/ 11 h 123"/>
                  <a:gd name="T20" fmla="*/ 57 w 91"/>
                  <a:gd name="T21" fmla="*/ 16 h 123"/>
                  <a:gd name="T22" fmla="*/ 63 w 91"/>
                  <a:gd name="T23" fmla="*/ 18 h 123"/>
                  <a:gd name="T24" fmla="*/ 69 w 91"/>
                  <a:gd name="T25" fmla="*/ 24 h 123"/>
                  <a:gd name="T26" fmla="*/ 75 w 91"/>
                  <a:gd name="T27" fmla="*/ 29 h 123"/>
                  <a:gd name="T28" fmla="*/ 81 w 91"/>
                  <a:gd name="T29" fmla="*/ 36 h 123"/>
                  <a:gd name="T30" fmla="*/ 84 w 91"/>
                  <a:gd name="T31" fmla="*/ 41 h 123"/>
                  <a:gd name="T32" fmla="*/ 88 w 91"/>
                  <a:gd name="T33" fmla="*/ 47 h 123"/>
                  <a:gd name="T34" fmla="*/ 90 w 91"/>
                  <a:gd name="T35" fmla="*/ 52 h 123"/>
                  <a:gd name="T36" fmla="*/ 91 w 91"/>
                  <a:gd name="T37" fmla="*/ 58 h 123"/>
                  <a:gd name="T38" fmla="*/ 90 w 91"/>
                  <a:gd name="T39" fmla="*/ 63 h 123"/>
                  <a:gd name="T40" fmla="*/ 90 w 91"/>
                  <a:gd name="T41" fmla="*/ 68 h 123"/>
                  <a:gd name="T42" fmla="*/ 89 w 91"/>
                  <a:gd name="T43" fmla="*/ 72 h 123"/>
                  <a:gd name="T44" fmla="*/ 88 w 91"/>
                  <a:gd name="T45" fmla="*/ 77 h 123"/>
                  <a:gd name="T46" fmla="*/ 83 w 91"/>
                  <a:gd name="T47" fmla="*/ 84 h 123"/>
                  <a:gd name="T48" fmla="*/ 78 w 91"/>
                  <a:gd name="T49" fmla="*/ 90 h 123"/>
                  <a:gd name="T50" fmla="*/ 75 w 91"/>
                  <a:gd name="T51" fmla="*/ 94 h 123"/>
                  <a:gd name="T52" fmla="*/ 75 w 91"/>
                  <a:gd name="T53" fmla="*/ 95 h 123"/>
                  <a:gd name="T54" fmla="*/ 0 w 91"/>
                  <a:gd name="T55" fmla="*/ 123 h 123"/>
                  <a:gd name="T56" fmla="*/ 3 w 91"/>
                  <a:gd name="T57" fmla="*/ 95 h 123"/>
                  <a:gd name="T58" fmla="*/ 3 w 91"/>
                  <a:gd name="T59" fmla="*/ 95 h 123"/>
                  <a:gd name="T60" fmla="*/ 8 w 91"/>
                  <a:gd name="T61" fmla="*/ 92 h 123"/>
                  <a:gd name="T62" fmla="*/ 13 w 91"/>
                  <a:gd name="T63" fmla="*/ 90 h 123"/>
                  <a:gd name="T64" fmla="*/ 21 w 91"/>
                  <a:gd name="T65" fmla="*/ 88 h 123"/>
                  <a:gd name="T66" fmla="*/ 27 w 91"/>
                  <a:gd name="T67" fmla="*/ 83 h 123"/>
                  <a:gd name="T68" fmla="*/ 35 w 91"/>
                  <a:gd name="T69" fmla="*/ 80 h 123"/>
                  <a:gd name="T70" fmla="*/ 41 w 91"/>
                  <a:gd name="T71" fmla="*/ 75 h 123"/>
                  <a:gd name="T72" fmla="*/ 47 w 91"/>
                  <a:gd name="T73" fmla="*/ 69 h 123"/>
                  <a:gd name="T74" fmla="*/ 49 w 91"/>
                  <a:gd name="T75" fmla="*/ 63 h 123"/>
                  <a:gd name="T76" fmla="*/ 51 w 91"/>
                  <a:gd name="T77" fmla="*/ 58 h 123"/>
                  <a:gd name="T78" fmla="*/ 51 w 91"/>
                  <a:gd name="T79" fmla="*/ 55 h 123"/>
                  <a:gd name="T80" fmla="*/ 53 w 91"/>
                  <a:gd name="T81" fmla="*/ 51 h 123"/>
                  <a:gd name="T82" fmla="*/ 50 w 91"/>
                  <a:gd name="T83" fmla="*/ 44 h 123"/>
                  <a:gd name="T84" fmla="*/ 44 w 91"/>
                  <a:gd name="T85" fmla="*/ 40 h 123"/>
                  <a:gd name="T86" fmla="*/ 40 w 91"/>
                  <a:gd name="T87" fmla="*/ 36 h 123"/>
                  <a:gd name="T88" fmla="*/ 33 w 91"/>
                  <a:gd name="T89" fmla="*/ 35 h 123"/>
                  <a:gd name="T90" fmla="*/ 26 w 91"/>
                  <a:gd name="T91" fmla="*/ 32 h 123"/>
                  <a:gd name="T92" fmla="*/ 19 w 91"/>
                  <a:gd name="T93" fmla="*/ 31 h 123"/>
                  <a:gd name="T94" fmla="*/ 11 w 91"/>
                  <a:gd name="T95" fmla="*/ 30 h 123"/>
                  <a:gd name="T96" fmla="*/ 7 w 91"/>
                  <a:gd name="T97" fmla="*/ 30 h 123"/>
                  <a:gd name="T98" fmla="*/ 2 w 91"/>
                  <a:gd name="T99" fmla="*/ 30 h 123"/>
                  <a:gd name="T100" fmla="*/ 1 w 91"/>
                  <a:gd name="T101" fmla="*/ 30 h 123"/>
                  <a:gd name="T102" fmla="*/ 8 w 91"/>
                  <a:gd name="T103" fmla="*/ 0 h 123"/>
                  <a:gd name="T104" fmla="*/ 8 w 91"/>
                  <a:gd name="T105" fmla="*/ 0 h 1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1" h="123">
                    <a:moveTo>
                      <a:pt x="8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19" y="1"/>
                    </a:lnTo>
                    <a:lnTo>
                      <a:pt x="23" y="2"/>
                    </a:lnTo>
                    <a:lnTo>
                      <a:pt x="28" y="3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4" y="9"/>
                    </a:lnTo>
                    <a:lnTo>
                      <a:pt x="50" y="11"/>
                    </a:lnTo>
                    <a:lnTo>
                      <a:pt x="57" y="16"/>
                    </a:lnTo>
                    <a:lnTo>
                      <a:pt x="63" y="18"/>
                    </a:lnTo>
                    <a:lnTo>
                      <a:pt x="69" y="24"/>
                    </a:lnTo>
                    <a:lnTo>
                      <a:pt x="75" y="29"/>
                    </a:lnTo>
                    <a:lnTo>
                      <a:pt x="81" y="36"/>
                    </a:lnTo>
                    <a:lnTo>
                      <a:pt x="84" y="41"/>
                    </a:lnTo>
                    <a:lnTo>
                      <a:pt x="88" y="47"/>
                    </a:lnTo>
                    <a:lnTo>
                      <a:pt x="90" y="52"/>
                    </a:lnTo>
                    <a:lnTo>
                      <a:pt x="91" y="58"/>
                    </a:lnTo>
                    <a:lnTo>
                      <a:pt x="90" y="63"/>
                    </a:lnTo>
                    <a:lnTo>
                      <a:pt x="90" y="68"/>
                    </a:lnTo>
                    <a:lnTo>
                      <a:pt x="89" y="72"/>
                    </a:lnTo>
                    <a:lnTo>
                      <a:pt x="88" y="77"/>
                    </a:lnTo>
                    <a:lnTo>
                      <a:pt x="83" y="84"/>
                    </a:lnTo>
                    <a:lnTo>
                      <a:pt x="78" y="90"/>
                    </a:lnTo>
                    <a:lnTo>
                      <a:pt x="75" y="94"/>
                    </a:lnTo>
                    <a:lnTo>
                      <a:pt x="75" y="95"/>
                    </a:lnTo>
                    <a:lnTo>
                      <a:pt x="0" y="123"/>
                    </a:lnTo>
                    <a:lnTo>
                      <a:pt x="3" y="95"/>
                    </a:lnTo>
                    <a:lnTo>
                      <a:pt x="8" y="92"/>
                    </a:lnTo>
                    <a:lnTo>
                      <a:pt x="13" y="90"/>
                    </a:lnTo>
                    <a:lnTo>
                      <a:pt x="21" y="88"/>
                    </a:lnTo>
                    <a:lnTo>
                      <a:pt x="27" y="83"/>
                    </a:lnTo>
                    <a:lnTo>
                      <a:pt x="35" y="80"/>
                    </a:lnTo>
                    <a:lnTo>
                      <a:pt x="41" y="75"/>
                    </a:lnTo>
                    <a:lnTo>
                      <a:pt x="47" y="69"/>
                    </a:lnTo>
                    <a:lnTo>
                      <a:pt x="49" y="63"/>
                    </a:lnTo>
                    <a:lnTo>
                      <a:pt x="51" y="58"/>
                    </a:lnTo>
                    <a:lnTo>
                      <a:pt x="51" y="55"/>
                    </a:lnTo>
                    <a:lnTo>
                      <a:pt x="53" y="51"/>
                    </a:lnTo>
                    <a:lnTo>
                      <a:pt x="50" y="44"/>
                    </a:lnTo>
                    <a:lnTo>
                      <a:pt x="44" y="40"/>
                    </a:lnTo>
                    <a:lnTo>
                      <a:pt x="40" y="36"/>
                    </a:lnTo>
                    <a:lnTo>
                      <a:pt x="33" y="35"/>
                    </a:lnTo>
                    <a:lnTo>
                      <a:pt x="26" y="32"/>
                    </a:lnTo>
                    <a:lnTo>
                      <a:pt x="19" y="31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2" y="30"/>
                    </a:lnTo>
                    <a:lnTo>
                      <a:pt x="1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8" name="Freeform 275"/>
              <p:cNvSpPr>
                <a:spLocks noChangeAspect="1"/>
              </p:cNvSpPr>
              <p:nvPr/>
            </p:nvSpPr>
            <p:spPr bwMode="auto">
              <a:xfrm>
                <a:off x="2624" y="2939"/>
                <a:ext cx="138" cy="414"/>
              </a:xfrm>
              <a:custGeom>
                <a:avLst/>
                <a:gdLst>
                  <a:gd name="T0" fmla="*/ 129 w 138"/>
                  <a:gd name="T1" fmla="*/ 210 h 414"/>
                  <a:gd name="T2" fmla="*/ 122 w 138"/>
                  <a:gd name="T3" fmla="*/ 213 h 414"/>
                  <a:gd name="T4" fmla="*/ 107 w 138"/>
                  <a:gd name="T5" fmla="*/ 220 h 414"/>
                  <a:gd name="T6" fmla="*/ 98 w 138"/>
                  <a:gd name="T7" fmla="*/ 225 h 414"/>
                  <a:gd name="T8" fmla="*/ 91 w 138"/>
                  <a:gd name="T9" fmla="*/ 233 h 414"/>
                  <a:gd name="T10" fmla="*/ 84 w 138"/>
                  <a:gd name="T11" fmla="*/ 241 h 414"/>
                  <a:gd name="T12" fmla="*/ 80 w 138"/>
                  <a:gd name="T13" fmla="*/ 253 h 414"/>
                  <a:gd name="T14" fmla="*/ 78 w 138"/>
                  <a:gd name="T15" fmla="*/ 262 h 414"/>
                  <a:gd name="T16" fmla="*/ 81 w 138"/>
                  <a:gd name="T17" fmla="*/ 273 h 414"/>
                  <a:gd name="T18" fmla="*/ 84 w 138"/>
                  <a:gd name="T19" fmla="*/ 281 h 414"/>
                  <a:gd name="T20" fmla="*/ 90 w 138"/>
                  <a:gd name="T21" fmla="*/ 290 h 414"/>
                  <a:gd name="T22" fmla="*/ 101 w 138"/>
                  <a:gd name="T23" fmla="*/ 302 h 414"/>
                  <a:gd name="T24" fmla="*/ 107 w 138"/>
                  <a:gd name="T25" fmla="*/ 308 h 414"/>
                  <a:gd name="T26" fmla="*/ 136 w 138"/>
                  <a:gd name="T27" fmla="*/ 414 h 414"/>
                  <a:gd name="T28" fmla="*/ 4 w 138"/>
                  <a:gd name="T29" fmla="*/ 409 h 414"/>
                  <a:gd name="T30" fmla="*/ 2 w 138"/>
                  <a:gd name="T31" fmla="*/ 400 h 414"/>
                  <a:gd name="T32" fmla="*/ 1 w 138"/>
                  <a:gd name="T33" fmla="*/ 393 h 414"/>
                  <a:gd name="T34" fmla="*/ 0 w 138"/>
                  <a:gd name="T35" fmla="*/ 381 h 414"/>
                  <a:gd name="T36" fmla="*/ 2 w 138"/>
                  <a:gd name="T37" fmla="*/ 372 h 414"/>
                  <a:gd name="T38" fmla="*/ 8 w 138"/>
                  <a:gd name="T39" fmla="*/ 373 h 414"/>
                  <a:gd name="T40" fmla="*/ 17 w 138"/>
                  <a:gd name="T41" fmla="*/ 374 h 414"/>
                  <a:gd name="T42" fmla="*/ 28 w 138"/>
                  <a:gd name="T43" fmla="*/ 374 h 414"/>
                  <a:gd name="T44" fmla="*/ 36 w 138"/>
                  <a:gd name="T45" fmla="*/ 374 h 414"/>
                  <a:gd name="T46" fmla="*/ 46 w 138"/>
                  <a:gd name="T47" fmla="*/ 374 h 414"/>
                  <a:gd name="T48" fmla="*/ 54 w 138"/>
                  <a:gd name="T49" fmla="*/ 374 h 414"/>
                  <a:gd name="T50" fmla="*/ 63 w 138"/>
                  <a:gd name="T51" fmla="*/ 374 h 414"/>
                  <a:gd name="T52" fmla="*/ 71 w 138"/>
                  <a:gd name="T53" fmla="*/ 373 h 414"/>
                  <a:gd name="T54" fmla="*/ 80 w 138"/>
                  <a:gd name="T55" fmla="*/ 372 h 414"/>
                  <a:gd name="T56" fmla="*/ 88 w 138"/>
                  <a:gd name="T57" fmla="*/ 372 h 414"/>
                  <a:gd name="T58" fmla="*/ 97 w 138"/>
                  <a:gd name="T59" fmla="*/ 370 h 414"/>
                  <a:gd name="T60" fmla="*/ 104 w 138"/>
                  <a:gd name="T61" fmla="*/ 370 h 414"/>
                  <a:gd name="T62" fmla="*/ 104 w 138"/>
                  <a:gd name="T63" fmla="*/ 338 h 414"/>
                  <a:gd name="T64" fmla="*/ 96 w 138"/>
                  <a:gd name="T65" fmla="*/ 333 h 414"/>
                  <a:gd name="T66" fmla="*/ 87 w 138"/>
                  <a:gd name="T67" fmla="*/ 328 h 414"/>
                  <a:gd name="T68" fmla="*/ 78 w 138"/>
                  <a:gd name="T69" fmla="*/ 322 h 414"/>
                  <a:gd name="T70" fmla="*/ 68 w 138"/>
                  <a:gd name="T71" fmla="*/ 313 h 414"/>
                  <a:gd name="T72" fmla="*/ 58 w 138"/>
                  <a:gd name="T73" fmla="*/ 302 h 414"/>
                  <a:gd name="T74" fmla="*/ 50 w 138"/>
                  <a:gd name="T75" fmla="*/ 289 h 414"/>
                  <a:gd name="T76" fmla="*/ 46 w 138"/>
                  <a:gd name="T77" fmla="*/ 274 h 414"/>
                  <a:gd name="T78" fmla="*/ 43 w 138"/>
                  <a:gd name="T79" fmla="*/ 266 h 414"/>
                  <a:gd name="T80" fmla="*/ 43 w 138"/>
                  <a:gd name="T81" fmla="*/ 259 h 414"/>
                  <a:gd name="T82" fmla="*/ 44 w 138"/>
                  <a:gd name="T83" fmla="*/ 246 h 414"/>
                  <a:gd name="T84" fmla="*/ 48 w 138"/>
                  <a:gd name="T85" fmla="*/ 234 h 414"/>
                  <a:gd name="T86" fmla="*/ 54 w 138"/>
                  <a:gd name="T87" fmla="*/ 225 h 414"/>
                  <a:gd name="T88" fmla="*/ 60 w 138"/>
                  <a:gd name="T89" fmla="*/ 218 h 414"/>
                  <a:gd name="T90" fmla="*/ 66 w 138"/>
                  <a:gd name="T91" fmla="*/ 213 h 414"/>
                  <a:gd name="T92" fmla="*/ 71 w 138"/>
                  <a:gd name="T93" fmla="*/ 208 h 414"/>
                  <a:gd name="T94" fmla="*/ 94 w 138"/>
                  <a:gd name="T95" fmla="*/ 0 h 414"/>
                  <a:gd name="T96" fmla="*/ 134 w 138"/>
                  <a:gd name="T97" fmla="*/ 0 h 4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38" h="414">
                    <a:moveTo>
                      <a:pt x="134" y="0"/>
                    </a:moveTo>
                    <a:lnTo>
                      <a:pt x="129" y="210"/>
                    </a:lnTo>
                    <a:lnTo>
                      <a:pt x="127" y="210"/>
                    </a:lnTo>
                    <a:lnTo>
                      <a:pt x="122" y="213"/>
                    </a:lnTo>
                    <a:lnTo>
                      <a:pt x="115" y="214"/>
                    </a:lnTo>
                    <a:lnTo>
                      <a:pt x="107" y="220"/>
                    </a:lnTo>
                    <a:lnTo>
                      <a:pt x="103" y="222"/>
                    </a:lnTo>
                    <a:lnTo>
                      <a:pt x="98" y="225"/>
                    </a:lnTo>
                    <a:lnTo>
                      <a:pt x="94" y="228"/>
                    </a:lnTo>
                    <a:lnTo>
                      <a:pt x="91" y="233"/>
                    </a:lnTo>
                    <a:lnTo>
                      <a:pt x="87" y="236"/>
                    </a:lnTo>
                    <a:lnTo>
                      <a:pt x="84" y="241"/>
                    </a:lnTo>
                    <a:lnTo>
                      <a:pt x="81" y="246"/>
                    </a:lnTo>
                    <a:lnTo>
                      <a:pt x="80" y="253"/>
                    </a:lnTo>
                    <a:lnTo>
                      <a:pt x="78" y="256"/>
                    </a:lnTo>
                    <a:lnTo>
                      <a:pt x="78" y="262"/>
                    </a:lnTo>
                    <a:lnTo>
                      <a:pt x="78" y="267"/>
                    </a:lnTo>
                    <a:lnTo>
                      <a:pt x="81" y="273"/>
                    </a:lnTo>
                    <a:lnTo>
                      <a:pt x="82" y="276"/>
                    </a:lnTo>
                    <a:lnTo>
                      <a:pt x="84" y="281"/>
                    </a:lnTo>
                    <a:lnTo>
                      <a:pt x="87" y="286"/>
                    </a:lnTo>
                    <a:lnTo>
                      <a:pt x="90" y="290"/>
                    </a:lnTo>
                    <a:lnTo>
                      <a:pt x="95" y="296"/>
                    </a:lnTo>
                    <a:lnTo>
                      <a:pt x="101" y="302"/>
                    </a:lnTo>
                    <a:lnTo>
                      <a:pt x="104" y="306"/>
                    </a:lnTo>
                    <a:lnTo>
                      <a:pt x="107" y="308"/>
                    </a:lnTo>
                    <a:lnTo>
                      <a:pt x="138" y="312"/>
                    </a:lnTo>
                    <a:lnTo>
                      <a:pt x="136" y="414"/>
                    </a:lnTo>
                    <a:lnTo>
                      <a:pt x="6" y="412"/>
                    </a:lnTo>
                    <a:lnTo>
                      <a:pt x="4" y="409"/>
                    </a:lnTo>
                    <a:lnTo>
                      <a:pt x="3" y="405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1" y="393"/>
                    </a:lnTo>
                    <a:lnTo>
                      <a:pt x="1" y="389"/>
                    </a:lnTo>
                    <a:lnTo>
                      <a:pt x="0" y="381"/>
                    </a:lnTo>
                    <a:lnTo>
                      <a:pt x="1" y="375"/>
                    </a:lnTo>
                    <a:lnTo>
                      <a:pt x="2" y="372"/>
                    </a:lnTo>
                    <a:lnTo>
                      <a:pt x="6" y="372"/>
                    </a:lnTo>
                    <a:lnTo>
                      <a:pt x="8" y="373"/>
                    </a:lnTo>
                    <a:lnTo>
                      <a:pt x="12" y="374"/>
                    </a:lnTo>
                    <a:lnTo>
                      <a:pt x="17" y="374"/>
                    </a:lnTo>
                    <a:lnTo>
                      <a:pt x="26" y="375"/>
                    </a:lnTo>
                    <a:lnTo>
                      <a:pt x="28" y="374"/>
                    </a:lnTo>
                    <a:lnTo>
                      <a:pt x="33" y="374"/>
                    </a:lnTo>
                    <a:lnTo>
                      <a:pt x="36" y="374"/>
                    </a:lnTo>
                    <a:lnTo>
                      <a:pt x="41" y="374"/>
                    </a:lnTo>
                    <a:lnTo>
                      <a:pt x="46" y="374"/>
                    </a:lnTo>
                    <a:lnTo>
                      <a:pt x="49" y="374"/>
                    </a:lnTo>
                    <a:lnTo>
                      <a:pt x="54" y="374"/>
                    </a:lnTo>
                    <a:lnTo>
                      <a:pt x="60" y="374"/>
                    </a:lnTo>
                    <a:lnTo>
                      <a:pt x="63" y="374"/>
                    </a:lnTo>
                    <a:lnTo>
                      <a:pt x="67" y="373"/>
                    </a:lnTo>
                    <a:lnTo>
                      <a:pt x="71" y="373"/>
                    </a:lnTo>
                    <a:lnTo>
                      <a:pt x="76" y="373"/>
                    </a:lnTo>
                    <a:lnTo>
                      <a:pt x="80" y="372"/>
                    </a:lnTo>
                    <a:lnTo>
                      <a:pt x="84" y="372"/>
                    </a:lnTo>
                    <a:lnTo>
                      <a:pt x="88" y="372"/>
                    </a:lnTo>
                    <a:lnTo>
                      <a:pt x="91" y="372"/>
                    </a:lnTo>
                    <a:lnTo>
                      <a:pt x="97" y="370"/>
                    </a:lnTo>
                    <a:lnTo>
                      <a:pt x="102" y="370"/>
                    </a:lnTo>
                    <a:lnTo>
                      <a:pt x="104" y="370"/>
                    </a:lnTo>
                    <a:lnTo>
                      <a:pt x="107" y="370"/>
                    </a:lnTo>
                    <a:lnTo>
                      <a:pt x="104" y="338"/>
                    </a:lnTo>
                    <a:lnTo>
                      <a:pt x="101" y="336"/>
                    </a:lnTo>
                    <a:lnTo>
                      <a:pt x="96" y="333"/>
                    </a:lnTo>
                    <a:lnTo>
                      <a:pt x="91" y="330"/>
                    </a:lnTo>
                    <a:lnTo>
                      <a:pt x="87" y="328"/>
                    </a:lnTo>
                    <a:lnTo>
                      <a:pt x="83" y="325"/>
                    </a:lnTo>
                    <a:lnTo>
                      <a:pt x="78" y="322"/>
                    </a:lnTo>
                    <a:lnTo>
                      <a:pt x="73" y="318"/>
                    </a:lnTo>
                    <a:lnTo>
                      <a:pt x="68" y="313"/>
                    </a:lnTo>
                    <a:lnTo>
                      <a:pt x="63" y="307"/>
                    </a:lnTo>
                    <a:lnTo>
                      <a:pt x="58" y="302"/>
                    </a:lnTo>
                    <a:lnTo>
                      <a:pt x="54" y="295"/>
                    </a:lnTo>
                    <a:lnTo>
                      <a:pt x="50" y="289"/>
                    </a:lnTo>
                    <a:lnTo>
                      <a:pt x="47" y="282"/>
                    </a:lnTo>
                    <a:lnTo>
                      <a:pt x="46" y="274"/>
                    </a:lnTo>
                    <a:lnTo>
                      <a:pt x="43" y="270"/>
                    </a:lnTo>
                    <a:lnTo>
                      <a:pt x="43" y="266"/>
                    </a:lnTo>
                    <a:lnTo>
                      <a:pt x="43" y="262"/>
                    </a:lnTo>
                    <a:lnTo>
                      <a:pt x="43" y="259"/>
                    </a:lnTo>
                    <a:lnTo>
                      <a:pt x="43" y="252"/>
                    </a:lnTo>
                    <a:lnTo>
                      <a:pt x="44" y="246"/>
                    </a:lnTo>
                    <a:lnTo>
                      <a:pt x="46" y="239"/>
                    </a:lnTo>
                    <a:lnTo>
                      <a:pt x="48" y="234"/>
                    </a:lnTo>
                    <a:lnTo>
                      <a:pt x="51" y="228"/>
                    </a:lnTo>
                    <a:lnTo>
                      <a:pt x="54" y="225"/>
                    </a:lnTo>
                    <a:lnTo>
                      <a:pt x="56" y="220"/>
                    </a:lnTo>
                    <a:lnTo>
                      <a:pt x="60" y="218"/>
                    </a:lnTo>
                    <a:lnTo>
                      <a:pt x="62" y="214"/>
                    </a:lnTo>
                    <a:lnTo>
                      <a:pt x="66" y="213"/>
                    </a:lnTo>
                    <a:lnTo>
                      <a:pt x="69" y="209"/>
                    </a:lnTo>
                    <a:lnTo>
                      <a:pt x="71" y="208"/>
                    </a:lnTo>
                    <a:lnTo>
                      <a:pt x="94" y="189"/>
                    </a:lnTo>
                    <a:lnTo>
                      <a:pt x="9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19" name="Freeform 276"/>
              <p:cNvSpPr>
                <a:spLocks noChangeAspect="1"/>
              </p:cNvSpPr>
              <p:nvPr/>
            </p:nvSpPr>
            <p:spPr bwMode="auto">
              <a:xfrm>
                <a:off x="2402" y="2924"/>
                <a:ext cx="249" cy="423"/>
              </a:xfrm>
              <a:custGeom>
                <a:avLst/>
                <a:gdLst>
                  <a:gd name="T0" fmla="*/ 8 w 249"/>
                  <a:gd name="T1" fmla="*/ 193 h 423"/>
                  <a:gd name="T2" fmla="*/ 13 w 249"/>
                  <a:gd name="T3" fmla="*/ 195 h 423"/>
                  <a:gd name="T4" fmla="*/ 26 w 249"/>
                  <a:gd name="T5" fmla="*/ 204 h 423"/>
                  <a:gd name="T6" fmla="*/ 32 w 249"/>
                  <a:gd name="T7" fmla="*/ 210 h 423"/>
                  <a:gd name="T8" fmla="*/ 37 w 249"/>
                  <a:gd name="T9" fmla="*/ 218 h 423"/>
                  <a:gd name="T10" fmla="*/ 42 w 249"/>
                  <a:gd name="T11" fmla="*/ 227 h 423"/>
                  <a:gd name="T12" fmla="*/ 46 w 249"/>
                  <a:gd name="T13" fmla="*/ 237 h 423"/>
                  <a:gd name="T14" fmla="*/ 46 w 249"/>
                  <a:gd name="T15" fmla="*/ 248 h 423"/>
                  <a:gd name="T16" fmla="*/ 46 w 249"/>
                  <a:gd name="T17" fmla="*/ 256 h 423"/>
                  <a:gd name="T18" fmla="*/ 44 w 249"/>
                  <a:gd name="T19" fmla="*/ 269 h 423"/>
                  <a:gd name="T20" fmla="*/ 41 w 249"/>
                  <a:gd name="T21" fmla="*/ 280 h 423"/>
                  <a:gd name="T22" fmla="*/ 35 w 249"/>
                  <a:gd name="T23" fmla="*/ 288 h 423"/>
                  <a:gd name="T24" fmla="*/ 24 w 249"/>
                  <a:gd name="T25" fmla="*/ 294 h 423"/>
                  <a:gd name="T26" fmla="*/ 14 w 249"/>
                  <a:gd name="T27" fmla="*/ 301 h 423"/>
                  <a:gd name="T28" fmla="*/ 3 w 249"/>
                  <a:gd name="T29" fmla="*/ 305 h 423"/>
                  <a:gd name="T30" fmla="*/ 0 w 249"/>
                  <a:gd name="T31" fmla="*/ 308 h 423"/>
                  <a:gd name="T32" fmla="*/ 133 w 249"/>
                  <a:gd name="T33" fmla="*/ 418 h 423"/>
                  <a:gd name="T34" fmla="*/ 222 w 249"/>
                  <a:gd name="T35" fmla="*/ 360 h 423"/>
                  <a:gd name="T36" fmla="*/ 249 w 249"/>
                  <a:gd name="T37" fmla="*/ 423 h 423"/>
                  <a:gd name="T38" fmla="*/ 98 w 249"/>
                  <a:gd name="T39" fmla="*/ 328 h 423"/>
                  <a:gd name="T40" fmla="*/ 32 w 249"/>
                  <a:gd name="T41" fmla="*/ 377 h 423"/>
                  <a:gd name="T42" fmla="*/ 28 w 249"/>
                  <a:gd name="T43" fmla="*/ 322 h 423"/>
                  <a:gd name="T44" fmla="*/ 37 w 249"/>
                  <a:gd name="T45" fmla="*/ 317 h 423"/>
                  <a:gd name="T46" fmla="*/ 46 w 249"/>
                  <a:gd name="T47" fmla="*/ 314 h 423"/>
                  <a:gd name="T48" fmla="*/ 55 w 249"/>
                  <a:gd name="T49" fmla="*/ 308 h 423"/>
                  <a:gd name="T50" fmla="*/ 64 w 249"/>
                  <a:gd name="T51" fmla="*/ 298 h 423"/>
                  <a:gd name="T52" fmla="*/ 71 w 249"/>
                  <a:gd name="T53" fmla="*/ 288 h 423"/>
                  <a:gd name="T54" fmla="*/ 77 w 249"/>
                  <a:gd name="T55" fmla="*/ 275 h 423"/>
                  <a:gd name="T56" fmla="*/ 80 w 249"/>
                  <a:gd name="T57" fmla="*/ 261 h 423"/>
                  <a:gd name="T58" fmla="*/ 80 w 249"/>
                  <a:gd name="T59" fmla="*/ 247 h 423"/>
                  <a:gd name="T60" fmla="*/ 79 w 249"/>
                  <a:gd name="T61" fmla="*/ 234 h 423"/>
                  <a:gd name="T62" fmla="*/ 76 w 249"/>
                  <a:gd name="T63" fmla="*/ 222 h 423"/>
                  <a:gd name="T64" fmla="*/ 73 w 249"/>
                  <a:gd name="T65" fmla="*/ 213 h 423"/>
                  <a:gd name="T66" fmla="*/ 71 w 249"/>
                  <a:gd name="T67" fmla="*/ 205 h 423"/>
                  <a:gd name="T68" fmla="*/ 68 w 249"/>
                  <a:gd name="T69" fmla="*/ 198 h 423"/>
                  <a:gd name="T70" fmla="*/ 67 w 249"/>
                  <a:gd name="T71" fmla="*/ 196 h 423"/>
                  <a:gd name="T72" fmla="*/ 59 w 249"/>
                  <a:gd name="T73" fmla="*/ 191 h 423"/>
                  <a:gd name="T74" fmla="*/ 51 w 249"/>
                  <a:gd name="T75" fmla="*/ 184 h 423"/>
                  <a:gd name="T76" fmla="*/ 46 w 249"/>
                  <a:gd name="T77" fmla="*/ 177 h 423"/>
                  <a:gd name="T78" fmla="*/ 47 w 249"/>
                  <a:gd name="T79" fmla="*/ 171 h 423"/>
                  <a:gd name="T80" fmla="*/ 47 w 249"/>
                  <a:gd name="T81" fmla="*/ 165 h 423"/>
                  <a:gd name="T82" fmla="*/ 48 w 249"/>
                  <a:gd name="T83" fmla="*/ 157 h 423"/>
                  <a:gd name="T84" fmla="*/ 48 w 249"/>
                  <a:gd name="T85" fmla="*/ 147 h 423"/>
                  <a:gd name="T86" fmla="*/ 49 w 249"/>
                  <a:gd name="T87" fmla="*/ 134 h 423"/>
                  <a:gd name="T88" fmla="*/ 49 w 249"/>
                  <a:gd name="T89" fmla="*/ 120 h 423"/>
                  <a:gd name="T90" fmla="*/ 49 w 249"/>
                  <a:gd name="T91" fmla="*/ 104 h 423"/>
                  <a:gd name="T92" fmla="*/ 49 w 249"/>
                  <a:gd name="T93" fmla="*/ 90 h 423"/>
                  <a:gd name="T94" fmla="*/ 48 w 249"/>
                  <a:gd name="T95" fmla="*/ 78 h 423"/>
                  <a:gd name="T96" fmla="*/ 48 w 249"/>
                  <a:gd name="T97" fmla="*/ 70 h 423"/>
                  <a:gd name="T98" fmla="*/ 48 w 249"/>
                  <a:gd name="T99" fmla="*/ 58 h 423"/>
                  <a:gd name="T100" fmla="*/ 47 w 249"/>
                  <a:gd name="T101" fmla="*/ 43 h 423"/>
                  <a:gd name="T102" fmla="*/ 47 w 249"/>
                  <a:gd name="T103" fmla="*/ 30 h 423"/>
                  <a:gd name="T104" fmla="*/ 47 w 249"/>
                  <a:gd name="T105" fmla="*/ 18 h 423"/>
                  <a:gd name="T106" fmla="*/ 47 w 249"/>
                  <a:gd name="T107" fmla="*/ 9 h 423"/>
                  <a:gd name="T108" fmla="*/ 47 w 249"/>
                  <a:gd name="T109" fmla="*/ 1 h 423"/>
                  <a:gd name="T110" fmla="*/ 3 w 249"/>
                  <a:gd name="T111" fmla="*/ 4 h 4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9" h="423">
                    <a:moveTo>
                      <a:pt x="3" y="4"/>
                    </a:moveTo>
                    <a:lnTo>
                      <a:pt x="8" y="193"/>
                    </a:lnTo>
                    <a:lnTo>
                      <a:pt x="13" y="195"/>
                    </a:lnTo>
                    <a:lnTo>
                      <a:pt x="17" y="198"/>
                    </a:lnTo>
                    <a:lnTo>
                      <a:pt x="26" y="204"/>
                    </a:lnTo>
                    <a:lnTo>
                      <a:pt x="28" y="207"/>
                    </a:lnTo>
                    <a:lnTo>
                      <a:pt x="32" y="210"/>
                    </a:lnTo>
                    <a:lnTo>
                      <a:pt x="34" y="214"/>
                    </a:lnTo>
                    <a:lnTo>
                      <a:pt x="37" y="218"/>
                    </a:lnTo>
                    <a:lnTo>
                      <a:pt x="40" y="222"/>
                    </a:lnTo>
                    <a:lnTo>
                      <a:pt x="42" y="227"/>
                    </a:lnTo>
                    <a:lnTo>
                      <a:pt x="43" y="231"/>
                    </a:lnTo>
                    <a:lnTo>
                      <a:pt x="46" y="237"/>
                    </a:lnTo>
                    <a:lnTo>
                      <a:pt x="46" y="242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6" y="256"/>
                    </a:lnTo>
                    <a:lnTo>
                      <a:pt x="44" y="263"/>
                    </a:lnTo>
                    <a:lnTo>
                      <a:pt x="44" y="269"/>
                    </a:lnTo>
                    <a:lnTo>
                      <a:pt x="42" y="275"/>
                    </a:lnTo>
                    <a:lnTo>
                      <a:pt x="41" y="280"/>
                    </a:lnTo>
                    <a:lnTo>
                      <a:pt x="37" y="283"/>
                    </a:lnTo>
                    <a:lnTo>
                      <a:pt x="35" y="288"/>
                    </a:lnTo>
                    <a:lnTo>
                      <a:pt x="29" y="291"/>
                    </a:lnTo>
                    <a:lnTo>
                      <a:pt x="24" y="294"/>
                    </a:lnTo>
                    <a:lnTo>
                      <a:pt x="19" y="297"/>
                    </a:lnTo>
                    <a:lnTo>
                      <a:pt x="14" y="301"/>
                    </a:lnTo>
                    <a:lnTo>
                      <a:pt x="8" y="303"/>
                    </a:lnTo>
                    <a:lnTo>
                      <a:pt x="3" y="305"/>
                    </a:lnTo>
                    <a:lnTo>
                      <a:pt x="1" y="307"/>
                    </a:lnTo>
                    <a:lnTo>
                      <a:pt x="0" y="308"/>
                    </a:lnTo>
                    <a:lnTo>
                      <a:pt x="0" y="411"/>
                    </a:lnTo>
                    <a:lnTo>
                      <a:pt x="133" y="418"/>
                    </a:lnTo>
                    <a:lnTo>
                      <a:pt x="133" y="360"/>
                    </a:lnTo>
                    <a:lnTo>
                      <a:pt x="222" y="360"/>
                    </a:lnTo>
                    <a:lnTo>
                      <a:pt x="222" y="422"/>
                    </a:lnTo>
                    <a:lnTo>
                      <a:pt x="249" y="423"/>
                    </a:lnTo>
                    <a:lnTo>
                      <a:pt x="245" y="327"/>
                    </a:lnTo>
                    <a:lnTo>
                      <a:pt x="98" y="328"/>
                    </a:lnTo>
                    <a:lnTo>
                      <a:pt x="97" y="385"/>
                    </a:lnTo>
                    <a:lnTo>
                      <a:pt x="32" y="377"/>
                    </a:lnTo>
                    <a:lnTo>
                      <a:pt x="27" y="323"/>
                    </a:lnTo>
                    <a:lnTo>
                      <a:pt x="28" y="322"/>
                    </a:lnTo>
                    <a:lnTo>
                      <a:pt x="34" y="320"/>
                    </a:lnTo>
                    <a:lnTo>
                      <a:pt x="37" y="317"/>
                    </a:lnTo>
                    <a:lnTo>
                      <a:pt x="41" y="316"/>
                    </a:lnTo>
                    <a:lnTo>
                      <a:pt x="46" y="314"/>
                    </a:lnTo>
                    <a:lnTo>
                      <a:pt x="51" y="311"/>
                    </a:lnTo>
                    <a:lnTo>
                      <a:pt x="55" y="308"/>
                    </a:lnTo>
                    <a:lnTo>
                      <a:pt x="60" y="303"/>
                    </a:lnTo>
                    <a:lnTo>
                      <a:pt x="64" y="298"/>
                    </a:lnTo>
                    <a:lnTo>
                      <a:pt x="69" y="294"/>
                    </a:lnTo>
                    <a:lnTo>
                      <a:pt x="71" y="288"/>
                    </a:lnTo>
                    <a:lnTo>
                      <a:pt x="75" y="282"/>
                    </a:lnTo>
                    <a:lnTo>
                      <a:pt x="77" y="275"/>
                    </a:lnTo>
                    <a:lnTo>
                      <a:pt x="80" y="269"/>
                    </a:lnTo>
                    <a:lnTo>
                      <a:pt x="80" y="261"/>
                    </a:lnTo>
                    <a:lnTo>
                      <a:pt x="80" y="254"/>
                    </a:lnTo>
                    <a:lnTo>
                      <a:pt x="80" y="247"/>
                    </a:lnTo>
                    <a:lnTo>
                      <a:pt x="80" y="240"/>
                    </a:lnTo>
                    <a:lnTo>
                      <a:pt x="79" y="234"/>
                    </a:lnTo>
                    <a:lnTo>
                      <a:pt x="77" y="228"/>
                    </a:lnTo>
                    <a:lnTo>
                      <a:pt x="76" y="222"/>
                    </a:lnTo>
                    <a:lnTo>
                      <a:pt x="75" y="217"/>
                    </a:lnTo>
                    <a:lnTo>
                      <a:pt x="73" y="213"/>
                    </a:lnTo>
                    <a:lnTo>
                      <a:pt x="73" y="209"/>
                    </a:lnTo>
                    <a:lnTo>
                      <a:pt x="71" y="205"/>
                    </a:lnTo>
                    <a:lnTo>
                      <a:pt x="70" y="203"/>
                    </a:lnTo>
                    <a:lnTo>
                      <a:pt x="68" y="198"/>
                    </a:lnTo>
                    <a:lnTo>
                      <a:pt x="68" y="197"/>
                    </a:lnTo>
                    <a:lnTo>
                      <a:pt x="67" y="196"/>
                    </a:lnTo>
                    <a:lnTo>
                      <a:pt x="63" y="195"/>
                    </a:lnTo>
                    <a:lnTo>
                      <a:pt x="59" y="191"/>
                    </a:lnTo>
                    <a:lnTo>
                      <a:pt x="55" y="189"/>
                    </a:lnTo>
                    <a:lnTo>
                      <a:pt x="51" y="184"/>
                    </a:lnTo>
                    <a:lnTo>
                      <a:pt x="48" y="181"/>
                    </a:lnTo>
                    <a:lnTo>
                      <a:pt x="46" y="177"/>
                    </a:lnTo>
                    <a:lnTo>
                      <a:pt x="47" y="174"/>
                    </a:lnTo>
                    <a:lnTo>
                      <a:pt x="47" y="171"/>
                    </a:lnTo>
                    <a:lnTo>
                      <a:pt x="47" y="169"/>
                    </a:lnTo>
                    <a:lnTo>
                      <a:pt x="47" y="165"/>
                    </a:lnTo>
                    <a:lnTo>
                      <a:pt x="48" y="162"/>
                    </a:lnTo>
                    <a:lnTo>
                      <a:pt x="48" y="157"/>
                    </a:lnTo>
                    <a:lnTo>
                      <a:pt x="48" y="153"/>
                    </a:lnTo>
                    <a:lnTo>
                      <a:pt x="48" y="147"/>
                    </a:lnTo>
                    <a:lnTo>
                      <a:pt x="49" y="142"/>
                    </a:lnTo>
                    <a:lnTo>
                      <a:pt x="49" y="134"/>
                    </a:lnTo>
                    <a:lnTo>
                      <a:pt x="49" y="128"/>
                    </a:lnTo>
                    <a:lnTo>
                      <a:pt x="49" y="120"/>
                    </a:lnTo>
                    <a:lnTo>
                      <a:pt x="49" y="113"/>
                    </a:lnTo>
                    <a:lnTo>
                      <a:pt x="49" y="104"/>
                    </a:lnTo>
                    <a:lnTo>
                      <a:pt x="49" y="97"/>
                    </a:lnTo>
                    <a:lnTo>
                      <a:pt x="49" y="90"/>
                    </a:lnTo>
                    <a:lnTo>
                      <a:pt x="49" y="82"/>
                    </a:lnTo>
                    <a:lnTo>
                      <a:pt x="48" y="78"/>
                    </a:lnTo>
                    <a:lnTo>
                      <a:pt x="48" y="74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48" y="58"/>
                    </a:lnTo>
                    <a:lnTo>
                      <a:pt x="48" y="51"/>
                    </a:lnTo>
                    <a:lnTo>
                      <a:pt x="47" y="43"/>
                    </a:lnTo>
                    <a:lnTo>
                      <a:pt x="47" y="36"/>
                    </a:lnTo>
                    <a:lnTo>
                      <a:pt x="47" y="30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4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1"/>
                    </a:lnTo>
                    <a:lnTo>
                      <a:pt x="47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20" name="Freeform 277"/>
              <p:cNvSpPr>
                <a:spLocks noChangeAspect="1"/>
              </p:cNvSpPr>
              <p:nvPr/>
            </p:nvSpPr>
            <p:spPr bwMode="auto">
              <a:xfrm>
                <a:off x="984" y="2573"/>
                <a:ext cx="333" cy="286"/>
              </a:xfrm>
              <a:custGeom>
                <a:avLst/>
                <a:gdLst>
                  <a:gd name="T0" fmla="*/ 31 w 333"/>
                  <a:gd name="T1" fmla="*/ 58 h 286"/>
                  <a:gd name="T2" fmla="*/ 46 w 333"/>
                  <a:gd name="T3" fmla="*/ 45 h 286"/>
                  <a:gd name="T4" fmla="*/ 61 w 333"/>
                  <a:gd name="T5" fmla="*/ 34 h 286"/>
                  <a:gd name="T6" fmla="*/ 77 w 333"/>
                  <a:gd name="T7" fmla="*/ 25 h 286"/>
                  <a:gd name="T8" fmla="*/ 93 w 333"/>
                  <a:gd name="T9" fmla="*/ 17 h 286"/>
                  <a:gd name="T10" fmla="*/ 112 w 333"/>
                  <a:gd name="T11" fmla="*/ 8 h 286"/>
                  <a:gd name="T12" fmla="*/ 132 w 333"/>
                  <a:gd name="T13" fmla="*/ 4 h 286"/>
                  <a:gd name="T14" fmla="*/ 154 w 333"/>
                  <a:gd name="T15" fmla="*/ 0 h 286"/>
                  <a:gd name="T16" fmla="*/ 170 w 333"/>
                  <a:gd name="T17" fmla="*/ 0 h 286"/>
                  <a:gd name="T18" fmla="*/ 185 w 333"/>
                  <a:gd name="T19" fmla="*/ 2 h 286"/>
                  <a:gd name="T20" fmla="*/ 206 w 333"/>
                  <a:gd name="T21" fmla="*/ 6 h 286"/>
                  <a:gd name="T22" fmla="*/ 224 w 333"/>
                  <a:gd name="T23" fmla="*/ 13 h 286"/>
                  <a:gd name="T24" fmla="*/ 239 w 333"/>
                  <a:gd name="T25" fmla="*/ 19 h 286"/>
                  <a:gd name="T26" fmla="*/ 252 w 333"/>
                  <a:gd name="T27" fmla="*/ 27 h 286"/>
                  <a:gd name="T28" fmla="*/ 263 w 333"/>
                  <a:gd name="T29" fmla="*/ 37 h 286"/>
                  <a:gd name="T30" fmla="*/ 278 w 333"/>
                  <a:gd name="T31" fmla="*/ 52 h 286"/>
                  <a:gd name="T32" fmla="*/ 285 w 333"/>
                  <a:gd name="T33" fmla="*/ 64 h 286"/>
                  <a:gd name="T34" fmla="*/ 333 w 333"/>
                  <a:gd name="T35" fmla="*/ 144 h 286"/>
                  <a:gd name="T36" fmla="*/ 307 w 333"/>
                  <a:gd name="T37" fmla="*/ 139 h 286"/>
                  <a:gd name="T38" fmla="*/ 298 w 333"/>
                  <a:gd name="T39" fmla="*/ 124 h 286"/>
                  <a:gd name="T40" fmla="*/ 290 w 333"/>
                  <a:gd name="T41" fmla="*/ 112 h 286"/>
                  <a:gd name="T42" fmla="*/ 281 w 333"/>
                  <a:gd name="T43" fmla="*/ 98 h 286"/>
                  <a:gd name="T44" fmla="*/ 271 w 333"/>
                  <a:gd name="T45" fmla="*/ 85 h 286"/>
                  <a:gd name="T46" fmla="*/ 259 w 333"/>
                  <a:gd name="T47" fmla="*/ 71 h 286"/>
                  <a:gd name="T48" fmla="*/ 249 w 333"/>
                  <a:gd name="T49" fmla="*/ 59 h 286"/>
                  <a:gd name="T50" fmla="*/ 226 w 333"/>
                  <a:gd name="T51" fmla="*/ 42 h 286"/>
                  <a:gd name="T52" fmla="*/ 206 w 333"/>
                  <a:gd name="T53" fmla="*/ 38 h 286"/>
                  <a:gd name="T54" fmla="*/ 185 w 333"/>
                  <a:gd name="T55" fmla="*/ 37 h 286"/>
                  <a:gd name="T56" fmla="*/ 166 w 333"/>
                  <a:gd name="T57" fmla="*/ 37 h 286"/>
                  <a:gd name="T58" fmla="*/ 146 w 333"/>
                  <a:gd name="T59" fmla="*/ 38 h 286"/>
                  <a:gd name="T60" fmla="*/ 132 w 333"/>
                  <a:gd name="T61" fmla="*/ 39 h 286"/>
                  <a:gd name="T62" fmla="*/ 120 w 333"/>
                  <a:gd name="T63" fmla="*/ 40 h 286"/>
                  <a:gd name="T64" fmla="*/ 107 w 333"/>
                  <a:gd name="T65" fmla="*/ 45 h 286"/>
                  <a:gd name="T66" fmla="*/ 92 w 333"/>
                  <a:gd name="T67" fmla="*/ 51 h 286"/>
                  <a:gd name="T68" fmla="*/ 78 w 333"/>
                  <a:gd name="T69" fmla="*/ 58 h 286"/>
                  <a:gd name="T70" fmla="*/ 64 w 333"/>
                  <a:gd name="T71" fmla="*/ 68 h 286"/>
                  <a:gd name="T72" fmla="*/ 53 w 333"/>
                  <a:gd name="T73" fmla="*/ 85 h 286"/>
                  <a:gd name="T74" fmla="*/ 46 w 333"/>
                  <a:gd name="T75" fmla="*/ 97 h 286"/>
                  <a:gd name="T76" fmla="*/ 40 w 333"/>
                  <a:gd name="T77" fmla="*/ 110 h 286"/>
                  <a:gd name="T78" fmla="*/ 34 w 333"/>
                  <a:gd name="T79" fmla="*/ 125 h 286"/>
                  <a:gd name="T80" fmla="*/ 30 w 333"/>
                  <a:gd name="T81" fmla="*/ 144 h 286"/>
                  <a:gd name="T82" fmla="*/ 26 w 333"/>
                  <a:gd name="T83" fmla="*/ 164 h 286"/>
                  <a:gd name="T84" fmla="*/ 27 w 333"/>
                  <a:gd name="T85" fmla="*/ 185 h 286"/>
                  <a:gd name="T86" fmla="*/ 31 w 333"/>
                  <a:gd name="T87" fmla="*/ 204 h 286"/>
                  <a:gd name="T88" fmla="*/ 36 w 333"/>
                  <a:gd name="T89" fmla="*/ 220 h 286"/>
                  <a:gd name="T90" fmla="*/ 57 w 333"/>
                  <a:gd name="T91" fmla="*/ 286 h 286"/>
                  <a:gd name="T92" fmla="*/ 4 w 333"/>
                  <a:gd name="T93" fmla="*/ 219 h 286"/>
                  <a:gd name="T94" fmla="*/ 3 w 333"/>
                  <a:gd name="T95" fmla="*/ 207 h 286"/>
                  <a:gd name="T96" fmla="*/ 2 w 333"/>
                  <a:gd name="T97" fmla="*/ 190 h 286"/>
                  <a:gd name="T98" fmla="*/ 0 w 333"/>
                  <a:gd name="T99" fmla="*/ 166 h 286"/>
                  <a:gd name="T100" fmla="*/ 0 w 333"/>
                  <a:gd name="T101" fmla="*/ 151 h 286"/>
                  <a:gd name="T102" fmla="*/ 2 w 333"/>
                  <a:gd name="T103" fmla="*/ 134 h 286"/>
                  <a:gd name="T104" fmla="*/ 4 w 333"/>
                  <a:gd name="T105" fmla="*/ 113 h 286"/>
                  <a:gd name="T106" fmla="*/ 10 w 333"/>
                  <a:gd name="T107" fmla="*/ 94 h 286"/>
                  <a:gd name="T108" fmla="*/ 17 w 333"/>
                  <a:gd name="T109" fmla="*/ 80 h 286"/>
                  <a:gd name="T110" fmla="*/ 23 w 333"/>
                  <a:gd name="T111" fmla="*/ 68 h 286"/>
                  <a:gd name="T112" fmla="*/ 30 w 333"/>
                  <a:gd name="T113" fmla="*/ 61 h 2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3" h="286">
                    <a:moveTo>
                      <a:pt x="30" y="61"/>
                    </a:moveTo>
                    <a:lnTo>
                      <a:pt x="30" y="60"/>
                    </a:lnTo>
                    <a:lnTo>
                      <a:pt x="31" y="58"/>
                    </a:lnTo>
                    <a:lnTo>
                      <a:pt x="36" y="54"/>
                    </a:lnTo>
                    <a:lnTo>
                      <a:pt x="40" y="51"/>
                    </a:lnTo>
                    <a:lnTo>
                      <a:pt x="46" y="45"/>
                    </a:lnTo>
                    <a:lnTo>
                      <a:pt x="53" y="40"/>
                    </a:lnTo>
                    <a:lnTo>
                      <a:pt x="57" y="37"/>
                    </a:lnTo>
                    <a:lnTo>
                      <a:pt x="61" y="34"/>
                    </a:lnTo>
                    <a:lnTo>
                      <a:pt x="67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3" y="21"/>
                    </a:lnTo>
                    <a:lnTo>
                      <a:pt x="87" y="19"/>
                    </a:lnTo>
                    <a:lnTo>
                      <a:pt x="93" y="17"/>
                    </a:lnTo>
                    <a:lnTo>
                      <a:pt x="99" y="13"/>
                    </a:lnTo>
                    <a:lnTo>
                      <a:pt x="106" y="11"/>
                    </a:lnTo>
                    <a:lnTo>
                      <a:pt x="112" y="8"/>
                    </a:lnTo>
                    <a:lnTo>
                      <a:pt x="119" y="7"/>
                    </a:lnTo>
                    <a:lnTo>
                      <a:pt x="126" y="5"/>
                    </a:lnTo>
                    <a:lnTo>
                      <a:pt x="132" y="4"/>
                    </a:lnTo>
                    <a:lnTo>
                      <a:pt x="139" y="2"/>
                    </a:lnTo>
                    <a:lnTo>
                      <a:pt x="147" y="1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70" y="0"/>
                    </a:lnTo>
                    <a:lnTo>
                      <a:pt x="174" y="1"/>
                    </a:lnTo>
                    <a:lnTo>
                      <a:pt x="178" y="2"/>
                    </a:lnTo>
                    <a:lnTo>
                      <a:pt x="185" y="2"/>
                    </a:lnTo>
                    <a:lnTo>
                      <a:pt x="192" y="4"/>
                    </a:lnTo>
                    <a:lnTo>
                      <a:pt x="199" y="5"/>
                    </a:lnTo>
                    <a:lnTo>
                      <a:pt x="206" y="6"/>
                    </a:lnTo>
                    <a:lnTo>
                      <a:pt x="212" y="8"/>
                    </a:lnTo>
                    <a:lnTo>
                      <a:pt x="218" y="11"/>
                    </a:lnTo>
                    <a:lnTo>
                      <a:pt x="224" y="13"/>
                    </a:lnTo>
                    <a:lnTo>
                      <a:pt x="229" y="14"/>
                    </a:lnTo>
                    <a:lnTo>
                      <a:pt x="233" y="17"/>
                    </a:lnTo>
                    <a:lnTo>
                      <a:pt x="239" y="19"/>
                    </a:lnTo>
                    <a:lnTo>
                      <a:pt x="244" y="22"/>
                    </a:lnTo>
                    <a:lnTo>
                      <a:pt x="247" y="25"/>
                    </a:lnTo>
                    <a:lnTo>
                      <a:pt x="252" y="27"/>
                    </a:lnTo>
                    <a:lnTo>
                      <a:pt x="255" y="31"/>
                    </a:lnTo>
                    <a:lnTo>
                      <a:pt x="259" y="33"/>
                    </a:lnTo>
                    <a:lnTo>
                      <a:pt x="263" y="37"/>
                    </a:lnTo>
                    <a:lnTo>
                      <a:pt x="268" y="42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1" y="57"/>
                    </a:lnTo>
                    <a:lnTo>
                      <a:pt x="283" y="60"/>
                    </a:lnTo>
                    <a:lnTo>
                      <a:pt x="285" y="64"/>
                    </a:lnTo>
                    <a:lnTo>
                      <a:pt x="287" y="65"/>
                    </a:lnTo>
                    <a:lnTo>
                      <a:pt x="287" y="66"/>
                    </a:lnTo>
                    <a:lnTo>
                      <a:pt x="333" y="144"/>
                    </a:lnTo>
                    <a:lnTo>
                      <a:pt x="310" y="144"/>
                    </a:lnTo>
                    <a:lnTo>
                      <a:pt x="309" y="142"/>
                    </a:lnTo>
                    <a:lnTo>
                      <a:pt x="307" y="139"/>
                    </a:lnTo>
                    <a:lnTo>
                      <a:pt x="305" y="134"/>
                    </a:lnTo>
                    <a:lnTo>
                      <a:pt x="301" y="128"/>
                    </a:lnTo>
                    <a:lnTo>
                      <a:pt x="298" y="124"/>
                    </a:lnTo>
                    <a:lnTo>
                      <a:pt x="295" y="120"/>
                    </a:lnTo>
                    <a:lnTo>
                      <a:pt x="293" y="115"/>
                    </a:lnTo>
                    <a:lnTo>
                      <a:pt x="290" y="112"/>
                    </a:lnTo>
                    <a:lnTo>
                      <a:pt x="287" y="107"/>
                    </a:lnTo>
                    <a:lnTo>
                      <a:pt x="285" y="102"/>
                    </a:lnTo>
                    <a:lnTo>
                      <a:pt x="281" y="98"/>
                    </a:lnTo>
                    <a:lnTo>
                      <a:pt x="279" y="94"/>
                    </a:lnTo>
                    <a:lnTo>
                      <a:pt x="274" y="88"/>
                    </a:lnTo>
                    <a:lnTo>
                      <a:pt x="271" y="85"/>
                    </a:lnTo>
                    <a:lnTo>
                      <a:pt x="267" y="80"/>
                    </a:lnTo>
                    <a:lnTo>
                      <a:pt x="263" y="75"/>
                    </a:lnTo>
                    <a:lnTo>
                      <a:pt x="259" y="71"/>
                    </a:lnTo>
                    <a:lnTo>
                      <a:pt x="255" y="66"/>
                    </a:lnTo>
                    <a:lnTo>
                      <a:pt x="252" y="62"/>
                    </a:lnTo>
                    <a:lnTo>
                      <a:pt x="249" y="59"/>
                    </a:lnTo>
                    <a:lnTo>
                      <a:pt x="241" y="52"/>
                    </a:lnTo>
                    <a:lnTo>
                      <a:pt x="233" y="46"/>
                    </a:lnTo>
                    <a:lnTo>
                      <a:pt x="226" y="42"/>
                    </a:lnTo>
                    <a:lnTo>
                      <a:pt x="220" y="40"/>
                    </a:lnTo>
                    <a:lnTo>
                      <a:pt x="212" y="38"/>
                    </a:lnTo>
                    <a:lnTo>
                      <a:pt x="206" y="38"/>
                    </a:lnTo>
                    <a:lnTo>
                      <a:pt x="199" y="37"/>
                    </a:lnTo>
                    <a:lnTo>
                      <a:pt x="192" y="37"/>
                    </a:lnTo>
                    <a:lnTo>
                      <a:pt x="185" y="37"/>
                    </a:lnTo>
                    <a:lnTo>
                      <a:pt x="178" y="37"/>
                    </a:lnTo>
                    <a:lnTo>
                      <a:pt x="172" y="37"/>
                    </a:lnTo>
                    <a:lnTo>
                      <a:pt x="166" y="37"/>
                    </a:lnTo>
                    <a:lnTo>
                      <a:pt x="159" y="37"/>
                    </a:lnTo>
                    <a:lnTo>
                      <a:pt x="152" y="37"/>
                    </a:lnTo>
                    <a:lnTo>
                      <a:pt x="146" y="38"/>
                    </a:lnTo>
                    <a:lnTo>
                      <a:pt x="143" y="38"/>
                    </a:lnTo>
                    <a:lnTo>
                      <a:pt x="137" y="38"/>
                    </a:lnTo>
                    <a:lnTo>
                      <a:pt x="132" y="39"/>
                    </a:lnTo>
                    <a:lnTo>
                      <a:pt x="127" y="40"/>
                    </a:lnTo>
                    <a:lnTo>
                      <a:pt x="124" y="40"/>
                    </a:lnTo>
                    <a:lnTo>
                      <a:pt x="120" y="40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7" y="45"/>
                    </a:lnTo>
                    <a:lnTo>
                      <a:pt x="103" y="46"/>
                    </a:lnTo>
                    <a:lnTo>
                      <a:pt x="97" y="48"/>
                    </a:lnTo>
                    <a:lnTo>
                      <a:pt x="92" y="51"/>
                    </a:lnTo>
                    <a:lnTo>
                      <a:pt x="87" y="54"/>
                    </a:lnTo>
                    <a:lnTo>
                      <a:pt x="83" y="57"/>
                    </a:lnTo>
                    <a:lnTo>
                      <a:pt x="78" y="58"/>
                    </a:lnTo>
                    <a:lnTo>
                      <a:pt x="73" y="60"/>
                    </a:lnTo>
                    <a:lnTo>
                      <a:pt x="70" y="64"/>
                    </a:lnTo>
                    <a:lnTo>
                      <a:pt x="64" y="68"/>
                    </a:lnTo>
                    <a:lnTo>
                      <a:pt x="60" y="74"/>
                    </a:lnTo>
                    <a:lnTo>
                      <a:pt x="57" y="78"/>
                    </a:lnTo>
                    <a:lnTo>
                      <a:pt x="53" y="85"/>
                    </a:lnTo>
                    <a:lnTo>
                      <a:pt x="51" y="88"/>
                    </a:lnTo>
                    <a:lnTo>
                      <a:pt x="49" y="92"/>
                    </a:lnTo>
                    <a:lnTo>
                      <a:pt x="46" y="97"/>
                    </a:lnTo>
                    <a:lnTo>
                      <a:pt x="45" y="101"/>
                    </a:lnTo>
                    <a:lnTo>
                      <a:pt x="43" y="105"/>
                    </a:lnTo>
                    <a:lnTo>
                      <a:pt x="40" y="110"/>
                    </a:lnTo>
                    <a:lnTo>
                      <a:pt x="38" y="114"/>
                    </a:lnTo>
                    <a:lnTo>
                      <a:pt x="37" y="120"/>
                    </a:lnTo>
                    <a:lnTo>
                      <a:pt x="34" y="125"/>
                    </a:lnTo>
                    <a:lnTo>
                      <a:pt x="33" y="131"/>
                    </a:lnTo>
                    <a:lnTo>
                      <a:pt x="31" y="137"/>
                    </a:lnTo>
                    <a:lnTo>
                      <a:pt x="30" y="144"/>
                    </a:lnTo>
                    <a:lnTo>
                      <a:pt x="27" y="150"/>
                    </a:lnTo>
                    <a:lnTo>
                      <a:pt x="26" y="155"/>
                    </a:lnTo>
                    <a:lnTo>
                      <a:pt x="26" y="164"/>
                    </a:lnTo>
                    <a:lnTo>
                      <a:pt x="26" y="171"/>
                    </a:lnTo>
                    <a:lnTo>
                      <a:pt x="26" y="178"/>
                    </a:lnTo>
                    <a:lnTo>
                      <a:pt x="27" y="185"/>
                    </a:lnTo>
                    <a:lnTo>
                      <a:pt x="29" y="192"/>
                    </a:lnTo>
                    <a:lnTo>
                      <a:pt x="31" y="199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4" y="214"/>
                    </a:lnTo>
                    <a:lnTo>
                      <a:pt x="36" y="220"/>
                    </a:lnTo>
                    <a:lnTo>
                      <a:pt x="38" y="226"/>
                    </a:lnTo>
                    <a:lnTo>
                      <a:pt x="39" y="228"/>
                    </a:lnTo>
                    <a:lnTo>
                      <a:pt x="57" y="286"/>
                    </a:lnTo>
                    <a:lnTo>
                      <a:pt x="5" y="221"/>
                    </a:lnTo>
                    <a:lnTo>
                      <a:pt x="4" y="220"/>
                    </a:lnTo>
                    <a:lnTo>
                      <a:pt x="4" y="219"/>
                    </a:lnTo>
                    <a:lnTo>
                      <a:pt x="4" y="215"/>
                    </a:lnTo>
                    <a:lnTo>
                      <a:pt x="4" y="212"/>
                    </a:lnTo>
                    <a:lnTo>
                      <a:pt x="3" y="207"/>
                    </a:lnTo>
                    <a:lnTo>
                      <a:pt x="2" y="201"/>
                    </a:lnTo>
                    <a:lnTo>
                      <a:pt x="2" y="195"/>
                    </a:lnTo>
                    <a:lnTo>
                      <a:pt x="2" y="190"/>
                    </a:lnTo>
                    <a:lnTo>
                      <a:pt x="0" y="181"/>
                    </a:lnTo>
                    <a:lnTo>
                      <a:pt x="0" y="174"/>
                    </a:lnTo>
                    <a:lnTo>
                      <a:pt x="0" y="166"/>
                    </a:lnTo>
                    <a:lnTo>
                      <a:pt x="0" y="159"/>
                    </a:lnTo>
                    <a:lnTo>
                      <a:pt x="0" y="154"/>
                    </a:lnTo>
                    <a:lnTo>
                      <a:pt x="0" y="151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2" y="134"/>
                    </a:lnTo>
                    <a:lnTo>
                      <a:pt x="3" y="128"/>
                    </a:lnTo>
                    <a:lnTo>
                      <a:pt x="3" y="120"/>
                    </a:lnTo>
                    <a:lnTo>
                      <a:pt x="4" y="113"/>
                    </a:lnTo>
                    <a:lnTo>
                      <a:pt x="5" y="106"/>
                    </a:lnTo>
                    <a:lnTo>
                      <a:pt x="7" y="100"/>
                    </a:lnTo>
                    <a:lnTo>
                      <a:pt x="10" y="94"/>
                    </a:lnTo>
                    <a:lnTo>
                      <a:pt x="11" y="88"/>
                    </a:lnTo>
                    <a:lnTo>
                      <a:pt x="13" y="85"/>
                    </a:lnTo>
                    <a:lnTo>
                      <a:pt x="17" y="80"/>
                    </a:lnTo>
                    <a:lnTo>
                      <a:pt x="18" y="75"/>
                    </a:lnTo>
                    <a:lnTo>
                      <a:pt x="20" y="72"/>
                    </a:lnTo>
                    <a:lnTo>
                      <a:pt x="23" y="68"/>
                    </a:lnTo>
                    <a:lnTo>
                      <a:pt x="25" y="66"/>
                    </a:lnTo>
                    <a:lnTo>
                      <a:pt x="27" y="62"/>
                    </a:lnTo>
                    <a:lnTo>
                      <a:pt x="30" y="61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21" name="Freeform 278"/>
              <p:cNvSpPr>
                <a:spLocks noChangeAspect="1"/>
              </p:cNvSpPr>
              <p:nvPr/>
            </p:nvSpPr>
            <p:spPr bwMode="auto">
              <a:xfrm>
                <a:off x="1471" y="2790"/>
                <a:ext cx="793" cy="70"/>
              </a:xfrm>
              <a:custGeom>
                <a:avLst/>
                <a:gdLst>
                  <a:gd name="T0" fmla="*/ 2 w 793"/>
                  <a:gd name="T1" fmla="*/ 37 h 70"/>
                  <a:gd name="T2" fmla="*/ 13 w 793"/>
                  <a:gd name="T3" fmla="*/ 37 h 70"/>
                  <a:gd name="T4" fmla="*/ 24 w 793"/>
                  <a:gd name="T5" fmla="*/ 37 h 70"/>
                  <a:gd name="T6" fmla="*/ 40 w 793"/>
                  <a:gd name="T7" fmla="*/ 37 h 70"/>
                  <a:gd name="T8" fmla="*/ 58 w 793"/>
                  <a:gd name="T9" fmla="*/ 37 h 70"/>
                  <a:gd name="T10" fmla="*/ 79 w 793"/>
                  <a:gd name="T11" fmla="*/ 37 h 70"/>
                  <a:gd name="T12" fmla="*/ 104 w 793"/>
                  <a:gd name="T13" fmla="*/ 37 h 70"/>
                  <a:gd name="T14" fmla="*/ 130 w 793"/>
                  <a:gd name="T15" fmla="*/ 37 h 70"/>
                  <a:gd name="T16" fmla="*/ 157 w 793"/>
                  <a:gd name="T17" fmla="*/ 37 h 70"/>
                  <a:gd name="T18" fmla="*/ 187 w 793"/>
                  <a:gd name="T19" fmla="*/ 37 h 70"/>
                  <a:gd name="T20" fmla="*/ 218 w 793"/>
                  <a:gd name="T21" fmla="*/ 37 h 70"/>
                  <a:gd name="T22" fmla="*/ 251 w 793"/>
                  <a:gd name="T23" fmla="*/ 38 h 70"/>
                  <a:gd name="T24" fmla="*/ 284 w 793"/>
                  <a:gd name="T25" fmla="*/ 38 h 70"/>
                  <a:gd name="T26" fmla="*/ 318 w 793"/>
                  <a:gd name="T27" fmla="*/ 38 h 70"/>
                  <a:gd name="T28" fmla="*/ 352 w 793"/>
                  <a:gd name="T29" fmla="*/ 38 h 70"/>
                  <a:gd name="T30" fmla="*/ 386 w 793"/>
                  <a:gd name="T31" fmla="*/ 40 h 70"/>
                  <a:gd name="T32" fmla="*/ 420 w 793"/>
                  <a:gd name="T33" fmla="*/ 40 h 70"/>
                  <a:gd name="T34" fmla="*/ 453 w 793"/>
                  <a:gd name="T35" fmla="*/ 40 h 70"/>
                  <a:gd name="T36" fmla="*/ 486 w 793"/>
                  <a:gd name="T37" fmla="*/ 40 h 70"/>
                  <a:gd name="T38" fmla="*/ 517 w 793"/>
                  <a:gd name="T39" fmla="*/ 41 h 70"/>
                  <a:gd name="T40" fmla="*/ 548 w 793"/>
                  <a:gd name="T41" fmla="*/ 41 h 70"/>
                  <a:gd name="T42" fmla="*/ 577 w 793"/>
                  <a:gd name="T43" fmla="*/ 41 h 70"/>
                  <a:gd name="T44" fmla="*/ 606 w 793"/>
                  <a:gd name="T45" fmla="*/ 41 h 70"/>
                  <a:gd name="T46" fmla="*/ 631 w 793"/>
                  <a:gd name="T47" fmla="*/ 41 h 70"/>
                  <a:gd name="T48" fmla="*/ 655 w 793"/>
                  <a:gd name="T49" fmla="*/ 41 h 70"/>
                  <a:gd name="T50" fmla="*/ 675 w 793"/>
                  <a:gd name="T51" fmla="*/ 41 h 70"/>
                  <a:gd name="T52" fmla="*/ 692 w 793"/>
                  <a:gd name="T53" fmla="*/ 41 h 70"/>
                  <a:gd name="T54" fmla="*/ 708 w 793"/>
                  <a:gd name="T55" fmla="*/ 42 h 70"/>
                  <a:gd name="T56" fmla="*/ 719 w 793"/>
                  <a:gd name="T57" fmla="*/ 42 h 70"/>
                  <a:gd name="T58" fmla="*/ 729 w 793"/>
                  <a:gd name="T59" fmla="*/ 42 h 70"/>
                  <a:gd name="T60" fmla="*/ 732 w 793"/>
                  <a:gd name="T61" fmla="*/ 42 h 70"/>
                  <a:gd name="T62" fmla="*/ 793 w 793"/>
                  <a:gd name="T63" fmla="*/ 0 h 70"/>
                  <a:gd name="T64" fmla="*/ 2 w 793"/>
                  <a:gd name="T65" fmla="*/ 58 h 70"/>
                  <a:gd name="T66" fmla="*/ 0 w 793"/>
                  <a:gd name="T67" fmla="*/ 37 h 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93" h="70">
                    <a:moveTo>
                      <a:pt x="0" y="37"/>
                    </a:moveTo>
                    <a:lnTo>
                      <a:pt x="2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7"/>
                    </a:lnTo>
                    <a:lnTo>
                      <a:pt x="24" y="37"/>
                    </a:lnTo>
                    <a:lnTo>
                      <a:pt x="32" y="37"/>
                    </a:lnTo>
                    <a:lnTo>
                      <a:pt x="40" y="37"/>
                    </a:lnTo>
                    <a:lnTo>
                      <a:pt x="50" y="37"/>
                    </a:lnTo>
                    <a:lnTo>
                      <a:pt x="58" y="37"/>
                    </a:lnTo>
                    <a:lnTo>
                      <a:pt x="70" y="37"/>
                    </a:lnTo>
                    <a:lnTo>
                      <a:pt x="79" y="37"/>
                    </a:lnTo>
                    <a:lnTo>
                      <a:pt x="91" y="37"/>
                    </a:lnTo>
                    <a:lnTo>
                      <a:pt x="104" y="37"/>
                    </a:lnTo>
                    <a:lnTo>
                      <a:pt x="117" y="37"/>
                    </a:lnTo>
                    <a:lnTo>
                      <a:pt x="130" y="37"/>
                    </a:lnTo>
                    <a:lnTo>
                      <a:pt x="144" y="37"/>
                    </a:lnTo>
                    <a:lnTo>
                      <a:pt x="157" y="37"/>
                    </a:lnTo>
                    <a:lnTo>
                      <a:pt x="173" y="37"/>
                    </a:lnTo>
                    <a:lnTo>
                      <a:pt x="187" y="37"/>
                    </a:lnTo>
                    <a:lnTo>
                      <a:pt x="203" y="37"/>
                    </a:lnTo>
                    <a:lnTo>
                      <a:pt x="218" y="37"/>
                    </a:lnTo>
                    <a:lnTo>
                      <a:pt x="234" y="38"/>
                    </a:lnTo>
                    <a:lnTo>
                      <a:pt x="251" y="38"/>
                    </a:lnTo>
                    <a:lnTo>
                      <a:pt x="267" y="38"/>
                    </a:lnTo>
                    <a:lnTo>
                      <a:pt x="284" y="38"/>
                    </a:lnTo>
                    <a:lnTo>
                      <a:pt x="301" y="38"/>
                    </a:lnTo>
                    <a:lnTo>
                      <a:pt x="318" y="38"/>
                    </a:lnTo>
                    <a:lnTo>
                      <a:pt x="335" y="38"/>
                    </a:lnTo>
                    <a:lnTo>
                      <a:pt x="352" y="38"/>
                    </a:lnTo>
                    <a:lnTo>
                      <a:pt x="369" y="40"/>
                    </a:lnTo>
                    <a:lnTo>
                      <a:pt x="386" y="40"/>
                    </a:lnTo>
                    <a:lnTo>
                      <a:pt x="402" y="40"/>
                    </a:lnTo>
                    <a:lnTo>
                      <a:pt x="420" y="40"/>
                    </a:lnTo>
                    <a:lnTo>
                      <a:pt x="436" y="40"/>
                    </a:lnTo>
                    <a:lnTo>
                      <a:pt x="453" y="40"/>
                    </a:lnTo>
                    <a:lnTo>
                      <a:pt x="469" y="40"/>
                    </a:lnTo>
                    <a:lnTo>
                      <a:pt x="486" y="40"/>
                    </a:lnTo>
                    <a:lnTo>
                      <a:pt x="502" y="41"/>
                    </a:lnTo>
                    <a:lnTo>
                      <a:pt x="517" y="41"/>
                    </a:lnTo>
                    <a:lnTo>
                      <a:pt x="534" y="41"/>
                    </a:lnTo>
                    <a:lnTo>
                      <a:pt x="548" y="41"/>
                    </a:lnTo>
                    <a:lnTo>
                      <a:pt x="563" y="41"/>
                    </a:lnTo>
                    <a:lnTo>
                      <a:pt x="577" y="41"/>
                    </a:lnTo>
                    <a:lnTo>
                      <a:pt x="593" y="41"/>
                    </a:lnTo>
                    <a:lnTo>
                      <a:pt x="606" y="41"/>
                    </a:lnTo>
                    <a:lnTo>
                      <a:pt x="620" y="41"/>
                    </a:lnTo>
                    <a:lnTo>
                      <a:pt x="631" y="41"/>
                    </a:lnTo>
                    <a:lnTo>
                      <a:pt x="643" y="41"/>
                    </a:lnTo>
                    <a:lnTo>
                      <a:pt x="655" y="41"/>
                    </a:lnTo>
                    <a:lnTo>
                      <a:pt x="665" y="41"/>
                    </a:lnTo>
                    <a:lnTo>
                      <a:pt x="675" y="41"/>
                    </a:lnTo>
                    <a:lnTo>
                      <a:pt x="684" y="41"/>
                    </a:lnTo>
                    <a:lnTo>
                      <a:pt x="692" y="41"/>
                    </a:lnTo>
                    <a:lnTo>
                      <a:pt x="702" y="42"/>
                    </a:lnTo>
                    <a:lnTo>
                      <a:pt x="708" y="42"/>
                    </a:lnTo>
                    <a:lnTo>
                      <a:pt x="715" y="42"/>
                    </a:lnTo>
                    <a:lnTo>
                      <a:pt x="719" y="42"/>
                    </a:lnTo>
                    <a:lnTo>
                      <a:pt x="724" y="42"/>
                    </a:lnTo>
                    <a:lnTo>
                      <a:pt x="729" y="42"/>
                    </a:lnTo>
                    <a:lnTo>
                      <a:pt x="731" y="42"/>
                    </a:lnTo>
                    <a:lnTo>
                      <a:pt x="732" y="42"/>
                    </a:lnTo>
                    <a:lnTo>
                      <a:pt x="734" y="43"/>
                    </a:lnTo>
                    <a:lnTo>
                      <a:pt x="793" y="0"/>
                    </a:lnTo>
                    <a:lnTo>
                      <a:pt x="788" y="70"/>
                    </a:lnTo>
                    <a:lnTo>
                      <a:pt x="2" y="5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22" name="Freeform 279"/>
              <p:cNvSpPr>
                <a:spLocks noChangeAspect="1"/>
              </p:cNvSpPr>
              <p:nvPr/>
            </p:nvSpPr>
            <p:spPr bwMode="auto">
              <a:xfrm>
                <a:off x="2385" y="2845"/>
                <a:ext cx="352" cy="47"/>
              </a:xfrm>
              <a:custGeom>
                <a:avLst/>
                <a:gdLst>
                  <a:gd name="T0" fmla="*/ 0 w 352"/>
                  <a:gd name="T1" fmla="*/ 0 h 47"/>
                  <a:gd name="T2" fmla="*/ 342 w 352"/>
                  <a:gd name="T3" fmla="*/ 15 h 47"/>
                  <a:gd name="T4" fmla="*/ 352 w 352"/>
                  <a:gd name="T5" fmla="*/ 47 h 47"/>
                  <a:gd name="T6" fmla="*/ 3 w 352"/>
                  <a:gd name="T7" fmla="*/ 26 h 47"/>
                  <a:gd name="T8" fmla="*/ 0 w 352"/>
                  <a:gd name="T9" fmla="*/ 0 h 47"/>
                  <a:gd name="T10" fmla="*/ 0 w 352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2" h="47">
                    <a:moveTo>
                      <a:pt x="0" y="0"/>
                    </a:moveTo>
                    <a:lnTo>
                      <a:pt x="342" y="15"/>
                    </a:lnTo>
                    <a:lnTo>
                      <a:pt x="352" y="47"/>
                    </a:lnTo>
                    <a:lnTo>
                      <a:pt x="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23" name="Freeform 280"/>
              <p:cNvSpPr>
                <a:spLocks noChangeAspect="1"/>
              </p:cNvSpPr>
              <p:nvPr/>
            </p:nvSpPr>
            <p:spPr bwMode="auto">
              <a:xfrm>
                <a:off x="1252" y="2894"/>
                <a:ext cx="87" cy="201"/>
              </a:xfrm>
              <a:custGeom>
                <a:avLst/>
                <a:gdLst>
                  <a:gd name="T0" fmla="*/ 24 w 87"/>
                  <a:gd name="T1" fmla="*/ 0 h 201"/>
                  <a:gd name="T2" fmla="*/ 28 w 87"/>
                  <a:gd name="T3" fmla="*/ 7 h 201"/>
                  <a:gd name="T4" fmla="*/ 33 w 87"/>
                  <a:gd name="T5" fmla="*/ 14 h 201"/>
                  <a:gd name="T6" fmla="*/ 38 w 87"/>
                  <a:gd name="T7" fmla="*/ 24 h 201"/>
                  <a:gd name="T8" fmla="*/ 41 w 87"/>
                  <a:gd name="T9" fmla="*/ 37 h 201"/>
                  <a:gd name="T10" fmla="*/ 42 w 87"/>
                  <a:gd name="T11" fmla="*/ 51 h 201"/>
                  <a:gd name="T12" fmla="*/ 42 w 87"/>
                  <a:gd name="T13" fmla="*/ 61 h 201"/>
                  <a:gd name="T14" fmla="*/ 42 w 87"/>
                  <a:gd name="T15" fmla="*/ 70 h 201"/>
                  <a:gd name="T16" fmla="*/ 41 w 87"/>
                  <a:gd name="T17" fmla="*/ 78 h 201"/>
                  <a:gd name="T18" fmla="*/ 38 w 87"/>
                  <a:gd name="T19" fmla="*/ 88 h 201"/>
                  <a:gd name="T20" fmla="*/ 35 w 87"/>
                  <a:gd name="T21" fmla="*/ 98 h 201"/>
                  <a:gd name="T22" fmla="*/ 33 w 87"/>
                  <a:gd name="T23" fmla="*/ 108 h 201"/>
                  <a:gd name="T24" fmla="*/ 28 w 87"/>
                  <a:gd name="T25" fmla="*/ 118 h 201"/>
                  <a:gd name="T26" fmla="*/ 26 w 87"/>
                  <a:gd name="T27" fmla="*/ 128 h 201"/>
                  <a:gd name="T28" fmla="*/ 22 w 87"/>
                  <a:gd name="T29" fmla="*/ 139 h 201"/>
                  <a:gd name="T30" fmla="*/ 19 w 87"/>
                  <a:gd name="T31" fmla="*/ 150 h 201"/>
                  <a:gd name="T32" fmla="*/ 15 w 87"/>
                  <a:gd name="T33" fmla="*/ 160 h 201"/>
                  <a:gd name="T34" fmla="*/ 12 w 87"/>
                  <a:gd name="T35" fmla="*/ 168 h 201"/>
                  <a:gd name="T36" fmla="*/ 7 w 87"/>
                  <a:gd name="T37" fmla="*/ 180 h 201"/>
                  <a:gd name="T38" fmla="*/ 3 w 87"/>
                  <a:gd name="T39" fmla="*/ 193 h 201"/>
                  <a:gd name="T40" fmla="*/ 0 w 87"/>
                  <a:gd name="T41" fmla="*/ 200 h 201"/>
                  <a:gd name="T42" fmla="*/ 1 w 87"/>
                  <a:gd name="T43" fmla="*/ 200 h 201"/>
                  <a:gd name="T44" fmla="*/ 11 w 87"/>
                  <a:gd name="T45" fmla="*/ 193 h 201"/>
                  <a:gd name="T46" fmla="*/ 21 w 87"/>
                  <a:gd name="T47" fmla="*/ 184 h 201"/>
                  <a:gd name="T48" fmla="*/ 28 w 87"/>
                  <a:gd name="T49" fmla="*/ 173 h 201"/>
                  <a:gd name="T50" fmla="*/ 37 w 87"/>
                  <a:gd name="T51" fmla="*/ 163 h 201"/>
                  <a:gd name="T52" fmla="*/ 44 w 87"/>
                  <a:gd name="T53" fmla="*/ 148 h 201"/>
                  <a:gd name="T54" fmla="*/ 48 w 87"/>
                  <a:gd name="T55" fmla="*/ 138 h 201"/>
                  <a:gd name="T56" fmla="*/ 51 w 87"/>
                  <a:gd name="T57" fmla="*/ 130 h 201"/>
                  <a:gd name="T58" fmla="*/ 57 w 87"/>
                  <a:gd name="T59" fmla="*/ 119 h 201"/>
                  <a:gd name="T60" fmla="*/ 65 w 87"/>
                  <a:gd name="T61" fmla="*/ 106 h 201"/>
                  <a:gd name="T62" fmla="*/ 72 w 87"/>
                  <a:gd name="T63" fmla="*/ 94 h 201"/>
                  <a:gd name="T64" fmla="*/ 79 w 87"/>
                  <a:gd name="T65" fmla="*/ 83 h 201"/>
                  <a:gd name="T66" fmla="*/ 84 w 87"/>
                  <a:gd name="T67" fmla="*/ 70 h 201"/>
                  <a:gd name="T68" fmla="*/ 86 w 87"/>
                  <a:gd name="T69" fmla="*/ 58 h 201"/>
                  <a:gd name="T70" fmla="*/ 86 w 87"/>
                  <a:gd name="T71" fmla="*/ 46 h 201"/>
                  <a:gd name="T72" fmla="*/ 82 w 87"/>
                  <a:gd name="T73" fmla="*/ 32 h 201"/>
                  <a:gd name="T74" fmla="*/ 74 w 87"/>
                  <a:gd name="T75" fmla="*/ 20 h 201"/>
                  <a:gd name="T76" fmla="*/ 65 w 87"/>
                  <a:gd name="T77" fmla="*/ 12 h 201"/>
                  <a:gd name="T78" fmla="*/ 54 w 87"/>
                  <a:gd name="T79" fmla="*/ 6 h 201"/>
                  <a:gd name="T80" fmla="*/ 44 w 87"/>
                  <a:gd name="T81" fmla="*/ 3 h 201"/>
                  <a:gd name="T82" fmla="*/ 34 w 87"/>
                  <a:gd name="T83" fmla="*/ 0 h 201"/>
                  <a:gd name="T84" fmla="*/ 25 w 87"/>
                  <a:gd name="T85" fmla="*/ 0 h 201"/>
                  <a:gd name="T86" fmla="*/ 22 w 87"/>
                  <a:gd name="T87" fmla="*/ 0 h 20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7" h="201">
                    <a:moveTo>
                      <a:pt x="22" y="0"/>
                    </a:moveTo>
                    <a:lnTo>
                      <a:pt x="24" y="0"/>
                    </a:lnTo>
                    <a:lnTo>
                      <a:pt x="27" y="5"/>
                    </a:lnTo>
                    <a:lnTo>
                      <a:pt x="28" y="7"/>
                    </a:lnTo>
                    <a:lnTo>
                      <a:pt x="31" y="11"/>
                    </a:lnTo>
                    <a:lnTo>
                      <a:pt x="33" y="14"/>
                    </a:lnTo>
                    <a:lnTo>
                      <a:pt x="37" y="20"/>
                    </a:lnTo>
                    <a:lnTo>
                      <a:pt x="38" y="24"/>
                    </a:lnTo>
                    <a:lnTo>
                      <a:pt x="40" y="31"/>
                    </a:lnTo>
                    <a:lnTo>
                      <a:pt x="41" y="37"/>
                    </a:lnTo>
                    <a:lnTo>
                      <a:pt x="42" y="44"/>
                    </a:lnTo>
                    <a:lnTo>
                      <a:pt x="42" y="51"/>
                    </a:lnTo>
                    <a:lnTo>
                      <a:pt x="44" y="58"/>
                    </a:lnTo>
                    <a:lnTo>
                      <a:pt x="42" y="61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2" y="74"/>
                    </a:lnTo>
                    <a:lnTo>
                      <a:pt x="41" y="78"/>
                    </a:lnTo>
                    <a:lnTo>
                      <a:pt x="39" y="83"/>
                    </a:lnTo>
                    <a:lnTo>
                      <a:pt x="38" y="88"/>
                    </a:lnTo>
                    <a:lnTo>
                      <a:pt x="37" y="93"/>
                    </a:lnTo>
                    <a:lnTo>
                      <a:pt x="35" y="98"/>
                    </a:lnTo>
                    <a:lnTo>
                      <a:pt x="34" y="103"/>
                    </a:lnTo>
                    <a:lnTo>
                      <a:pt x="33" y="108"/>
                    </a:lnTo>
                    <a:lnTo>
                      <a:pt x="31" y="114"/>
                    </a:lnTo>
                    <a:lnTo>
                      <a:pt x="28" y="118"/>
                    </a:lnTo>
                    <a:lnTo>
                      <a:pt x="27" y="124"/>
                    </a:lnTo>
                    <a:lnTo>
                      <a:pt x="26" y="128"/>
                    </a:lnTo>
                    <a:lnTo>
                      <a:pt x="25" y="134"/>
                    </a:lnTo>
                    <a:lnTo>
                      <a:pt x="22" y="139"/>
                    </a:lnTo>
                    <a:lnTo>
                      <a:pt x="21" y="145"/>
                    </a:lnTo>
                    <a:lnTo>
                      <a:pt x="19" y="150"/>
                    </a:lnTo>
                    <a:lnTo>
                      <a:pt x="18" y="156"/>
                    </a:lnTo>
                    <a:lnTo>
                      <a:pt x="15" y="160"/>
                    </a:lnTo>
                    <a:lnTo>
                      <a:pt x="13" y="164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7" y="180"/>
                    </a:lnTo>
                    <a:lnTo>
                      <a:pt x="5" y="187"/>
                    </a:lnTo>
                    <a:lnTo>
                      <a:pt x="3" y="193"/>
                    </a:lnTo>
                    <a:lnTo>
                      <a:pt x="1" y="198"/>
                    </a:lnTo>
                    <a:lnTo>
                      <a:pt x="0" y="200"/>
                    </a:lnTo>
                    <a:lnTo>
                      <a:pt x="0" y="201"/>
                    </a:lnTo>
                    <a:lnTo>
                      <a:pt x="1" y="200"/>
                    </a:lnTo>
                    <a:lnTo>
                      <a:pt x="5" y="198"/>
                    </a:lnTo>
                    <a:lnTo>
                      <a:pt x="11" y="193"/>
                    </a:lnTo>
                    <a:lnTo>
                      <a:pt x="18" y="187"/>
                    </a:lnTo>
                    <a:lnTo>
                      <a:pt x="21" y="184"/>
                    </a:lnTo>
                    <a:lnTo>
                      <a:pt x="25" y="179"/>
                    </a:lnTo>
                    <a:lnTo>
                      <a:pt x="28" y="173"/>
                    </a:lnTo>
                    <a:lnTo>
                      <a:pt x="33" y="170"/>
                    </a:lnTo>
                    <a:lnTo>
                      <a:pt x="37" y="163"/>
                    </a:lnTo>
                    <a:lnTo>
                      <a:pt x="41" y="156"/>
                    </a:lnTo>
                    <a:lnTo>
                      <a:pt x="44" y="148"/>
                    </a:lnTo>
                    <a:lnTo>
                      <a:pt x="47" y="143"/>
                    </a:lnTo>
                    <a:lnTo>
                      <a:pt x="48" y="138"/>
                    </a:lnTo>
                    <a:lnTo>
                      <a:pt x="49" y="133"/>
                    </a:lnTo>
                    <a:lnTo>
                      <a:pt x="51" y="130"/>
                    </a:lnTo>
                    <a:lnTo>
                      <a:pt x="53" y="126"/>
                    </a:lnTo>
                    <a:lnTo>
                      <a:pt x="57" y="119"/>
                    </a:lnTo>
                    <a:lnTo>
                      <a:pt x="61" y="113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4"/>
                    </a:lnTo>
                    <a:lnTo>
                      <a:pt x="76" y="88"/>
                    </a:lnTo>
                    <a:lnTo>
                      <a:pt x="79" y="83"/>
                    </a:lnTo>
                    <a:lnTo>
                      <a:pt x="82" y="77"/>
                    </a:lnTo>
                    <a:lnTo>
                      <a:pt x="84" y="70"/>
                    </a:lnTo>
                    <a:lnTo>
                      <a:pt x="86" y="65"/>
                    </a:lnTo>
                    <a:lnTo>
                      <a:pt x="86" y="58"/>
                    </a:lnTo>
                    <a:lnTo>
                      <a:pt x="87" y="52"/>
                    </a:lnTo>
                    <a:lnTo>
                      <a:pt x="86" y="46"/>
                    </a:lnTo>
                    <a:lnTo>
                      <a:pt x="85" y="40"/>
                    </a:lnTo>
                    <a:lnTo>
                      <a:pt x="82" y="32"/>
                    </a:lnTo>
                    <a:lnTo>
                      <a:pt x="79" y="26"/>
                    </a:lnTo>
                    <a:lnTo>
                      <a:pt x="74" y="20"/>
                    </a:lnTo>
                    <a:lnTo>
                      <a:pt x="71" y="17"/>
                    </a:lnTo>
                    <a:lnTo>
                      <a:pt x="65" y="12"/>
                    </a:lnTo>
                    <a:lnTo>
                      <a:pt x="60" y="8"/>
                    </a:lnTo>
                    <a:lnTo>
                      <a:pt x="54" y="6"/>
                    </a:lnTo>
                    <a:lnTo>
                      <a:pt x="49" y="4"/>
                    </a:lnTo>
                    <a:lnTo>
                      <a:pt x="44" y="3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</p:grpSp>
      <p:cxnSp>
        <p:nvCxnSpPr>
          <p:cNvPr id="33805" name="AutoShape 281"/>
          <p:cNvCxnSpPr>
            <a:cxnSpLocks noChangeShapeType="1"/>
            <a:stCxn id="33936" idx="14"/>
            <a:endCxn id="34013" idx="2"/>
          </p:cNvCxnSpPr>
          <p:nvPr/>
        </p:nvCxnSpPr>
        <p:spPr bwMode="auto">
          <a:xfrm flipH="1" flipV="1">
            <a:off x="2784475" y="2493963"/>
            <a:ext cx="1536700" cy="2208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6" name="AutoShape 282"/>
          <p:cNvCxnSpPr>
            <a:cxnSpLocks noChangeShapeType="1"/>
            <a:stCxn id="33936" idx="13"/>
            <a:endCxn id="34009" idx="2"/>
          </p:cNvCxnSpPr>
          <p:nvPr/>
        </p:nvCxnSpPr>
        <p:spPr bwMode="auto">
          <a:xfrm flipH="1" flipV="1">
            <a:off x="4006850" y="2493964"/>
            <a:ext cx="311150" cy="22113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7" name="AutoShape 283"/>
          <p:cNvCxnSpPr>
            <a:cxnSpLocks noChangeShapeType="1"/>
            <a:stCxn id="33936" idx="18"/>
            <a:endCxn id="34005" idx="2"/>
          </p:cNvCxnSpPr>
          <p:nvPr/>
        </p:nvCxnSpPr>
        <p:spPr bwMode="auto">
          <a:xfrm flipV="1">
            <a:off x="4330700" y="2493964"/>
            <a:ext cx="901700" cy="2205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284"/>
          <p:cNvCxnSpPr>
            <a:cxnSpLocks noChangeShapeType="1"/>
            <a:stCxn id="33917" idx="15"/>
            <a:endCxn id="34013" idx="2"/>
          </p:cNvCxnSpPr>
          <p:nvPr/>
        </p:nvCxnSpPr>
        <p:spPr bwMode="auto">
          <a:xfrm flipH="1" flipV="1">
            <a:off x="2784476" y="2493964"/>
            <a:ext cx="2220913" cy="2206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285"/>
          <p:cNvCxnSpPr>
            <a:cxnSpLocks noChangeShapeType="1"/>
            <a:stCxn id="33917" idx="14"/>
            <a:endCxn id="34009" idx="2"/>
          </p:cNvCxnSpPr>
          <p:nvPr/>
        </p:nvCxnSpPr>
        <p:spPr bwMode="auto">
          <a:xfrm flipH="1" flipV="1">
            <a:off x="4006851" y="2493963"/>
            <a:ext cx="995363" cy="2208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286"/>
          <p:cNvCxnSpPr>
            <a:cxnSpLocks noChangeShapeType="1"/>
            <a:stCxn id="33917" idx="19"/>
            <a:endCxn id="34005" idx="2"/>
          </p:cNvCxnSpPr>
          <p:nvPr/>
        </p:nvCxnSpPr>
        <p:spPr bwMode="auto">
          <a:xfrm flipV="1">
            <a:off x="5013326" y="2493964"/>
            <a:ext cx="219075" cy="2205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811" name="Group 376"/>
          <p:cNvGrpSpPr>
            <a:grpSpLocks/>
          </p:cNvGrpSpPr>
          <p:nvPr/>
        </p:nvGrpSpPr>
        <p:grpSpPr bwMode="auto">
          <a:xfrm>
            <a:off x="6946901" y="4652964"/>
            <a:ext cx="2474913" cy="936625"/>
            <a:chOff x="3515" y="2659"/>
            <a:chExt cx="1559" cy="590"/>
          </a:xfrm>
        </p:grpSpPr>
        <p:grpSp>
          <p:nvGrpSpPr>
            <p:cNvPr id="33821" name="Group 289"/>
            <p:cNvGrpSpPr>
              <a:grpSpLocks noChangeAspect="1"/>
            </p:cNvGrpSpPr>
            <p:nvPr/>
          </p:nvGrpSpPr>
          <p:grpSpPr bwMode="auto">
            <a:xfrm rot="-5400000">
              <a:off x="3354" y="2820"/>
              <a:ext cx="590" cy="268"/>
              <a:chOff x="793" y="2432"/>
              <a:chExt cx="2223" cy="1008"/>
            </a:xfrm>
          </p:grpSpPr>
          <p:sp>
            <p:nvSpPr>
              <p:cNvPr id="33882" name="AutoShape 290"/>
              <p:cNvSpPr>
                <a:spLocks noChangeAspect="1" noChangeArrowheads="1" noTextEdit="1"/>
              </p:cNvSpPr>
              <p:nvPr/>
            </p:nvSpPr>
            <p:spPr bwMode="auto">
              <a:xfrm>
                <a:off x="793" y="2432"/>
                <a:ext cx="2223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83" name="Freeform 291"/>
              <p:cNvSpPr>
                <a:spLocks noChangeAspect="1"/>
              </p:cNvSpPr>
              <p:nvPr/>
            </p:nvSpPr>
            <p:spPr bwMode="auto">
              <a:xfrm>
                <a:off x="1152" y="2532"/>
                <a:ext cx="113" cy="126"/>
              </a:xfrm>
              <a:custGeom>
                <a:avLst/>
                <a:gdLst>
                  <a:gd name="T0" fmla="*/ 34 w 113"/>
                  <a:gd name="T1" fmla="*/ 0 h 126"/>
                  <a:gd name="T2" fmla="*/ 113 w 113"/>
                  <a:gd name="T3" fmla="*/ 33 h 126"/>
                  <a:gd name="T4" fmla="*/ 70 w 113"/>
                  <a:gd name="T5" fmla="*/ 126 h 126"/>
                  <a:gd name="T6" fmla="*/ 0 w 113"/>
                  <a:gd name="T7" fmla="*/ 109 h 126"/>
                  <a:gd name="T8" fmla="*/ 34 w 113"/>
                  <a:gd name="T9" fmla="*/ 0 h 126"/>
                  <a:gd name="T10" fmla="*/ 34 w 113"/>
                  <a:gd name="T11" fmla="*/ 0 h 1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26">
                    <a:moveTo>
                      <a:pt x="34" y="0"/>
                    </a:moveTo>
                    <a:lnTo>
                      <a:pt x="113" y="33"/>
                    </a:lnTo>
                    <a:lnTo>
                      <a:pt x="70" y="126"/>
                    </a:lnTo>
                    <a:lnTo>
                      <a:pt x="0" y="10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84" name="Freeform 292"/>
              <p:cNvSpPr>
                <a:spLocks noChangeAspect="1"/>
              </p:cNvSpPr>
              <p:nvPr/>
            </p:nvSpPr>
            <p:spPr bwMode="auto">
              <a:xfrm>
                <a:off x="895" y="2543"/>
                <a:ext cx="2002" cy="792"/>
              </a:xfrm>
              <a:custGeom>
                <a:avLst/>
                <a:gdLst>
                  <a:gd name="T0" fmla="*/ 394 w 2002"/>
                  <a:gd name="T1" fmla="*/ 58 h 792"/>
                  <a:gd name="T2" fmla="*/ 411 w 2002"/>
                  <a:gd name="T3" fmla="*/ 81 h 792"/>
                  <a:gd name="T4" fmla="*/ 436 w 2002"/>
                  <a:gd name="T5" fmla="*/ 111 h 792"/>
                  <a:gd name="T6" fmla="*/ 462 w 2002"/>
                  <a:gd name="T7" fmla="*/ 142 h 792"/>
                  <a:gd name="T8" fmla="*/ 488 w 2002"/>
                  <a:gd name="T9" fmla="*/ 174 h 792"/>
                  <a:gd name="T10" fmla="*/ 511 w 2002"/>
                  <a:gd name="T11" fmla="*/ 198 h 792"/>
                  <a:gd name="T12" fmla="*/ 537 w 2002"/>
                  <a:gd name="T13" fmla="*/ 220 h 792"/>
                  <a:gd name="T14" fmla="*/ 558 w 2002"/>
                  <a:gd name="T15" fmla="*/ 231 h 792"/>
                  <a:gd name="T16" fmla="*/ 591 w 2002"/>
                  <a:gd name="T17" fmla="*/ 245 h 792"/>
                  <a:gd name="T18" fmla="*/ 611 w 2002"/>
                  <a:gd name="T19" fmla="*/ 252 h 792"/>
                  <a:gd name="T20" fmla="*/ 1463 w 2002"/>
                  <a:gd name="T21" fmla="*/ 228 h 792"/>
                  <a:gd name="T22" fmla="*/ 1448 w 2002"/>
                  <a:gd name="T23" fmla="*/ 248 h 792"/>
                  <a:gd name="T24" fmla="*/ 1459 w 2002"/>
                  <a:gd name="T25" fmla="*/ 258 h 792"/>
                  <a:gd name="T26" fmla="*/ 1479 w 2002"/>
                  <a:gd name="T27" fmla="*/ 260 h 792"/>
                  <a:gd name="T28" fmla="*/ 1507 w 2002"/>
                  <a:gd name="T29" fmla="*/ 261 h 792"/>
                  <a:gd name="T30" fmla="*/ 1542 w 2002"/>
                  <a:gd name="T31" fmla="*/ 263 h 792"/>
                  <a:gd name="T32" fmla="*/ 1584 w 2002"/>
                  <a:gd name="T33" fmla="*/ 264 h 792"/>
                  <a:gd name="T34" fmla="*/ 1631 w 2002"/>
                  <a:gd name="T35" fmla="*/ 267 h 792"/>
                  <a:gd name="T36" fmla="*/ 1681 w 2002"/>
                  <a:gd name="T37" fmla="*/ 270 h 792"/>
                  <a:gd name="T38" fmla="*/ 1729 w 2002"/>
                  <a:gd name="T39" fmla="*/ 271 h 792"/>
                  <a:gd name="T40" fmla="*/ 1775 w 2002"/>
                  <a:gd name="T41" fmla="*/ 274 h 792"/>
                  <a:gd name="T42" fmla="*/ 1815 w 2002"/>
                  <a:gd name="T43" fmla="*/ 276 h 792"/>
                  <a:gd name="T44" fmla="*/ 1849 w 2002"/>
                  <a:gd name="T45" fmla="*/ 277 h 792"/>
                  <a:gd name="T46" fmla="*/ 1876 w 2002"/>
                  <a:gd name="T47" fmla="*/ 277 h 792"/>
                  <a:gd name="T48" fmla="*/ 1961 w 2002"/>
                  <a:gd name="T49" fmla="*/ 312 h 792"/>
                  <a:gd name="T50" fmla="*/ 1985 w 2002"/>
                  <a:gd name="T51" fmla="*/ 321 h 792"/>
                  <a:gd name="T52" fmla="*/ 2000 w 2002"/>
                  <a:gd name="T53" fmla="*/ 335 h 792"/>
                  <a:gd name="T54" fmla="*/ 1997 w 2002"/>
                  <a:gd name="T55" fmla="*/ 357 h 792"/>
                  <a:gd name="T56" fmla="*/ 1974 w 2002"/>
                  <a:gd name="T57" fmla="*/ 374 h 792"/>
                  <a:gd name="T58" fmla="*/ 1842 w 2002"/>
                  <a:gd name="T59" fmla="*/ 407 h 792"/>
                  <a:gd name="T60" fmla="*/ 1852 w 2002"/>
                  <a:gd name="T61" fmla="*/ 730 h 792"/>
                  <a:gd name="T62" fmla="*/ 1622 w 2002"/>
                  <a:gd name="T63" fmla="*/ 777 h 792"/>
                  <a:gd name="T64" fmla="*/ 1527 w 2002"/>
                  <a:gd name="T65" fmla="*/ 695 h 792"/>
                  <a:gd name="T66" fmla="*/ 1551 w 2002"/>
                  <a:gd name="T67" fmla="*/ 675 h 792"/>
                  <a:gd name="T68" fmla="*/ 1570 w 2002"/>
                  <a:gd name="T69" fmla="*/ 645 h 792"/>
                  <a:gd name="T70" fmla="*/ 1570 w 2002"/>
                  <a:gd name="T71" fmla="*/ 612 h 792"/>
                  <a:gd name="T72" fmla="*/ 1554 w 2002"/>
                  <a:gd name="T73" fmla="*/ 582 h 792"/>
                  <a:gd name="T74" fmla="*/ 1539 w 2002"/>
                  <a:gd name="T75" fmla="*/ 563 h 792"/>
                  <a:gd name="T76" fmla="*/ 1372 w 2002"/>
                  <a:gd name="T77" fmla="*/ 421 h 792"/>
                  <a:gd name="T78" fmla="*/ 505 w 2002"/>
                  <a:gd name="T79" fmla="*/ 403 h 792"/>
                  <a:gd name="T80" fmla="*/ 71 w 2002"/>
                  <a:gd name="T81" fmla="*/ 552 h 792"/>
                  <a:gd name="T82" fmla="*/ 222 w 2002"/>
                  <a:gd name="T83" fmla="*/ 0 h 792"/>
                  <a:gd name="T84" fmla="*/ 152 w 2002"/>
                  <a:gd name="T85" fmla="*/ 187 h 792"/>
                  <a:gd name="T86" fmla="*/ 160 w 2002"/>
                  <a:gd name="T87" fmla="*/ 215 h 792"/>
                  <a:gd name="T88" fmla="*/ 170 w 2002"/>
                  <a:gd name="T89" fmla="*/ 250 h 792"/>
                  <a:gd name="T90" fmla="*/ 174 w 2002"/>
                  <a:gd name="T91" fmla="*/ 267 h 792"/>
                  <a:gd name="T92" fmla="*/ 183 w 2002"/>
                  <a:gd name="T93" fmla="*/ 291 h 792"/>
                  <a:gd name="T94" fmla="*/ 193 w 2002"/>
                  <a:gd name="T95" fmla="*/ 315 h 792"/>
                  <a:gd name="T96" fmla="*/ 240 w 2002"/>
                  <a:gd name="T97" fmla="*/ 546 h 792"/>
                  <a:gd name="T98" fmla="*/ 313 w 2002"/>
                  <a:gd name="T99" fmla="*/ 323 h 792"/>
                  <a:gd name="T100" fmla="*/ 309 w 2002"/>
                  <a:gd name="T101" fmla="*/ 104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02" h="792">
                    <a:moveTo>
                      <a:pt x="385" y="48"/>
                    </a:moveTo>
                    <a:lnTo>
                      <a:pt x="385" y="49"/>
                    </a:lnTo>
                    <a:lnTo>
                      <a:pt x="389" y="52"/>
                    </a:lnTo>
                    <a:lnTo>
                      <a:pt x="390" y="55"/>
                    </a:lnTo>
                    <a:lnTo>
                      <a:pt x="394" y="58"/>
                    </a:lnTo>
                    <a:lnTo>
                      <a:pt x="396" y="62"/>
                    </a:lnTo>
                    <a:lnTo>
                      <a:pt x="399" y="67"/>
                    </a:lnTo>
                    <a:lnTo>
                      <a:pt x="403" y="70"/>
                    </a:lnTo>
                    <a:lnTo>
                      <a:pt x="406" y="75"/>
                    </a:lnTo>
                    <a:lnTo>
                      <a:pt x="411" y="81"/>
                    </a:lnTo>
                    <a:lnTo>
                      <a:pt x="416" y="87"/>
                    </a:lnTo>
                    <a:lnTo>
                      <a:pt x="419" y="92"/>
                    </a:lnTo>
                    <a:lnTo>
                      <a:pt x="424" y="98"/>
                    </a:lnTo>
                    <a:lnTo>
                      <a:pt x="430" y="104"/>
                    </a:lnTo>
                    <a:lnTo>
                      <a:pt x="436" y="111"/>
                    </a:lnTo>
                    <a:lnTo>
                      <a:pt x="439" y="117"/>
                    </a:lnTo>
                    <a:lnTo>
                      <a:pt x="445" y="124"/>
                    </a:lnTo>
                    <a:lnTo>
                      <a:pt x="451" y="130"/>
                    </a:lnTo>
                    <a:lnTo>
                      <a:pt x="457" y="136"/>
                    </a:lnTo>
                    <a:lnTo>
                      <a:pt x="462" y="142"/>
                    </a:lnTo>
                    <a:lnTo>
                      <a:pt x="468" y="149"/>
                    </a:lnTo>
                    <a:lnTo>
                      <a:pt x="472" y="156"/>
                    </a:lnTo>
                    <a:lnTo>
                      <a:pt x="478" y="162"/>
                    </a:lnTo>
                    <a:lnTo>
                      <a:pt x="483" y="168"/>
                    </a:lnTo>
                    <a:lnTo>
                      <a:pt x="488" y="174"/>
                    </a:lnTo>
                    <a:lnTo>
                      <a:pt x="493" y="180"/>
                    </a:lnTo>
                    <a:lnTo>
                      <a:pt x="498" y="185"/>
                    </a:lnTo>
                    <a:lnTo>
                      <a:pt x="502" y="190"/>
                    </a:lnTo>
                    <a:lnTo>
                      <a:pt x="506" y="194"/>
                    </a:lnTo>
                    <a:lnTo>
                      <a:pt x="511" y="198"/>
                    </a:lnTo>
                    <a:lnTo>
                      <a:pt x="515" y="203"/>
                    </a:lnTo>
                    <a:lnTo>
                      <a:pt x="522" y="208"/>
                    </a:lnTo>
                    <a:lnTo>
                      <a:pt x="530" y="214"/>
                    </a:lnTo>
                    <a:lnTo>
                      <a:pt x="533" y="216"/>
                    </a:lnTo>
                    <a:lnTo>
                      <a:pt x="537" y="220"/>
                    </a:lnTo>
                    <a:lnTo>
                      <a:pt x="542" y="222"/>
                    </a:lnTo>
                    <a:lnTo>
                      <a:pt x="546" y="225"/>
                    </a:lnTo>
                    <a:lnTo>
                      <a:pt x="550" y="227"/>
                    </a:lnTo>
                    <a:lnTo>
                      <a:pt x="554" y="229"/>
                    </a:lnTo>
                    <a:lnTo>
                      <a:pt x="558" y="231"/>
                    </a:lnTo>
                    <a:lnTo>
                      <a:pt x="563" y="234"/>
                    </a:lnTo>
                    <a:lnTo>
                      <a:pt x="570" y="237"/>
                    </a:lnTo>
                    <a:lnTo>
                      <a:pt x="578" y="241"/>
                    </a:lnTo>
                    <a:lnTo>
                      <a:pt x="584" y="243"/>
                    </a:lnTo>
                    <a:lnTo>
                      <a:pt x="591" y="245"/>
                    </a:lnTo>
                    <a:lnTo>
                      <a:pt x="597" y="248"/>
                    </a:lnTo>
                    <a:lnTo>
                      <a:pt x="603" y="250"/>
                    </a:lnTo>
                    <a:lnTo>
                      <a:pt x="606" y="250"/>
                    </a:lnTo>
                    <a:lnTo>
                      <a:pt x="610" y="251"/>
                    </a:lnTo>
                    <a:lnTo>
                      <a:pt x="611" y="252"/>
                    </a:lnTo>
                    <a:lnTo>
                      <a:pt x="612" y="254"/>
                    </a:lnTo>
                    <a:lnTo>
                      <a:pt x="1291" y="262"/>
                    </a:lnTo>
                    <a:lnTo>
                      <a:pt x="1381" y="200"/>
                    </a:lnTo>
                    <a:lnTo>
                      <a:pt x="1455" y="203"/>
                    </a:lnTo>
                    <a:lnTo>
                      <a:pt x="1463" y="228"/>
                    </a:lnTo>
                    <a:lnTo>
                      <a:pt x="1462" y="228"/>
                    </a:lnTo>
                    <a:lnTo>
                      <a:pt x="1459" y="231"/>
                    </a:lnTo>
                    <a:lnTo>
                      <a:pt x="1455" y="236"/>
                    </a:lnTo>
                    <a:lnTo>
                      <a:pt x="1450" y="242"/>
                    </a:lnTo>
                    <a:lnTo>
                      <a:pt x="1448" y="248"/>
                    </a:lnTo>
                    <a:lnTo>
                      <a:pt x="1448" y="252"/>
                    </a:lnTo>
                    <a:lnTo>
                      <a:pt x="1448" y="254"/>
                    </a:lnTo>
                    <a:lnTo>
                      <a:pt x="1450" y="256"/>
                    </a:lnTo>
                    <a:lnTo>
                      <a:pt x="1453" y="257"/>
                    </a:lnTo>
                    <a:lnTo>
                      <a:pt x="1459" y="258"/>
                    </a:lnTo>
                    <a:lnTo>
                      <a:pt x="1461" y="258"/>
                    </a:lnTo>
                    <a:lnTo>
                      <a:pt x="1467" y="258"/>
                    </a:lnTo>
                    <a:lnTo>
                      <a:pt x="1469" y="258"/>
                    </a:lnTo>
                    <a:lnTo>
                      <a:pt x="1474" y="260"/>
                    </a:lnTo>
                    <a:lnTo>
                      <a:pt x="1479" y="260"/>
                    </a:lnTo>
                    <a:lnTo>
                      <a:pt x="1483" y="260"/>
                    </a:lnTo>
                    <a:lnTo>
                      <a:pt x="1488" y="260"/>
                    </a:lnTo>
                    <a:lnTo>
                      <a:pt x="1494" y="260"/>
                    </a:lnTo>
                    <a:lnTo>
                      <a:pt x="1500" y="260"/>
                    </a:lnTo>
                    <a:lnTo>
                      <a:pt x="1507" y="261"/>
                    </a:lnTo>
                    <a:lnTo>
                      <a:pt x="1513" y="261"/>
                    </a:lnTo>
                    <a:lnTo>
                      <a:pt x="1520" y="262"/>
                    </a:lnTo>
                    <a:lnTo>
                      <a:pt x="1527" y="262"/>
                    </a:lnTo>
                    <a:lnTo>
                      <a:pt x="1535" y="263"/>
                    </a:lnTo>
                    <a:lnTo>
                      <a:pt x="1542" y="263"/>
                    </a:lnTo>
                    <a:lnTo>
                      <a:pt x="1550" y="263"/>
                    </a:lnTo>
                    <a:lnTo>
                      <a:pt x="1558" y="263"/>
                    </a:lnTo>
                    <a:lnTo>
                      <a:pt x="1568" y="263"/>
                    </a:lnTo>
                    <a:lnTo>
                      <a:pt x="1576" y="263"/>
                    </a:lnTo>
                    <a:lnTo>
                      <a:pt x="1584" y="264"/>
                    </a:lnTo>
                    <a:lnTo>
                      <a:pt x="1594" y="265"/>
                    </a:lnTo>
                    <a:lnTo>
                      <a:pt x="1604" y="265"/>
                    </a:lnTo>
                    <a:lnTo>
                      <a:pt x="1613" y="265"/>
                    </a:lnTo>
                    <a:lnTo>
                      <a:pt x="1622" y="265"/>
                    </a:lnTo>
                    <a:lnTo>
                      <a:pt x="1631" y="267"/>
                    </a:lnTo>
                    <a:lnTo>
                      <a:pt x="1642" y="268"/>
                    </a:lnTo>
                    <a:lnTo>
                      <a:pt x="1651" y="268"/>
                    </a:lnTo>
                    <a:lnTo>
                      <a:pt x="1662" y="268"/>
                    </a:lnTo>
                    <a:lnTo>
                      <a:pt x="1671" y="269"/>
                    </a:lnTo>
                    <a:lnTo>
                      <a:pt x="1681" y="270"/>
                    </a:lnTo>
                    <a:lnTo>
                      <a:pt x="1690" y="270"/>
                    </a:lnTo>
                    <a:lnTo>
                      <a:pt x="1701" y="270"/>
                    </a:lnTo>
                    <a:lnTo>
                      <a:pt x="1709" y="270"/>
                    </a:lnTo>
                    <a:lnTo>
                      <a:pt x="1719" y="271"/>
                    </a:lnTo>
                    <a:lnTo>
                      <a:pt x="1729" y="271"/>
                    </a:lnTo>
                    <a:lnTo>
                      <a:pt x="1738" y="271"/>
                    </a:lnTo>
                    <a:lnTo>
                      <a:pt x="1748" y="271"/>
                    </a:lnTo>
                    <a:lnTo>
                      <a:pt x="1757" y="272"/>
                    </a:lnTo>
                    <a:lnTo>
                      <a:pt x="1765" y="272"/>
                    </a:lnTo>
                    <a:lnTo>
                      <a:pt x="1775" y="274"/>
                    </a:lnTo>
                    <a:lnTo>
                      <a:pt x="1783" y="274"/>
                    </a:lnTo>
                    <a:lnTo>
                      <a:pt x="1791" y="274"/>
                    </a:lnTo>
                    <a:lnTo>
                      <a:pt x="1799" y="274"/>
                    </a:lnTo>
                    <a:lnTo>
                      <a:pt x="1807" y="275"/>
                    </a:lnTo>
                    <a:lnTo>
                      <a:pt x="1815" y="276"/>
                    </a:lnTo>
                    <a:lnTo>
                      <a:pt x="1823" y="276"/>
                    </a:lnTo>
                    <a:lnTo>
                      <a:pt x="1830" y="276"/>
                    </a:lnTo>
                    <a:lnTo>
                      <a:pt x="1836" y="276"/>
                    </a:lnTo>
                    <a:lnTo>
                      <a:pt x="1842" y="276"/>
                    </a:lnTo>
                    <a:lnTo>
                      <a:pt x="1849" y="277"/>
                    </a:lnTo>
                    <a:lnTo>
                      <a:pt x="1853" y="277"/>
                    </a:lnTo>
                    <a:lnTo>
                      <a:pt x="1859" y="277"/>
                    </a:lnTo>
                    <a:lnTo>
                      <a:pt x="1864" y="277"/>
                    </a:lnTo>
                    <a:lnTo>
                      <a:pt x="1870" y="277"/>
                    </a:lnTo>
                    <a:lnTo>
                      <a:pt x="1876" y="277"/>
                    </a:lnTo>
                    <a:lnTo>
                      <a:pt x="1881" y="278"/>
                    </a:lnTo>
                    <a:lnTo>
                      <a:pt x="1885" y="278"/>
                    </a:lnTo>
                    <a:lnTo>
                      <a:pt x="1887" y="279"/>
                    </a:lnTo>
                    <a:lnTo>
                      <a:pt x="1960" y="312"/>
                    </a:lnTo>
                    <a:lnTo>
                      <a:pt x="1961" y="312"/>
                    </a:lnTo>
                    <a:lnTo>
                      <a:pt x="1967" y="314"/>
                    </a:lnTo>
                    <a:lnTo>
                      <a:pt x="1971" y="315"/>
                    </a:lnTo>
                    <a:lnTo>
                      <a:pt x="1974" y="316"/>
                    </a:lnTo>
                    <a:lnTo>
                      <a:pt x="1979" y="318"/>
                    </a:lnTo>
                    <a:lnTo>
                      <a:pt x="1985" y="321"/>
                    </a:lnTo>
                    <a:lnTo>
                      <a:pt x="1988" y="323"/>
                    </a:lnTo>
                    <a:lnTo>
                      <a:pt x="1993" y="325"/>
                    </a:lnTo>
                    <a:lnTo>
                      <a:pt x="1995" y="328"/>
                    </a:lnTo>
                    <a:lnTo>
                      <a:pt x="1999" y="331"/>
                    </a:lnTo>
                    <a:lnTo>
                      <a:pt x="2000" y="335"/>
                    </a:lnTo>
                    <a:lnTo>
                      <a:pt x="2002" y="339"/>
                    </a:lnTo>
                    <a:lnTo>
                      <a:pt x="2001" y="343"/>
                    </a:lnTo>
                    <a:lnTo>
                      <a:pt x="2001" y="349"/>
                    </a:lnTo>
                    <a:lnTo>
                      <a:pt x="1999" y="352"/>
                    </a:lnTo>
                    <a:lnTo>
                      <a:pt x="1997" y="357"/>
                    </a:lnTo>
                    <a:lnTo>
                      <a:pt x="1994" y="359"/>
                    </a:lnTo>
                    <a:lnTo>
                      <a:pt x="1992" y="363"/>
                    </a:lnTo>
                    <a:lnTo>
                      <a:pt x="1986" y="368"/>
                    </a:lnTo>
                    <a:lnTo>
                      <a:pt x="1980" y="371"/>
                    </a:lnTo>
                    <a:lnTo>
                      <a:pt x="1974" y="374"/>
                    </a:lnTo>
                    <a:lnTo>
                      <a:pt x="1971" y="375"/>
                    </a:lnTo>
                    <a:lnTo>
                      <a:pt x="1967" y="375"/>
                    </a:lnTo>
                    <a:lnTo>
                      <a:pt x="1966" y="375"/>
                    </a:lnTo>
                    <a:lnTo>
                      <a:pt x="1917" y="396"/>
                    </a:lnTo>
                    <a:lnTo>
                      <a:pt x="1842" y="407"/>
                    </a:lnTo>
                    <a:lnTo>
                      <a:pt x="1849" y="569"/>
                    </a:lnTo>
                    <a:lnTo>
                      <a:pt x="1793" y="635"/>
                    </a:lnTo>
                    <a:lnTo>
                      <a:pt x="1802" y="681"/>
                    </a:lnTo>
                    <a:lnTo>
                      <a:pt x="1825" y="714"/>
                    </a:lnTo>
                    <a:lnTo>
                      <a:pt x="1852" y="730"/>
                    </a:lnTo>
                    <a:lnTo>
                      <a:pt x="1849" y="792"/>
                    </a:lnTo>
                    <a:lnTo>
                      <a:pt x="1742" y="784"/>
                    </a:lnTo>
                    <a:lnTo>
                      <a:pt x="1739" y="723"/>
                    </a:lnTo>
                    <a:lnTo>
                      <a:pt x="1618" y="728"/>
                    </a:lnTo>
                    <a:lnTo>
                      <a:pt x="1622" y="777"/>
                    </a:lnTo>
                    <a:lnTo>
                      <a:pt x="1521" y="777"/>
                    </a:lnTo>
                    <a:lnTo>
                      <a:pt x="1516" y="702"/>
                    </a:lnTo>
                    <a:lnTo>
                      <a:pt x="1517" y="701"/>
                    </a:lnTo>
                    <a:lnTo>
                      <a:pt x="1523" y="697"/>
                    </a:lnTo>
                    <a:lnTo>
                      <a:pt x="1527" y="695"/>
                    </a:lnTo>
                    <a:lnTo>
                      <a:pt x="1531" y="691"/>
                    </a:lnTo>
                    <a:lnTo>
                      <a:pt x="1536" y="688"/>
                    </a:lnTo>
                    <a:lnTo>
                      <a:pt x="1542" y="684"/>
                    </a:lnTo>
                    <a:lnTo>
                      <a:pt x="1547" y="678"/>
                    </a:lnTo>
                    <a:lnTo>
                      <a:pt x="1551" y="675"/>
                    </a:lnTo>
                    <a:lnTo>
                      <a:pt x="1556" y="669"/>
                    </a:lnTo>
                    <a:lnTo>
                      <a:pt x="1561" y="664"/>
                    </a:lnTo>
                    <a:lnTo>
                      <a:pt x="1564" y="658"/>
                    </a:lnTo>
                    <a:lnTo>
                      <a:pt x="1568" y="652"/>
                    </a:lnTo>
                    <a:lnTo>
                      <a:pt x="1570" y="645"/>
                    </a:lnTo>
                    <a:lnTo>
                      <a:pt x="1574" y="639"/>
                    </a:lnTo>
                    <a:lnTo>
                      <a:pt x="1574" y="632"/>
                    </a:lnTo>
                    <a:lnTo>
                      <a:pt x="1574" y="625"/>
                    </a:lnTo>
                    <a:lnTo>
                      <a:pt x="1573" y="618"/>
                    </a:lnTo>
                    <a:lnTo>
                      <a:pt x="1570" y="612"/>
                    </a:lnTo>
                    <a:lnTo>
                      <a:pt x="1568" y="605"/>
                    </a:lnTo>
                    <a:lnTo>
                      <a:pt x="1564" y="598"/>
                    </a:lnTo>
                    <a:lnTo>
                      <a:pt x="1562" y="592"/>
                    </a:lnTo>
                    <a:lnTo>
                      <a:pt x="1558" y="588"/>
                    </a:lnTo>
                    <a:lnTo>
                      <a:pt x="1554" y="582"/>
                    </a:lnTo>
                    <a:lnTo>
                      <a:pt x="1550" y="577"/>
                    </a:lnTo>
                    <a:lnTo>
                      <a:pt x="1547" y="572"/>
                    </a:lnTo>
                    <a:lnTo>
                      <a:pt x="1544" y="570"/>
                    </a:lnTo>
                    <a:lnTo>
                      <a:pt x="1541" y="564"/>
                    </a:lnTo>
                    <a:lnTo>
                      <a:pt x="1539" y="563"/>
                    </a:lnTo>
                    <a:lnTo>
                      <a:pt x="1534" y="381"/>
                    </a:lnTo>
                    <a:lnTo>
                      <a:pt x="1463" y="381"/>
                    </a:lnTo>
                    <a:lnTo>
                      <a:pt x="1463" y="414"/>
                    </a:lnTo>
                    <a:lnTo>
                      <a:pt x="1448" y="429"/>
                    </a:lnTo>
                    <a:lnTo>
                      <a:pt x="1372" y="421"/>
                    </a:lnTo>
                    <a:lnTo>
                      <a:pt x="1305" y="375"/>
                    </a:lnTo>
                    <a:lnTo>
                      <a:pt x="652" y="356"/>
                    </a:lnTo>
                    <a:lnTo>
                      <a:pt x="567" y="345"/>
                    </a:lnTo>
                    <a:lnTo>
                      <a:pt x="560" y="377"/>
                    </a:lnTo>
                    <a:lnTo>
                      <a:pt x="505" y="403"/>
                    </a:lnTo>
                    <a:lnTo>
                      <a:pt x="466" y="429"/>
                    </a:lnTo>
                    <a:lnTo>
                      <a:pt x="402" y="559"/>
                    </a:lnTo>
                    <a:lnTo>
                      <a:pt x="322" y="609"/>
                    </a:lnTo>
                    <a:lnTo>
                      <a:pt x="195" y="618"/>
                    </a:lnTo>
                    <a:lnTo>
                      <a:pt x="71" y="552"/>
                    </a:lnTo>
                    <a:lnTo>
                      <a:pt x="0" y="414"/>
                    </a:lnTo>
                    <a:lnTo>
                      <a:pt x="0" y="254"/>
                    </a:lnTo>
                    <a:lnTo>
                      <a:pt x="27" y="124"/>
                    </a:lnTo>
                    <a:lnTo>
                      <a:pt x="126" y="22"/>
                    </a:lnTo>
                    <a:lnTo>
                      <a:pt x="222" y="0"/>
                    </a:lnTo>
                    <a:lnTo>
                      <a:pt x="313" y="0"/>
                    </a:lnTo>
                    <a:lnTo>
                      <a:pt x="277" y="91"/>
                    </a:lnTo>
                    <a:lnTo>
                      <a:pt x="186" y="120"/>
                    </a:lnTo>
                    <a:lnTo>
                      <a:pt x="150" y="184"/>
                    </a:lnTo>
                    <a:lnTo>
                      <a:pt x="152" y="187"/>
                    </a:lnTo>
                    <a:lnTo>
                      <a:pt x="152" y="190"/>
                    </a:lnTo>
                    <a:lnTo>
                      <a:pt x="154" y="196"/>
                    </a:lnTo>
                    <a:lnTo>
                      <a:pt x="156" y="201"/>
                    </a:lnTo>
                    <a:lnTo>
                      <a:pt x="158" y="208"/>
                    </a:lnTo>
                    <a:lnTo>
                      <a:pt x="160" y="215"/>
                    </a:lnTo>
                    <a:lnTo>
                      <a:pt x="163" y="223"/>
                    </a:lnTo>
                    <a:lnTo>
                      <a:pt x="165" y="230"/>
                    </a:lnTo>
                    <a:lnTo>
                      <a:pt x="167" y="237"/>
                    </a:lnTo>
                    <a:lnTo>
                      <a:pt x="168" y="244"/>
                    </a:lnTo>
                    <a:lnTo>
                      <a:pt x="170" y="250"/>
                    </a:lnTo>
                    <a:lnTo>
                      <a:pt x="172" y="255"/>
                    </a:lnTo>
                    <a:lnTo>
                      <a:pt x="173" y="260"/>
                    </a:lnTo>
                    <a:lnTo>
                      <a:pt x="173" y="262"/>
                    </a:lnTo>
                    <a:lnTo>
                      <a:pt x="174" y="263"/>
                    </a:lnTo>
                    <a:lnTo>
                      <a:pt x="174" y="267"/>
                    </a:lnTo>
                    <a:lnTo>
                      <a:pt x="176" y="274"/>
                    </a:lnTo>
                    <a:lnTo>
                      <a:pt x="177" y="277"/>
                    </a:lnTo>
                    <a:lnTo>
                      <a:pt x="179" y="282"/>
                    </a:lnTo>
                    <a:lnTo>
                      <a:pt x="181" y="287"/>
                    </a:lnTo>
                    <a:lnTo>
                      <a:pt x="183" y="291"/>
                    </a:lnTo>
                    <a:lnTo>
                      <a:pt x="185" y="296"/>
                    </a:lnTo>
                    <a:lnTo>
                      <a:pt x="187" y="301"/>
                    </a:lnTo>
                    <a:lnTo>
                      <a:pt x="188" y="305"/>
                    </a:lnTo>
                    <a:lnTo>
                      <a:pt x="190" y="310"/>
                    </a:lnTo>
                    <a:lnTo>
                      <a:pt x="193" y="315"/>
                    </a:lnTo>
                    <a:lnTo>
                      <a:pt x="194" y="317"/>
                    </a:lnTo>
                    <a:lnTo>
                      <a:pt x="154" y="362"/>
                    </a:lnTo>
                    <a:lnTo>
                      <a:pt x="140" y="414"/>
                    </a:lnTo>
                    <a:lnTo>
                      <a:pt x="174" y="501"/>
                    </a:lnTo>
                    <a:lnTo>
                      <a:pt x="240" y="546"/>
                    </a:lnTo>
                    <a:lnTo>
                      <a:pt x="295" y="546"/>
                    </a:lnTo>
                    <a:lnTo>
                      <a:pt x="341" y="516"/>
                    </a:lnTo>
                    <a:lnTo>
                      <a:pt x="358" y="431"/>
                    </a:lnTo>
                    <a:lnTo>
                      <a:pt x="354" y="381"/>
                    </a:lnTo>
                    <a:lnTo>
                      <a:pt x="313" y="323"/>
                    </a:lnTo>
                    <a:lnTo>
                      <a:pt x="368" y="263"/>
                    </a:lnTo>
                    <a:lnTo>
                      <a:pt x="376" y="222"/>
                    </a:lnTo>
                    <a:lnTo>
                      <a:pt x="368" y="163"/>
                    </a:lnTo>
                    <a:lnTo>
                      <a:pt x="341" y="124"/>
                    </a:lnTo>
                    <a:lnTo>
                      <a:pt x="309" y="104"/>
                    </a:lnTo>
                    <a:lnTo>
                      <a:pt x="342" y="13"/>
                    </a:lnTo>
                    <a:lnTo>
                      <a:pt x="385" y="48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85" name="Freeform 293"/>
              <p:cNvSpPr>
                <a:spLocks noChangeAspect="1"/>
              </p:cNvSpPr>
              <p:nvPr/>
            </p:nvSpPr>
            <p:spPr bwMode="auto">
              <a:xfrm>
                <a:off x="868" y="2516"/>
                <a:ext cx="610" cy="669"/>
              </a:xfrm>
              <a:custGeom>
                <a:avLst/>
                <a:gdLst>
                  <a:gd name="T0" fmla="*/ 262 w 610"/>
                  <a:gd name="T1" fmla="*/ 0 h 669"/>
                  <a:gd name="T2" fmla="*/ 322 w 610"/>
                  <a:gd name="T3" fmla="*/ 4 h 669"/>
                  <a:gd name="T4" fmla="*/ 385 w 610"/>
                  <a:gd name="T5" fmla="*/ 22 h 669"/>
                  <a:gd name="T6" fmla="*/ 432 w 610"/>
                  <a:gd name="T7" fmla="*/ 56 h 669"/>
                  <a:gd name="T8" fmla="*/ 468 w 610"/>
                  <a:gd name="T9" fmla="*/ 92 h 669"/>
                  <a:gd name="T10" fmla="*/ 500 w 610"/>
                  <a:gd name="T11" fmla="*/ 147 h 669"/>
                  <a:gd name="T12" fmla="*/ 530 w 610"/>
                  <a:gd name="T13" fmla="*/ 195 h 669"/>
                  <a:gd name="T14" fmla="*/ 537 w 610"/>
                  <a:gd name="T15" fmla="*/ 241 h 669"/>
                  <a:gd name="T16" fmla="*/ 486 w 610"/>
                  <a:gd name="T17" fmla="*/ 205 h 669"/>
                  <a:gd name="T18" fmla="*/ 449 w 610"/>
                  <a:gd name="T19" fmla="*/ 158 h 669"/>
                  <a:gd name="T20" fmla="*/ 406 w 610"/>
                  <a:gd name="T21" fmla="*/ 101 h 669"/>
                  <a:gd name="T22" fmla="*/ 365 w 610"/>
                  <a:gd name="T23" fmla="*/ 59 h 669"/>
                  <a:gd name="T24" fmla="*/ 328 w 610"/>
                  <a:gd name="T25" fmla="*/ 45 h 669"/>
                  <a:gd name="T26" fmla="*/ 283 w 610"/>
                  <a:gd name="T27" fmla="*/ 42 h 669"/>
                  <a:gd name="T28" fmla="*/ 241 w 610"/>
                  <a:gd name="T29" fmla="*/ 43 h 669"/>
                  <a:gd name="T30" fmla="*/ 195 w 610"/>
                  <a:gd name="T31" fmla="*/ 56 h 669"/>
                  <a:gd name="T32" fmla="*/ 145 w 610"/>
                  <a:gd name="T33" fmla="*/ 85 h 669"/>
                  <a:gd name="T34" fmla="*/ 98 w 610"/>
                  <a:gd name="T35" fmla="*/ 134 h 669"/>
                  <a:gd name="T36" fmla="*/ 76 w 610"/>
                  <a:gd name="T37" fmla="*/ 174 h 669"/>
                  <a:gd name="T38" fmla="*/ 64 w 610"/>
                  <a:gd name="T39" fmla="*/ 225 h 669"/>
                  <a:gd name="T40" fmla="*/ 54 w 610"/>
                  <a:gd name="T41" fmla="*/ 276 h 669"/>
                  <a:gd name="T42" fmla="*/ 51 w 610"/>
                  <a:gd name="T43" fmla="*/ 323 h 669"/>
                  <a:gd name="T44" fmla="*/ 52 w 610"/>
                  <a:gd name="T45" fmla="*/ 364 h 669"/>
                  <a:gd name="T46" fmla="*/ 58 w 610"/>
                  <a:gd name="T47" fmla="*/ 418 h 669"/>
                  <a:gd name="T48" fmla="*/ 72 w 610"/>
                  <a:gd name="T49" fmla="*/ 479 h 669"/>
                  <a:gd name="T50" fmla="*/ 93 w 610"/>
                  <a:gd name="T51" fmla="*/ 528 h 669"/>
                  <a:gd name="T52" fmla="*/ 128 w 610"/>
                  <a:gd name="T53" fmla="*/ 568 h 669"/>
                  <a:gd name="T54" fmla="*/ 169 w 610"/>
                  <a:gd name="T55" fmla="*/ 598 h 669"/>
                  <a:gd name="T56" fmla="*/ 208 w 610"/>
                  <a:gd name="T57" fmla="*/ 617 h 669"/>
                  <a:gd name="T58" fmla="*/ 251 w 610"/>
                  <a:gd name="T59" fmla="*/ 628 h 669"/>
                  <a:gd name="T60" fmla="*/ 301 w 610"/>
                  <a:gd name="T61" fmla="*/ 630 h 669"/>
                  <a:gd name="T62" fmla="*/ 345 w 610"/>
                  <a:gd name="T63" fmla="*/ 623 h 669"/>
                  <a:gd name="T64" fmla="*/ 395 w 610"/>
                  <a:gd name="T65" fmla="*/ 595 h 669"/>
                  <a:gd name="T66" fmla="*/ 444 w 610"/>
                  <a:gd name="T67" fmla="*/ 545 h 669"/>
                  <a:gd name="T68" fmla="*/ 455 w 610"/>
                  <a:gd name="T69" fmla="*/ 504 h 669"/>
                  <a:gd name="T70" fmla="*/ 476 w 610"/>
                  <a:gd name="T71" fmla="*/ 457 h 669"/>
                  <a:gd name="T72" fmla="*/ 518 w 610"/>
                  <a:gd name="T73" fmla="*/ 416 h 669"/>
                  <a:gd name="T74" fmla="*/ 559 w 610"/>
                  <a:gd name="T75" fmla="*/ 402 h 669"/>
                  <a:gd name="T76" fmla="*/ 581 w 610"/>
                  <a:gd name="T77" fmla="*/ 434 h 669"/>
                  <a:gd name="T78" fmla="*/ 531 w 610"/>
                  <a:gd name="T79" fmla="*/ 448 h 669"/>
                  <a:gd name="T80" fmla="*/ 511 w 610"/>
                  <a:gd name="T81" fmla="*/ 490 h 669"/>
                  <a:gd name="T82" fmla="*/ 495 w 610"/>
                  <a:gd name="T83" fmla="*/ 534 h 669"/>
                  <a:gd name="T84" fmla="*/ 464 w 610"/>
                  <a:gd name="T85" fmla="*/ 579 h 669"/>
                  <a:gd name="T86" fmla="*/ 421 w 610"/>
                  <a:gd name="T87" fmla="*/ 623 h 669"/>
                  <a:gd name="T88" fmla="*/ 374 w 610"/>
                  <a:gd name="T89" fmla="*/ 649 h 669"/>
                  <a:gd name="T90" fmla="*/ 337 w 610"/>
                  <a:gd name="T91" fmla="*/ 659 h 669"/>
                  <a:gd name="T92" fmla="*/ 296 w 610"/>
                  <a:gd name="T93" fmla="*/ 666 h 669"/>
                  <a:gd name="T94" fmla="*/ 256 w 610"/>
                  <a:gd name="T95" fmla="*/ 669 h 669"/>
                  <a:gd name="T96" fmla="*/ 214 w 610"/>
                  <a:gd name="T97" fmla="*/ 662 h 669"/>
                  <a:gd name="T98" fmla="*/ 160 w 610"/>
                  <a:gd name="T99" fmla="*/ 642 h 669"/>
                  <a:gd name="T100" fmla="*/ 122 w 610"/>
                  <a:gd name="T101" fmla="*/ 615 h 669"/>
                  <a:gd name="T102" fmla="*/ 80 w 610"/>
                  <a:gd name="T103" fmla="*/ 575 h 669"/>
                  <a:gd name="T104" fmla="*/ 48 w 610"/>
                  <a:gd name="T105" fmla="*/ 528 h 669"/>
                  <a:gd name="T106" fmla="*/ 26 w 610"/>
                  <a:gd name="T107" fmla="*/ 474 h 669"/>
                  <a:gd name="T108" fmla="*/ 8 w 610"/>
                  <a:gd name="T109" fmla="*/ 410 h 669"/>
                  <a:gd name="T110" fmla="*/ 0 w 610"/>
                  <a:gd name="T111" fmla="*/ 349 h 669"/>
                  <a:gd name="T112" fmla="*/ 4 w 610"/>
                  <a:gd name="T113" fmla="*/ 289 h 669"/>
                  <a:gd name="T114" fmla="*/ 15 w 610"/>
                  <a:gd name="T115" fmla="*/ 221 h 669"/>
                  <a:gd name="T116" fmla="*/ 32 w 610"/>
                  <a:gd name="T117" fmla="*/ 155 h 669"/>
                  <a:gd name="T118" fmla="*/ 58 w 610"/>
                  <a:gd name="T119" fmla="*/ 105 h 669"/>
                  <a:gd name="T120" fmla="*/ 112 w 610"/>
                  <a:gd name="T121" fmla="*/ 50 h 669"/>
                  <a:gd name="T122" fmla="*/ 159 w 610"/>
                  <a:gd name="T123" fmla="*/ 22 h 669"/>
                  <a:gd name="T124" fmla="*/ 214 w 610"/>
                  <a:gd name="T125" fmla="*/ 4 h 6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10" h="669">
                    <a:moveTo>
                      <a:pt x="234" y="0"/>
                    </a:moveTo>
                    <a:lnTo>
                      <a:pt x="234" y="0"/>
                    </a:lnTo>
                    <a:lnTo>
                      <a:pt x="239" y="0"/>
                    </a:lnTo>
                    <a:lnTo>
                      <a:pt x="241" y="0"/>
                    </a:lnTo>
                    <a:lnTo>
                      <a:pt x="244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4" y="0"/>
                    </a:lnTo>
                    <a:lnTo>
                      <a:pt x="280" y="0"/>
                    </a:lnTo>
                    <a:lnTo>
                      <a:pt x="287" y="0"/>
                    </a:lnTo>
                    <a:lnTo>
                      <a:pt x="294" y="1"/>
                    </a:lnTo>
                    <a:lnTo>
                      <a:pt x="301" y="2"/>
                    </a:lnTo>
                    <a:lnTo>
                      <a:pt x="308" y="2"/>
                    </a:lnTo>
                    <a:lnTo>
                      <a:pt x="314" y="3"/>
                    </a:lnTo>
                    <a:lnTo>
                      <a:pt x="322" y="4"/>
                    </a:lnTo>
                    <a:lnTo>
                      <a:pt x="329" y="5"/>
                    </a:lnTo>
                    <a:lnTo>
                      <a:pt x="336" y="7"/>
                    </a:lnTo>
                    <a:lnTo>
                      <a:pt x="343" y="8"/>
                    </a:lnTo>
                    <a:lnTo>
                      <a:pt x="350" y="10"/>
                    </a:lnTo>
                    <a:lnTo>
                      <a:pt x="358" y="12"/>
                    </a:lnTo>
                    <a:lnTo>
                      <a:pt x="365" y="15"/>
                    </a:lnTo>
                    <a:lnTo>
                      <a:pt x="371" y="17"/>
                    </a:lnTo>
                    <a:lnTo>
                      <a:pt x="378" y="20"/>
                    </a:lnTo>
                    <a:lnTo>
                      <a:pt x="385" y="22"/>
                    </a:lnTo>
                    <a:lnTo>
                      <a:pt x="391" y="25"/>
                    </a:lnTo>
                    <a:lnTo>
                      <a:pt x="398" y="29"/>
                    </a:lnTo>
                    <a:lnTo>
                      <a:pt x="404" y="32"/>
                    </a:lnTo>
                    <a:lnTo>
                      <a:pt x="410" y="37"/>
                    </a:lnTo>
                    <a:lnTo>
                      <a:pt x="415" y="40"/>
                    </a:lnTo>
                    <a:lnTo>
                      <a:pt x="419" y="44"/>
                    </a:lnTo>
                    <a:lnTo>
                      <a:pt x="423" y="48"/>
                    </a:lnTo>
                    <a:lnTo>
                      <a:pt x="429" y="51"/>
                    </a:lnTo>
                    <a:lnTo>
                      <a:pt x="432" y="56"/>
                    </a:lnTo>
                    <a:lnTo>
                      <a:pt x="437" y="59"/>
                    </a:lnTo>
                    <a:lnTo>
                      <a:pt x="442" y="63"/>
                    </a:lnTo>
                    <a:lnTo>
                      <a:pt x="446" y="68"/>
                    </a:lnTo>
                    <a:lnTo>
                      <a:pt x="449" y="71"/>
                    </a:lnTo>
                    <a:lnTo>
                      <a:pt x="453" y="76"/>
                    </a:lnTo>
                    <a:lnTo>
                      <a:pt x="457" y="79"/>
                    </a:lnTo>
                    <a:lnTo>
                      <a:pt x="460" y="84"/>
                    </a:lnTo>
                    <a:lnTo>
                      <a:pt x="464" y="88"/>
                    </a:lnTo>
                    <a:lnTo>
                      <a:pt x="468" y="92"/>
                    </a:lnTo>
                    <a:lnTo>
                      <a:pt x="470" y="97"/>
                    </a:lnTo>
                    <a:lnTo>
                      <a:pt x="475" y="101"/>
                    </a:lnTo>
                    <a:lnTo>
                      <a:pt x="479" y="109"/>
                    </a:lnTo>
                    <a:lnTo>
                      <a:pt x="484" y="116"/>
                    </a:lnTo>
                    <a:lnTo>
                      <a:pt x="489" y="123"/>
                    </a:lnTo>
                    <a:lnTo>
                      <a:pt x="492" y="130"/>
                    </a:lnTo>
                    <a:lnTo>
                      <a:pt x="496" y="136"/>
                    </a:lnTo>
                    <a:lnTo>
                      <a:pt x="498" y="142"/>
                    </a:lnTo>
                    <a:lnTo>
                      <a:pt x="500" y="147"/>
                    </a:lnTo>
                    <a:lnTo>
                      <a:pt x="503" y="151"/>
                    </a:lnTo>
                    <a:lnTo>
                      <a:pt x="504" y="159"/>
                    </a:lnTo>
                    <a:lnTo>
                      <a:pt x="509" y="167"/>
                    </a:lnTo>
                    <a:lnTo>
                      <a:pt x="512" y="174"/>
                    </a:lnTo>
                    <a:lnTo>
                      <a:pt x="518" y="181"/>
                    </a:lnTo>
                    <a:lnTo>
                      <a:pt x="522" y="187"/>
                    </a:lnTo>
                    <a:lnTo>
                      <a:pt x="526" y="191"/>
                    </a:lnTo>
                    <a:lnTo>
                      <a:pt x="529" y="194"/>
                    </a:lnTo>
                    <a:lnTo>
                      <a:pt x="530" y="195"/>
                    </a:lnTo>
                    <a:lnTo>
                      <a:pt x="610" y="244"/>
                    </a:lnTo>
                    <a:lnTo>
                      <a:pt x="592" y="289"/>
                    </a:lnTo>
                    <a:lnTo>
                      <a:pt x="565" y="257"/>
                    </a:lnTo>
                    <a:lnTo>
                      <a:pt x="561" y="256"/>
                    </a:lnTo>
                    <a:lnTo>
                      <a:pt x="556" y="252"/>
                    </a:lnTo>
                    <a:lnTo>
                      <a:pt x="552" y="249"/>
                    </a:lnTo>
                    <a:lnTo>
                      <a:pt x="547" y="247"/>
                    </a:lnTo>
                    <a:lnTo>
                      <a:pt x="542" y="244"/>
                    </a:lnTo>
                    <a:lnTo>
                      <a:pt x="537" y="241"/>
                    </a:lnTo>
                    <a:lnTo>
                      <a:pt x="530" y="237"/>
                    </a:lnTo>
                    <a:lnTo>
                      <a:pt x="524" y="234"/>
                    </a:lnTo>
                    <a:lnTo>
                      <a:pt x="518" y="229"/>
                    </a:lnTo>
                    <a:lnTo>
                      <a:pt x="512" y="225"/>
                    </a:lnTo>
                    <a:lnTo>
                      <a:pt x="506" y="221"/>
                    </a:lnTo>
                    <a:lnTo>
                      <a:pt x="500" y="217"/>
                    </a:lnTo>
                    <a:lnTo>
                      <a:pt x="496" y="214"/>
                    </a:lnTo>
                    <a:lnTo>
                      <a:pt x="492" y="211"/>
                    </a:lnTo>
                    <a:lnTo>
                      <a:pt x="486" y="205"/>
                    </a:lnTo>
                    <a:lnTo>
                      <a:pt x="480" y="199"/>
                    </a:lnTo>
                    <a:lnTo>
                      <a:pt x="477" y="195"/>
                    </a:lnTo>
                    <a:lnTo>
                      <a:pt x="473" y="191"/>
                    </a:lnTo>
                    <a:lnTo>
                      <a:pt x="470" y="185"/>
                    </a:lnTo>
                    <a:lnTo>
                      <a:pt x="466" y="181"/>
                    </a:lnTo>
                    <a:lnTo>
                      <a:pt x="462" y="175"/>
                    </a:lnTo>
                    <a:lnTo>
                      <a:pt x="457" y="169"/>
                    </a:lnTo>
                    <a:lnTo>
                      <a:pt x="452" y="163"/>
                    </a:lnTo>
                    <a:lnTo>
                      <a:pt x="449" y="158"/>
                    </a:lnTo>
                    <a:lnTo>
                      <a:pt x="445" y="151"/>
                    </a:lnTo>
                    <a:lnTo>
                      <a:pt x="441" y="145"/>
                    </a:lnTo>
                    <a:lnTo>
                      <a:pt x="436" y="139"/>
                    </a:lnTo>
                    <a:lnTo>
                      <a:pt x="431" y="134"/>
                    </a:lnTo>
                    <a:lnTo>
                      <a:pt x="426" y="127"/>
                    </a:lnTo>
                    <a:lnTo>
                      <a:pt x="421" y="119"/>
                    </a:lnTo>
                    <a:lnTo>
                      <a:pt x="416" y="114"/>
                    </a:lnTo>
                    <a:lnTo>
                      <a:pt x="411" y="108"/>
                    </a:lnTo>
                    <a:lnTo>
                      <a:pt x="406" y="101"/>
                    </a:lnTo>
                    <a:lnTo>
                      <a:pt x="401" y="95"/>
                    </a:lnTo>
                    <a:lnTo>
                      <a:pt x="397" y="89"/>
                    </a:lnTo>
                    <a:lnTo>
                      <a:pt x="392" y="85"/>
                    </a:lnTo>
                    <a:lnTo>
                      <a:pt x="388" y="79"/>
                    </a:lnTo>
                    <a:lnTo>
                      <a:pt x="383" y="75"/>
                    </a:lnTo>
                    <a:lnTo>
                      <a:pt x="378" y="70"/>
                    </a:lnTo>
                    <a:lnTo>
                      <a:pt x="374" y="67"/>
                    </a:lnTo>
                    <a:lnTo>
                      <a:pt x="369" y="63"/>
                    </a:lnTo>
                    <a:lnTo>
                      <a:pt x="365" y="59"/>
                    </a:lnTo>
                    <a:lnTo>
                      <a:pt x="362" y="57"/>
                    </a:lnTo>
                    <a:lnTo>
                      <a:pt x="358" y="56"/>
                    </a:lnTo>
                    <a:lnTo>
                      <a:pt x="354" y="54"/>
                    </a:lnTo>
                    <a:lnTo>
                      <a:pt x="349" y="52"/>
                    </a:lnTo>
                    <a:lnTo>
                      <a:pt x="345" y="51"/>
                    </a:lnTo>
                    <a:lnTo>
                      <a:pt x="342" y="50"/>
                    </a:lnTo>
                    <a:lnTo>
                      <a:pt x="336" y="48"/>
                    </a:lnTo>
                    <a:lnTo>
                      <a:pt x="331" y="48"/>
                    </a:lnTo>
                    <a:lnTo>
                      <a:pt x="328" y="45"/>
                    </a:lnTo>
                    <a:lnTo>
                      <a:pt x="323" y="45"/>
                    </a:lnTo>
                    <a:lnTo>
                      <a:pt x="317" y="44"/>
                    </a:lnTo>
                    <a:lnTo>
                      <a:pt x="313" y="44"/>
                    </a:lnTo>
                    <a:lnTo>
                      <a:pt x="308" y="43"/>
                    </a:lnTo>
                    <a:lnTo>
                      <a:pt x="303" y="43"/>
                    </a:lnTo>
                    <a:lnTo>
                      <a:pt x="297" y="42"/>
                    </a:lnTo>
                    <a:lnTo>
                      <a:pt x="293" y="42"/>
                    </a:lnTo>
                    <a:lnTo>
                      <a:pt x="288" y="42"/>
                    </a:lnTo>
                    <a:lnTo>
                      <a:pt x="283" y="42"/>
                    </a:lnTo>
                    <a:lnTo>
                      <a:pt x="278" y="41"/>
                    </a:lnTo>
                    <a:lnTo>
                      <a:pt x="273" y="41"/>
                    </a:lnTo>
                    <a:lnTo>
                      <a:pt x="268" y="41"/>
                    </a:lnTo>
                    <a:lnTo>
                      <a:pt x="263" y="41"/>
                    </a:lnTo>
                    <a:lnTo>
                      <a:pt x="259" y="41"/>
                    </a:lnTo>
                    <a:lnTo>
                      <a:pt x="254" y="42"/>
                    </a:lnTo>
                    <a:lnTo>
                      <a:pt x="249" y="42"/>
                    </a:lnTo>
                    <a:lnTo>
                      <a:pt x="246" y="43"/>
                    </a:lnTo>
                    <a:lnTo>
                      <a:pt x="241" y="43"/>
                    </a:lnTo>
                    <a:lnTo>
                      <a:pt x="236" y="43"/>
                    </a:lnTo>
                    <a:lnTo>
                      <a:pt x="233" y="44"/>
                    </a:lnTo>
                    <a:lnTo>
                      <a:pt x="229" y="44"/>
                    </a:lnTo>
                    <a:lnTo>
                      <a:pt x="222" y="47"/>
                    </a:lnTo>
                    <a:lnTo>
                      <a:pt x="217" y="49"/>
                    </a:lnTo>
                    <a:lnTo>
                      <a:pt x="210" y="50"/>
                    </a:lnTo>
                    <a:lnTo>
                      <a:pt x="203" y="54"/>
                    </a:lnTo>
                    <a:lnTo>
                      <a:pt x="199" y="55"/>
                    </a:lnTo>
                    <a:lnTo>
                      <a:pt x="195" y="56"/>
                    </a:lnTo>
                    <a:lnTo>
                      <a:pt x="189" y="58"/>
                    </a:lnTo>
                    <a:lnTo>
                      <a:pt x="185" y="62"/>
                    </a:lnTo>
                    <a:lnTo>
                      <a:pt x="179" y="63"/>
                    </a:lnTo>
                    <a:lnTo>
                      <a:pt x="174" y="67"/>
                    </a:lnTo>
                    <a:lnTo>
                      <a:pt x="168" y="70"/>
                    </a:lnTo>
                    <a:lnTo>
                      <a:pt x="163" y="74"/>
                    </a:lnTo>
                    <a:lnTo>
                      <a:pt x="156" y="77"/>
                    </a:lnTo>
                    <a:lnTo>
                      <a:pt x="152" y="82"/>
                    </a:lnTo>
                    <a:lnTo>
                      <a:pt x="145" y="85"/>
                    </a:lnTo>
                    <a:lnTo>
                      <a:pt x="139" y="91"/>
                    </a:lnTo>
                    <a:lnTo>
                      <a:pt x="133" y="95"/>
                    </a:lnTo>
                    <a:lnTo>
                      <a:pt x="127" y="101"/>
                    </a:lnTo>
                    <a:lnTo>
                      <a:pt x="121" y="107"/>
                    </a:lnTo>
                    <a:lnTo>
                      <a:pt x="115" y="114"/>
                    </a:lnTo>
                    <a:lnTo>
                      <a:pt x="109" y="119"/>
                    </a:lnTo>
                    <a:lnTo>
                      <a:pt x="103" y="127"/>
                    </a:lnTo>
                    <a:lnTo>
                      <a:pt x="101" y="129"/>
                    </a:lnTo>
                    <a:lnTo>
                      <a:pt x="98" y="134"/>
                    </a:lnTo>
                    <a:lnTo>
                      <a:pt x="95" y="137"/>
                    </a:lnTo>
                    <a:lnTo>
                      <a:pt x="94" y="142"/>
                    </a:lnTo>
                    <a:lnTo>
                      <a:pt x="91" y="145"/>
                    </a:lnTo>
                    <a:lnTo>
                      <a:pt x="88" y="150"/>
                    </a:lnTo>
                    <a:lnTo>
                      <a:pt x="86" y="155"/>
                    </a:lnTo>
                    <a:lnTo>
                      <a:pt x="84" y="159"/>
                    </a:lnTo>
                    <a:lnTo>
                      <a:pt x="81" y="163"/>
                    </a:lnTo>
                    <a:lnTo>
                      <a:pt x="79" y="168"/>
                    </a:lnTo>
                    <a:lnTo>
                      <a:pt x="76" y="174"/>
                    </a:lnTo>
                    <a:lnTo>
                      <a:pt x="75" y="179"/>
                    </a:lnTo>
                    <a:lnTo>
                      <a:pt x="73" y="183"/>
                    </a:lnTo>
                    <a:lnTo>
                      <a:pt x="71" y="189"/>
                    </a:lnTo>
                    <a:lnTo>
                      <a:pt x="69" y="195"/>
                    </a:lnTo>
                    <a:lnTo>
                      <a:pt x="68" y="201"/>
                    </a:lnTo>
                    <a:lnTo>
                      <a:pt x="66" y="205"/>
                    </a:lnTo>
                    <a:lnTo>
                      <a:pt x="66" y="211"/>
                    </a:lnTo>
                    <a:lnTo>
                      <a:pt x="64" y="218"/>
                    </a:lnTo>
                    <a:lnTo>
                      <a:pt x="64" y="225"/>
                    </a:lnTo>
                    <a:lnTo>
                      <a:pt x="61" y="230"/>
                    </a:lnTo>
                    <a:lnTo>
                      <a:pt x="60" y="236"/>
                    </a:lnTo>
                    <a:lnTo>
                      <a:pt x="59" y="242"/>
                    </a:lnTo>
                    <a:lnTo>
                      <a:pt x="58" y="248"/>
                    </a:lnTo>
                    <a:lnTo>
                      <a:pt x="57" y="252"/>
                    </a:lnTo>
                    <a:lnTo>
                      <a:pt x="57" y="258"/>
                    </a:lnTo>
                    <a:lnTo>
                      <a:pt x="55" y="265"/>
                    </a:lnTo>
                    <a:lnTo>
                      <a:pt x="55" y="271"/>
                    </a:lnTo>
                    <a:lnTo>
                      <a:pt x="54" y="276"/>
                    </a:lnTo>
                    <a:lnTo>
                      <a:pt x="53" y="281"/>
                    </a:lnTo>
                    <a:lnTo>
                      <a:pt x="52" y="287"/>
                    </a:lnTo>
                    <a:lnTo>
                      <a:pt x="52" y="292"/>
                    </a:lnTo>
                    <a:lnTo>
                      <a:pt x="52" y="297"/>
                    </a:lnTo>
                    <a:lnTo>
                      <a:pt x="52" y="303"/>
                    </a:lnTo>
                    <a:lnTo>
                      <a:pt x="52" y="308"/>
                    </a:lnTo>
                    <a:lnTo>
                      <a:pt x="52" y="314"/>
                    </a:lnTo>
                    <a:lnTo>
                      <a:pt x="51" y="318"/>
                    </a:lnTo>
                    <a:lnTo>
                      <a:pt x="51" y="323"/>
                    </a:lnTo>
                    <a:lnTo>
                      <a:pt x="51" y="328"/>
                    </a:lnTo>
                    <a:lnTo>
                      <a:pt x="51" y="332"/>
                    </a:lnTo>
                    <a:lnTo>
                      <a:pt x="51" y="337"/>
                    </a:lnTo>
                    <a:lnTo>
                      <a:pt x="51" y="342"/>
                    </a:lnTo>
                    <a:lnTo>
                      <a:pt x="51" y="346"/>
                    </a:lnTo>
                    <a:lnTo>
                      <a:pt x="52" y="351"/>
                    </a:lnTo>
                    <a:lnTo>
                      <a:pt x="52" y="356"/>
                    </a:lnTo>
                    <a:lnTo>
                      <a:pt x="52" y="361"/>
                    </a:lnTo>
                    <a:lnTo>
                      <a:pt x="52" y="364"/>
                    </a:lnTo>
                    <a:lnTo>
                      <a:pt x="52" y="369"/>
                    </a:lnTo>
                    <a:lnTo>
                      <a:pt x="52" y="374"/>
                    </a:lnTo>
                    <a:lnTo>
                      <a:pt x="52" y="378"/>
                    </a:lnTo>
                    <a:lnTo>
                      <a:pt x="53" y="382"/>
                    </a:lnTo>
                    <a:lnTo>
                      <a:pt x="54" y="386"/>
                    </a:lnTo>
                    <a:lnTo>
                      <a:pt x="54" y="395"/>
                    </a:lnTo>
                    <a:lnTo>
                      <a:pt x="55" y="402"/>
                    </a:lnTo>
                    <a:lnTo>
                      <a:pt x="57" y="410"/>
                    </a:lnTo>
                    <a:lnTo>
                      <a:pt x="58" y="418"/>
                    </a:lnTo>
                    <a:lnTo>
                      <a:pt x="59" y="425"/>
                    </a:lnTo>
                    <a:lnTo>
                      <a:pt x="60" y="432"/>
                    </a:lnTo>
                    <a:lnTo>
                      <a:pt x="62" y="441"/>
                    </a:lnTo>
                    <a:lnTo>
                      <a:pt x="64" y="448"/>
                    </a:lnTo>
                    <a:lnTo>
                      <a:pt x="66" y="454"/>
                    </a:lnTo>
                    <a:lnTo>
                      <a:pt x="67" y="461"/>
                    </a:lnTo>
                    <a:lnTo>
                      <a:pt x="68" y="466"/>
                    </a:lnTo>
                    <a:lnTo>
                      <a:pt x="71" y="474"/>
                    </a:lnTo>
                    <a:lnTo>
                      <a:pt x="72" y="479"/>
                    </a:lnTo>
                    <a:lnTo>
                      <a:pt x="74" y="485"/>
                    </a:lnTo>
                    <a:lnTo>
                      <a:pt x="76" y="491"/>
                    </a:lnTo>
                    <a:lnTo>
                      <a:pt x="79" y="498"/>
                    </a:lnTo>
                    <a:lnTo>
                      <a:pt x="80" y="503"/>
                    </a:lnTo>
                    <a:lnTo>
                      <a:pt x="82" y="508"/>
                    </a:lnTo>
                    <a:lnTo>
                      <a:pt x="85" y="514"/>
                    </a:lnTo>
                    <a:lnTo>
                      <a:pt x="87" y="518"/>
                    </a:lnTo>
                    <a:lnTo>
                      <a:pt x="89" y="523"/>
                    </a:lnTo>
                    <a:lnTo>
                      <a:pt x="93" y="528"/>
                    </a:lnTo>
                    <a:lnTo>
                      <a:pt x="95" y="532"/>
                    </a:lnTo>
                    <a:lnTo>
                      <a:pt x="100" y="538"/>
                    </a:lnTo>
                    <a:lnTo>
                      <a:pt x="103" y="542"/>
                    </a:lnTo>
                    <a:lnTo>
                      <a:pt x="107" y="546"/>
                    </a:lnTo>
                    <a:lnTo>
                      <a:pt x="111" y="551"/>
                    </a:lnTo>
                    <a:lnTo>
                      <a:pt x="115" y="556"/>
                    </a:lnTo>
                    <a:lnTo>
                      <a:pt x="120" y="559"/>
                    </a:lnTo>
                    <a:lnTo>
                      <a:pt x="123" y="564"/>
                    </a:lnTo>
                    <a:lnTo>
                      <a:pt x="128" y="568"/>
                    </a:lnTo>
                    <a:lnTo>
                      <a:pt x="133" y="571"/>
                    </a:lnTo>
                    <a:lnTo>
                      <a:pt x="138" y="575"/>
                    </a:lnTo>
                    <a:lnTo>
                      <a:pt x="141" y="578"/>
                    </a:lnTo>
                    <a:lnTo>
                      <a:pt x="146" y="582"/>
                    </a:lnTo>
                    <a:lnTo>
                      <a:pt x="150" y="585"/>
                    </a:lnTo>
                    <a:lnTo>
                      <a:pt x="155" y="588"/>
                    </a:lnTo>
                    <a:lnTo>
                      <a:pt x="159" y="591"/>
                    </a:lnTo>
                    <a:lnTo>
                      <a:pt x="163" y="593"/>
                    </a:lnTo>
                    <a:lnTo>
                      <a:pt x="169" y="598"/>
                    </a:lnTo>
                    <a:lnTo>
                      <a:pt x="173" y="599"/>
                    </a:lnTo>
                    <a:lnTo>
                      <a:pt x="177" y="602"/>
                    </a:lnTo>
                    <a:lnTo>
                      <a:pt x="182" y="604"/>
                    </a:lnTo>
                    <a:lnTo>
                      <a:pt x="187" y="608"/>
                    </a:lnTo>
                    <a:lnTo>
                      <a:pt x="190" y="610"/>
                    </a:lnTo>
                    <a:lnTo>
                      <a:pt x="195" y="611"/>
                    </a:lnTo>
                    <a:lnTo>
                      <a:pt x="200" y="613"/>
                    </a:lnTo>
                    <a:lnTo>
                      <a:pt x="204" y="616"/>
                    </a:lnTo>
                    <a:lnTo>
                      <a:pt x="208" y="617"/>
                    </a:lnTo>
                    <a:lnTo>
                      <a:pt x="213" y="618"/>
                    </a:lnTo>
                    <a:lnTo>
                      <a:pt x="216" y="619"/>
                    </a:lnTo>
                    <a:lnTo>
                      <a:pt x="221" y="622"/>
                    </a:lnTo>
                    <a:lnTo>
                      <a:pt x="226" y="622"/>
                    </a:lnTo>
                    <a:lnTo>
                      <a:pt x="230" y="624"/>
                    </a:lnTo>
                    <a:lnTo>
                      <a:pt x="236" y="624"/>
                    </a:lnTo>
                    <a:lnTo>
                      <a:pt x="241" y="625"/>
                    </a:lnTo>
                    <a:lnTo>
                      <a:pt x="246" y="626"/>
                    </a:lnTo>
                    <a:lnTo>
                      <a:pt x="251" y="628"/>
                    </a:lnTo>
                    <a:lnTo>
                      <a:pt x="256" y="628"/>
                    </a:lnTo>
                    <a:lnTo>
                      <a:pt x="262" y="629"/>
                    </a:lnTo>
                    <a:lnTo>
                      <a:pt x="268" y="629"/>
                    </a:lnTo>
                    <a:lnTo>
                      <a:pt x="274" y="630"/>
                    </a:lnTo>
                    <a:lnTo>
                      <a:pt x="280" y="630"/>
                    </a:lnTo>
                    <a:lnTo>
                      <a:pt x="286" y="630"/>
                    </a:lnTo>
                    <a:lnTo>
                      <a:pt x="290" y="630"/>
                    </a:lnTo>
                    <a:lnTo>
                      <a:pt x="296" y="630"/>
                    </a:lnTo>
                    <a:lnTo>
                      <a:pt x="301" y="630"/>
                    </a:lnTo>
                    <a:lnTo>
                      <a:pt x="307" y="630"/>
                    </a:lnTo>
                    <a:lnTo>
                      <a:pt x="311" y="629"/>
                    </a:lnTo>
                    <a:lnTo>
                      <a:pt x="317" y="628"/>
                    </a:lnTo>
                    <a:lnTo>
                      <a:pt x="322" y="628"/>
                    </a:lnTo>
                    <a:lnTo>
                      <a:pt x="328" y="628"/>
                    </a:lnTo>
                    <a:lnTo>
                      <a:pt x="331" y="625"/>
                    </a:lnTo>
                    <a:lnTo>
                      <a:pt x="336" y="625"/>
                    </a:lnTo>
                    <a:lnTo>
                      <a:pt x="341" y="624"/>
                    </a:lnTo>
                    <a:lnTo>
                      <a:pt x="345" y="623"/>
                    </a:lnTo>
                    <a:lnTo>
                      <a:pt x="349" y="621"/>
                    </a:lnTo>
                    <a:lnTo>
                      <a:pt x="354" y="619"/>
                    </a:lnTo>
                    <a:lnTo>
                      <a:pt x="357" y="618"/>
                    </a:lnTo>
                    <a:lnTo>
                      <a:pt x="362" y="616"/>
                    </a:lnTo>
                    <a:lnTo>
                      <a:pt x="369" y="611"/>
                    </a:lnTo>
                    <a:lnTo>
                      <a:pt x="375" y="606"/>
                    </a:lnTo>
                    <a:lnTo>
                      <a:pt x="382" y="603"/>
                    </a:lnTo>
                    <a:lnTo>
                      <a:pt x="389" y="599"/>
                    </a:lnTo>
                    <a:lnTo>
                      <a:pt x="395" y="595"/>
                    </a:lnTo>
                    <a:lnTo>
                      <a:pt x="402" y="591"/>
                    </a:lnTo>
                    <a:lnTo>
                      <a:pt x="409" y="586"/>
                    </a:lnTo>
                    <a:lnTo>
                      <a:pt x="415" y="583"/>
                    </a:lnTo>
                    <a:lnTo>
                      <a:pt x="421" y="577"/>
                    </a:lnTo>
                    <a:lnTo>
                      <a:pt x="426" y="571"/>
                    </a:lnTo>
                    <a:lnTo>
                      <a:pt x="431" y="565"/>
                    </a:lnTo>
                    <a:lnTo>
                      <a:pt x="436" y="559"/>
                    </a:lnTo>
                    <a:lnTo>
                      <a:pt x="439" y="552"/>
                    </a:lnTo>
                    <a:lnTo>
                      <a:pt x="444" y="545"/>
                    </a:lnTo>
                    <a:lnTo>
                      <a:pt x="445" y="541"/>
                    </a:lnTo>
                    <a:lnTo>
                      <a:pt x="446" y="536"/>
                    </a:lnTo>
                    <a:lnTo>
                      <a:pt x="449" y="532"/>
                    </a:lnTo>
                    <a:lnTo>
                      <a:pt x="451" y="528"/>
                    </a:lnTo>
                    <a:lnTo>
                      <a:pt x="451" y="522"/>
                    </a:lnTo>
                    <a:lnTo>
                      <a:pt x="452" y="517"/>
                    </a:lnTo>
                    <a:lnTo>
                      <a:pt x="452" y="512"/>
                    </a:lnTo>
                    <a:lnTo>
                      <a:pt x="455" y="508"/>
                    </a:lnTo>
                    <a:lnTo>
                      <a:pt x="455" y="504"/>
                    </a:lnTo>
                    <a:lnTo>
                      <a:pt x="457" y="499"/>
                    </a:lnTo>
                    <a:lnTo>
                      <a:pt x="457" y="496"/>
                    </a:lnTo>
                    <a:lnTo>
                      <a:pt x="458" y="492"/>
                    </a:lnTo>
                    <a:lnTo>
                      <a:pt x="460" y="485"/>
                    </a:lnTo>
                    <a:lnTo>
                      <a:pt x="464" y="478"/>
                    </a:lnTo>
                    <a:lnTo>
                      <a:pt x="466" y="472"/>
                    </a:lnTo>
                    <a:lnTo>
                      <a:pt x="470" y="468"/>
                    </a:lnTo>
                    <a:lnTo>
                      <a:pt x="472" y="462"/>
                    </a:lnTo>
                    <a:lnTo>
                      <a:pt x="476" y="457"/>
                    </a:lnTo>
                    <a:lnTo>
                      <a:pt x="478" y="452"/>
                    </a:lnTo>
                    <a:lnTo>
                      <a:pt x="483" y="448"/>
                    </a:lnTo>
                    <a:lnTo>
                      <a:pt x="486" y="443"/>
                    </a:lnTo>
                    <a:lnTo>
                      <a:pt x="491" y="438"/>
                    </a:lnTo>
                    <a:lnTo>
                      <a:pt x="497" y="435"/>
                    </a:lnTo>
                    <a:lnTo>
                      <a:pt x="503" y="430"/>
                    </a:lnTo>
                    <a:lnTo>
                      <a:pt x="507" y="424"/>
                    </a:lnTo>
                    <a:lnTo>
                      <a:pt x="513" y="421"/>
                    </a:lnTo>
                    <a:lnTo>
                      <a:pt x="518" y="416"/>
                    </a:lnTo>
                    <a:lnTo>
                      <a:pt x="524" y="415"/>
                    </a:lnTo>
                    <a:lnTo>
                      <a:pt x="530" y="411"/>
                    </a:lnTo>
                    <a:lnTo>
                      <a:pt x="534" y="409"/>
                    </a:lnTo>
                    <a:lnTo>
                      <a:pt x="540" y="406"/>
                    </a:lnTo>
                    <a:lnTo>
                      <a:pt x="545" y="406"/>
                    </a:lnTo>
                    <a:lnTo>
                      <a:pt x="549" y="404"/>
                    </a:lnTo>
                    <a:lnTo>
                      <a:pt x="552" y="403"/>
                    </a:lnTo>
                    <a:lnTo>
                      <a:pt x="556" y="402"/>
                    </a:lnTo>
                    <a:lnTo>
                      <a:pt x="559" y="402"/>
                    </a:lnTo>
                    <a:lnTo>
                      <a:pt x="563" y="402"/>
                    </a:lnTo>
                    <a:lnTo>
                      <a:pt x="565" y="402"/>
                    </a:lnTo>
                    <a:lnTo>
                      <a:pt x="610" y="376"/>
                    </a:lnTo>
                    <a:lnTo>
                      <a:pt x="598" y="434"/>
                    </a:lnTo>
                    <a:lnTo>
                      <a:pt x="596" y="434"/>
                    </a:lnTo>
                    <a:lnTo>
                      <a:pt x="594" y="434"/>
                    </a:lnTo>
                    <a:lnTo>
                      <a:pt x="591" y="434"/>
                    </a:lnTo>
                    <a:lnTo>
                      <a:pt x="587" y="434"/>
                    </a:lnTo>
                    <a:lnTo>
                      <a:pt x="581" y="434"/>
                    </a:lnTo>
                    <a:lnTo>
                      <a:pt x="577" y="434"/>
                    </a:lnTo>
                    <a:lnTo>
                      <a:pt x="571" y="435"/>
                    </a:lnTo>
                    <a:lnTo>
                      <a:pt x="566" y="436"/>
                    </a:lnTo>
                    <a:lnTo>
                      <a:pt x="559" y="436"/>
                    </a:lnTo>
                    <a:lnTo>
                      <a:pt x="552" y="438"/>
                    </a:lnTo>
                    <a:lnTo>
                      <a:pt x="546" y="441"/>
                    </a:lnTo>
                    <a:lnTo>
                      <a:pt x="540" y="442"/>
                    </a:lnTo>
                    <a:lnTo>
                      <a:pt x="536" y="444"/>
                    </a:lnTo>
                    <a:lnTo>
                      <a:pt x="531" y="448"/>
                    </a:lnTo>
                    <a:lnTo>
                      <a:pt x="527" y="451"/>
                    </a:lnTo>
                    <a:lnTo>
                      <a:pt x="525" y="456"/>
                    </a:lnTo>
                    <a:lnTo>
                      <a:pt x="522" y="459"/>
                    </a:lnTo>
                    <a:lnTo>
                      <a:pt x="520" y="465"/>
                    </a:lnTo>
                    <a:lnTo>
                      <a:pt x="518" y="471"/>
                    </a:lnTo>
                    <a:lnTo>
                      <a:pt x="516" y="479"/>
                    </a:lnTo>
                    <a:lnTo>
                      <a:pt x="515" y="482"/>
                    </a:lnTo>
                    <a:lnTo>
                      <a:pt x="512" y="486"/>
                    </a:lnTo>
                    <a:lnTo>
                      <a:pt x="511" y="490"/>
                    </a:lnTo>
                    <a:lnTo>
                      <a:pt x="510" y="495"/>
                    </a:lnTo>
                    <a:lnTo>
                      <a:pt x="509" y="499"/>
                    </a:lnTo>
                    <a:lnTo>
                      <a:pt x="507" y="504"/>
                    </a:lnTo>
                    <a:lnTo>
                      <a:pt x="505" y="509"/>
                    </a:lnTo>
                    <a:lnTo>
                      <a:pt x="504" y="514"/>
                    </a:lnTo>
                    <a:lnTo>
                      <a:pt x="502" y="518"/>
                    </a:lnTo>
                    <a:lnTo>
                      <a:pt x="499" y="523"/>
                    </a:lnTo>
                    <a:lnTo>
                      <a:pt x="497" y="528"/>
                    </a:lnTo>
                    <a:lnTo>
                      <a:pt x="495" y="534"/>
                    </a:lnTo>
                    <a:lnTo>
                      <a:pt x="492" y="538"/>
                    </a:lnTo>
                    <a:lnTo>
                      <a:pt x="490" y="543"/>
                    </a:lnTo>
                    <a:lnTo>
                      <a:pt x="486" y="548"/>
                    </a:lnTo>
                    <a:lnTo>
                      <a:pt x="484" y="553"/>
                    </a:lnTo>
                    <a:lnTo>
                      <a:pt x="480" y="558"/>
                    </a:lnTo>
                    <a:lnTo>
                      <a:pt x="476" y="564"/>
                    </a:lnTo>
                    <a:lnTo>
                      <a:pt x="472" y="570"/>
                    </a:lnTo>
                    <a:lnTo>
                      <a:pt x="469" y="576"/>
                    </a:lnTo>
                    <a:lnTo>
                      <a:pt x="464" y="579"/>
                    </a:lnTo>
                    <a:lnTo>
                      <a:pt x="459" y="585"/>
                    </a:lnTo>
                    <a:lnTo>
                      <a:pt x="455" y="591"/>
                    </a:lnTo>
                    <a:lnTo>
                      <a:pt x="451" y="597"/>
                    </a:lnTo>
                    <a:lnTo>
                      <a:pt x="445" y="602"/>
                    </a:lnTo>
                    <a:lnTo>
                      <a:pt x="439" y="606"/>
                    </a:lnTo>
                    <a:lnTo>
                      <a:pt x="435" y="611"/>
                    </a:lnTo>
                    <a:lnTo>
                      <a:pt x="430" y="616"/>
                    </a:lnTo>
                    <a:lnTo>
                      <a:pt x="425" y="619"/>
                    </a:lnTo>
                    <a:lnTo>
                      <a:pt x="421" y="623"/>
                    </a:lnTo>
                    <a:lnTo>
                      <a:pt x="416" y="626"/>
                    </a:lnTo>
                    <a:lnTo>
                      <a:pt x="411" y="630"/>
                    </a:lnTo>
                    <a:lnTo>
                      <a:pt x="406" y="632"/>
                    </a:lnTo>
                    <a:lnTo>
                      <a:pt x="403" y="636"/>
                    </a:lnTo>
                    <a:lnTo>
                      <a:pt x="398" y="637"/>
                    </a:lnTo>
                    <a:lnTo>
                      <a:pt x="394" y="641"/>
                    </a:lnTo>
                    <a:lnTo>
                      <a:pt x="385" y="644"/>
                    </a:lnTo>
                    <a:lnTo>
                      <a:pt x="378" y="649"/>
                    </a:lnTo>
                    <a:lnTo>
                      <a:pt x="374" y="649"/>
                    </a:lnTo>
                    <a:lnTo>
                      <a:pt x="369" y="651"/>
                    </a:lnTo>
                    <a:lnTo>
                      <a:pt x="365" y="651"/>
                    </a:lnTo>
                    <a:lnTo>
                      <a:pt x="362" y="653"/>
                    </a:lnTo>
                    <a:lnTo>
                      <a:pt x="357" y="653"/>
                    </a:lnTo>
                    <a:lnTo>
                      <a:pt x="354" y="656"/>
                    </a:lnTo>
                    <a:lnTo>
                      <a:pt x="349" y="656"/>
                    </a:lnTo>
                    <a:lnTo>
                      <a:pt x="345" y="657"/>
                    </a:lnTo>
                    <a:lnTo>
                      <a:pt x="342" y="657"/>
                    </a:lnTo>
                    <a:lnTo>
                      <a:pt x="337" y="659"/>
                    </a:lnTo>
                    <a:lnTo>
                      <a:pt x="332" y="659"/>
                    </a:lnTo>
                    <a:lnTo>
                      <a:pt x="329" y="661"/>
                    </a:lnTo>
                    <a:lnTo>
                      <a:pt x="324" y="662"/>
                    </a:lnTo>
                    <a:lnTo>
                      <a:pt x="320" y="663"/>
                    </a:lnTo>
                    <a:lnTo>
                      <a:pt x="316" y="663"/>
                    </a:lnTo>
                    <a:lnTo>
                      <a:pt x="311" y="665"/>
                    </a:lnTo>
                    <a:lnTo>
                      <a:pt x="305" y="665"/>
                    </a:lnTo>
                    <a:lnTo>
                      <a:pt x="302" y="665"/>
                    </a:lnTo>
                    <a:lnTo>
                      <a:pt x="296" y="666"/>
                    </a:lnTo>
                    <a:lnTo>
                      <a:pt x="291" y="668"/>
                    </a:lnTo>
                    <a:lnTo>
                      <a:pt x="288" y="668"/>
                    </a:lnTo>
                    <a:lnTo>
                      <a:pt x="283" y="668"/>
                    </a:lnTo>
                    <a:lnTo>
                      <a:pt x="278" y="668"/>
                    </a:lnTo>
                    <a:lnTo>
                      <a:pt x="274" y="669"/>
                    </a:lnTo>
                    <a:lnTo>
                      <a:pt x="269" y="669"/>
                    </a:lnTo>
                    <a:lnTo>
                      <a:pt x="264" y="669"/>
                    </a:lnTo>
                    <a:lnTo>
                      <a:pt x="261" y="669"/>
                    </a:lnTo>
                    <a:lnTo>
                      <a:pt x="256" y="669"/>
                    </a:lnTo>
                    <a:lnTo>
                      <a:pt x="251" y="668"/>
                    </a:lnTo>
                    <a:lnTo>
                      <a:pt x="248" y="668"/>
                    </a:lnTo>
                    <a:lnTo>
                      <a:pt x="243" y="668"/>
                    </a:lnTo>
                    <a:lnTo>
                      <a:pt x="240" y="668"/>
                    </a:lnTo>
                    <a:lnTo>
                      <a:pt x="235" y="665"/>
                    </a:lnTo>
                    <a:lnTo>
                      <a:pt x="230" y="665"/>
                    </a:lnTo>
                    <a:lnTo>
                      <a:pt x="227" y="664"/>
                    </a:lnTo>
                    <a:lnTo>
                      <a:pt x="222" y="663"/>
                    </a:lnTo>
                    <a:lnTo>
                      <a:pt x="214" y="662"/>
                    </a:lnTo>
                    <a:lnTo>
                      <a:pt x="207" y="659"/>
                    </a:lnTo>
                    <a:lnTo>
                      <a:pt x="199" y="657"/>
                    </a:lnTo>
                    <a:lnTo>
                      <a:pt x="190" y="655"/>
                    </a:lnTo>
                    <a:lnTo>
                      <a:pt x="183" y="651"/>
                    </a:lnTo>
                    <a:lnTo>
                      <a:pt x="176" y="649"/>
                    </a:lnTo>
                    <a:lnTo>
                      <a:pt x="172" y="648"/>
                    </a:lnTo>
                    <a:lnTo>
                      <a:pt x="168" y="645"/>
                    </a:lnTo>
                    <a:lnTo>
                      <a:pt x="163" y="643"/>
                    </a:lnTo>
                    <a:lnTo>
                      <a:pt x="160" y="642"/>
                    </a:lnTo>
                    <a:lnTo>
                      <a:pt x="155" y="638"/>
                    </a:lnTo>
                    <a:lnTo>
                      <a:pt x="152" y="636"/>
                    </a:lnTo>
                    <a:lnTo>
                      <a:pt x="147" y="633"/>
                    </a:lnTo>
                    <a:lnTo>
                      <a:pt x="143" y="631"/>
                    </a:lnTo>
                    <a:lnTo>
                      <a:pt x="139" y="628"/>
                    </a:lnTo>
                    <a:lnTo>
                      <a:pt x="135" y="624"/>
                    </a:lnTo>
                    <a:lnTo>
                      <a:pt x="131" y="622"/>
                    </a:lnTo>
                    <a:lnTo>
                      <a:pt x="127" y="618"/>
                    </a:lnTo>
                    <a:lnTo>
                      <a:pt x="122" y="615"/>
                    </a:lnTo>
                    <a:lnTo>
                      <a:pt x="118" y="611"/>
                    </a:lnTo>
                    <a:lnTo>
                      <a:pt x="114" y="609"/>
                    </a:lnTo>
                    <a:lnTo>
                      <a:pt x="111" y="605"/>
                    </a:lnTo>
                    <a:lnTo>
                      <a:pt x="106" y="602"/>
                    </a:lnTo>
                    <a:lnTo>
                      <a:pt x="101" y="598"/>
                    </a:lnTo>
                    <a:lnTo>
                      <a:pt x="98" y="593"/>
                    </a:lnTo>
                    <a:lnTo>
                      <a:pt x="94" y="590"/>
                    </a:lnTo>
                    <a:lnTo>
                      <a:pt x="86" y="582"/>
                    </a:lnTo>
                    <a:lnTo>
                      <a:pt x="80" y="575"/>
                    </a:lnTo>
                    <a:lnTo>
                      <a:pt x="75" y="570"/>
                    </a:lnTo>
                    <a:lnTo>
                      <a:pt x="72" y="566"/>
                    </a:lnTo>
                    <a:lnTo>
                      <a:pt x="68" y="562"/>
                    </a:lnTo>
                    <a:lnTo>
                      <a:pt x="66" y="558"/>
                    </a:lnTo>
                    <a:lnTo>
                      <a:pt x="61" y="550"/>
                    </a:lnTo>
                    <a:lnTo>
                      <a:pt x="57" y="543"/>
                    </a:lnTo>
                    <a:lnTo>
                      <a:pt x="54" y="538"/>
                    </a:lnTo>
                    <a:lnTo>
                      <a:pt x="51" y="534"/>
                    </a:lnTo>
                    <a:lnTo>
                      <a:pt x="48" y="528"/>
                    </a:lnTo>
                    <a:lnTo>
                      <a:pt x="46" y="524"/>
                    </a:lnTo>
                    <a:lnTo>
                      <a:pt x="44" y="518"/>
                    </a:lnTo>
                    <a:lnTo>
                      <a:pt x="40" y="512"/>
                    </a:lnTo>
                    <a:lnTo>
                      <a:pt x="38" y="506"/>
                    </a:lnTo>
                    <a:lnTo>
                      <a:pt x="37" y="501"/>
                    </a:lnTo>
                    <a:lnTo>
                      <a:pt x="33" y="494"/>
                    </a:lnTo>
                    <a:lnTo>
                      <a:pt x="31" y="486"/>
                    </a:lnTo>
                    <a:lnTo>
                      <a:pt x="28" y="479"/>
                    </a:lnTo>
                    <a:lnTo>
                      <a:pt x="26" y="474"/>
                    </a:lnTo>
                    <a:lnTo>
                      <a:pt x="24" y="466"/>
                    </a:lnTo>
                    <a:lnTo>
                      <a:pt x="21" y="461"/>
                    </a:lnTo>
                    <a:lnTo>
                      <a:pt x="19" y="454"/>
                    </a:lnTo>
                    <a:lnTo>
                      <a:pt x="18" y="446"/>
                    </a:lnTo>
                    <a:lnTo>
                      <a:pt x="15" y="438"/>
                    </a:lnTo>
                    <a:lnTo>
                      <a:pt x="13" y="432"/>
                    </a:lnTo>
                    <a:lnTo>
                      <a:pt x="12" y="424"/>
                    </a:lnTo>
                    <a:lnTo>
                      <a:pt x="11" y="417"/>
                    </a:lnTo>
                    <a:lnTo>
                      <a:pt x="8" y="410"/>
                    </a:lnTo>
                    <a:lnTo>
                      <a:pt x="6" y="402"/>
                    </a:lnTo>
                    <a:lnTo>
                      <a:pt x="5" y="396"/>
                    </a:lnTo>
                    <a:lnTo>
                      <a:pt x="5" y="389"/>
                    </a:lnTo>
                    <a:lnTo>
                      <a:pt x="3" y="382"/>
                    </a:lnTo>
                    <a:lnTo>
                      <a:pt x="3" y="375"/>
                    </a:lnTo>
                    <a:lnTo>
                      <a:pt x="0" y="369"/>
                    </a:lnTo>
                    <a:lnTo>
                      <a:pt x="0" y="362"/>
                    </a:lnTo>
                    <a:lnTo>
                      <a:pt x="0" y="355"/>
                    </a:lnTo>
                    <a:lnTo>
                      <a:pt x="0" y="349"/>
                    </a:lnTo>
                    <a:lnTo>
                      <a:pt x="0" y="343"/>
                    </a:lnTo>
                    <a:lnTo>
                      <a:pt x="0" y="338"/>
                    </a:lnTo>
                    <a:lnTo>
                      <a:pt x="0" y="331"/>
                    </a:lnTo>
                    <a:lnTo>
                      <a:pt x="0" y="324"/>
                    </a:lnTo>
                    <a:lnTo>
                      <a:pt x="0" y="318"/>
                    </a:lnTo>
                    <a:lnTo>
                      <a:pt x="1" y="311"/>
                    </a:lnTo>
                    <a:lnTo>
                      <a:pt x="1" y="304"/>
                    </a:lnTo>
                    <a:lnTo>
                      <a:pt x="3" y="297"/>
                    </a:lnTo>
                    <a:lnTo>
                      <a:pt x="4" y="289"/>
                    </a:lnTo>
                    <a:lnTo>
                      <a:pt x="5" y="283"/>
                    </a:lnTo>
                    <a:lnTo>
                      <a:pt x="5" y="275"/>
                    </a:lnTo>
                    <a:lnTo>
                      <a:pt x="6" y="267"/>
                    </a:lnTo>
                    <a:lnTo>
                      <a:pt x="7" y="258"/>
                    </a:lnTo>
                    <a:lnTo>
                      <a:pt x="8" y="251"/>
                    </a:lnTo>
                    <a:lnTo>
                      <a:pt x="11" y="243"/>
                    </a:lnTo>
                    <a:lnTo>
                      <a:pt x="12" y="236"/>
                    </a:lnTo>
                    <a:lnTo>
                      <a:pt x="13" y="228"/>
                    </a:lnTo>
                    <a:lnTo>
                      <a:pt x="15" y="221"/>
                    </a:lnTo>
                    <a:lnTo>
                      <a:pt x="17" y="212"/>
                    </a:lnTo>
                    <a:lnTo>
                      <a:pt x="18" y="205"/>
                    </a:lnTo>
                    <a:lnTo>
                      <a:pt x="20" y="197"/>
                    </a:lnTo>
                    <a:lnTo>
                      <a:pt x="22" y="190"/>
                    </a:lnTo>
                    <a:lnTo>
                      <a:pt x="24" y="182"/>
                    </a:lnTo>
                    <a:lnTo>
                      <a:pt x="26" y="175"/>
                    </a:lnTo>
                    <a:lnTo>
                      <a:pt x="28" y="169"/>
                    </a:lnTo>
                    <a:lnTo>
                      <a:pt x="31" y="162"/>
                    </a:lnTo>
                    <a:lnTo>
                      <a:pt x="32" y="155"/>
                    </a:lnTo>
                    <a:lnTo>
                      <a:pt x="34" y="149"/>
                    </a:lnTo>
                    <a:lnTo>
                      <a:pt x="37" y="143"/>
                    </a:lnTo>
                    <a:lnTo>
                      <a:pt x="38" y="138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5" y="123"/>
                    </a:lnTo>
                    <a:lnTo>
                      <a:pt x="48" y="121"/>
                    </a:lnTo>
                    <a:lnTo>
                      <a:pt x="52" y="114"/>
                    </a:lnTo>
                    <a:lnTo>
                      <a:pt x="58" y="105"/>
                    </a:lnTo>
                    <a:lnTo>
                      <a:pt x="62" y="98"/>
                    </a:lnTo>
                    <a:lnTo>
                      <a:pt x="69" y="91"/>
                    </a:lnTo>
                    <a:lnTo>
                      <a:pt x="74" y="85"/>
                    </a:lnTo>
                    <a:lnTo>
                      <a:pt x="81" y="78"/>
                    </a:lnTo>
                    <a:lnTo>
                      <a:pt x="87" y="71"/>
                    </a:lnTo>
                    <a:lnTo>
                      <a:pt x="94" y="67"/>
                    </a:lnTo>
                    <a:lnTo>
                      <a:pt x="100" y="61"/>
                    </a:lnTo>
                    <a:lnTo>
                      <a:pt x="106" y="56"/>
                    </a:lnTo>
                    <a:lnTo>
                      <a:pt x="112" y="50"/>
                    </a:lnTo>
                    <a:lnTo>
                      <a:pt x="118" y="47"/>
                    </a:lnTo>
                    <a:lnTo>
                      <a:pt x="122" y="42"/>
                    </a:lnTo>
                    <a:lnTo>
                      <a:pt x="127" y="38"/>
                    </a:lnTo>
                    <a:lnTo>
                      <a:pt x="132" y="36"/>
                    </a:lnTo>
                    <a:lnTo>
                      <a:pt x="136" y="34"/>
                    </a:lnTo>
                    <a:lnTo>
                      <a:pt x="140" y="30"/>
                    </a:lnTo>
                    <a:lnTo>
                      <a:pt x="146" y="28"/>
                    </a:lnTo>
                    <a:lnTo>
                      <a:pt x="152" y="25"/>
                    </a:lnTo>
                    <a:lnTo>
                      <a:pt x="159" y="22"/>
                    </a:lnTo>
                    <a:lnTo>
                      <a:pt x="167" y="20"/>
                    </a:lnTo>
                    <a:lnTo>
                      <a:pt x="175" y="16"/>
                    </a:lnTo>
                    <a:lnTo>
                      <a:pt x="179" y="15"/>
                    </a:lnTo>
                    <a:lnTo>
                      <a:pt x="183" y="14"/>
                    </a:lnTo>
                    <a:lnTo>
                      <a:pt x="187" y="12"/>
                    </a:lnTo>
                    <a:lnTo>
                      <a:pt x="192" y="11"/>
                    </a:lnTo>
                    <a:lnTo>
                      <a:pt x="199" y="9"/>
                    </a:lnTo>
                    <a:lnTo>
                      <a:pt x="207" y="7"/>
                    </a:lnTo>
                    <a:lnTo>
                      <a:pt x="214" y="4"/>
                    </a:lnTo>
                    <a:lnTo>
                      <a:pt x="221" y="3"/>
                    </a:lnTo>
                    <a:lnTo>
                      <a:pt x="226" y="1"/>
                    </a:lnTo>
                    <a:lnTo>
                      <a:pt x="230" y="0"/>
                    </a:lnTo>
                    <a:lnTo>
                      <a:pt x="233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86" name="Freeform 294"/>
              <p:cNvSpPr>
                <a:spLocks noChangeAspect="1"/>
              </p:cNvSpPr>
              <p:nvPr/>
            </p:nvSpPr>
            <p:spPr bwMode="auto">
              <a:xfrm>
                <a:off x="1030" y="2620"/>
                <a:ext cx="257" cy="480"/>
              </a:xfrm>
              <a:custGeom>
                <a:avLst/>
                <a:gdLst>
                  <a:gd name="T0" fmla="*/ 105 w 257"/>
                  <a:gd name="T1" fmla="*/ 1 h 480"/>
                  <a:gd name="T2" fmla="*/ 136 w 257"/>
                  <a:gd name="T3" fmla="*/ 1 h 480"/>
                  <a:gd name="T4" fmla="*/ 166 w 257"/>
                  <a:gd name="T5" fmla="*/ 5 h 480"/>
                  <a:gd name="T6" fmla="*/ 195 w 257"/>
                  <a:gd name="T7" fmla="*/ 19 h 480"/>
                  <a:gd name="T8" fmla="*/ 217 w 257"/>
                  <a:gd name="T9" fmla="*/ 41 h 480"/>
                  <a:gd name="T10" fmla="*/ 233 w 257"/>
                  <a:gd name="T11" fmla="*/ 67 h 480"/>
                  <a:gd name="T12" fmla="*/ 244 w 257"/>
                  <a:gd name="T13" fmla="*/ 95 h 480"/>
                  <a:gd name="T14" fmla="*/ 253 w 257"/>
                  <a:gd name="T15" fmla="*/ 124 h 480"/>
                  <a:gd name="T16" fmla="*/ 256 w 257"/>
                  <a:gd name="T17" fmla="*/ 151 h 480"/>
                  <a:gd name="T18" fmla="*/ 250 w 257"/>
                  <a:gd name="T19" fmla="*/ 191 h 480"/>
                  <a:gd name="T20" fmla="*/ 223 w 257"/>
                  <a:gd name="T21" fmla="*/ 227 h 480"/>
                  <a:gd name="T22" fmla="*/ 205 w 257"/>
                  <a:gd name="T23" fmla="*/ 247 h 480"/>
                  <a:gd name="T24" fmla="*/ 232 w 257"/>
                  <a:gd name="T25" fmla="*/ 278 h 480"/>
                  <a:gd name="T26" fmla="*/ 247 w 257"/>
                  <a:gd name="T27" fmla="*/ 313 h 480"/>
                  <a:gd name="T28" fmla="*/ 250 w 257"/>
                  <a:gd name="T29" fmla="*/ 340 h 480"/>
                  <a:gd name="T30" fmla="*/ 247 w 257"/>
                  <a:gd name="T31" fmla="*/ 367 h 480"/>
                  <a:gd name="T32" fmla="*/ 241 w 257"/>
                  <a:gd name="T33" fmla="*/ 392 h 480"/>
                  <a:gd name="T34" fmla="*/ 226 w 257"/>
                  <a:gd name="T35" fmla="*/ 426 h 480"/>
                  <a:gd name="T36" fmla="*/ 203 w 257"/>
                  <a:gd name="T37" fmla="*/ 458 h 480"/>
                  <a:gd name="T38" fmla="*/ 167 w 257"/>
                  <a:gd name="T39" fmla="*/ 475 h 480"/>
                  <a:gd name="T40" fmla="*/ 121 w 257"/>
                  <a:gd name="T41" fmla="*/ 478 h 480"/>
                  <a:gd name="T42" fmla="*/ 78 w 257"/>
                  <a:gd name="T43" fmla="*/ 467 h 480"/>
                  <a:gd name="T44" fmla="*/ 45 w 257"/>
                  <a:gd name="T45" fmla="*/ 446 h 480"/>
                  <a:gd name="T46" fmla="*/ 1 w 257"/>
                  <a:gd name="T47" fmla="*/ 390 h 480"/>
                  <a:gd name="T48" fmla="*/ 31 w 257"/>
                  <a:gd name="T49" fmla="*/ 372 h 480"/>
                  <a:gd name="T50" fmla="*/ 41 w 257"/>
                  <a:gd name="T51" fmla="*/ 397 h 480"/>
                  <a:gd name="T52" fmla="*/ 67 w 257"/>
                  <a:gd name="T53" fmla="*/ 426 h 480"/>
                  <a:gd name="T54" fmla="*/ 98 w 257"/>
                  <a:gd name="T55" fmla="*/ 442 h 480"/>
                  <a:gd name="T56" fmla="*/ 126 w 257"/>
                  <a:gd name="T57" fmla="*/ 447 h 480"/>
                  <a:gd name="T58" fmla="*/ 162 w 257"/>
                  <a:gd name="T59" fmla="*/ 441 h 480"/>
                  <a:gd name="T60" fmla="*/ 187 w 257"/>
                  <a:gd name="T61" fmla="*/ 417 h 480"/>
                  <a:gd name="T62" fmla="*/ 206 w 257"/>
                  <a:gd name="T63" fmla="*/ 381 h 480"/>
                  <a:gd name="T64" fmla="*/ 215 w 257"/>
                  <a:gd name="T65" fmla="*/ 347 h 480"/>
                  <a:gd name="T66" fmla="*/ 210 w 257"/>
                  <a:gd name="T67" fmla="*/ 319 h 480"/>
                  <a:gd name="T68" fmla="*/ 186 w 257"/>
                  <a:gd name="T69" fmla="*/ 286 h 480"/>
                  <a:gd name="T70" fmla="*/ 161 w 257"/>
                  <a:gd name="T71" fmla="*/ 258 h 480"/>
                  <a:gd name="T72" fmla="*/ 163 w 257"/>
                  <a:gd name="T73" fmla="*/ 245 h 480"/>
                  <a:gd name="T74" fmla="*/ 194 w 257"/>
                  <a:gd name="T75" fmla="*/ 217 h 480"/>
                  <a:gd name="T76" fmla="*/ 221 w 257"/>
                  <a:gd name="T77" fmla="*/ 180 h 480"/>
                  <a:gd name="T78" fmla="*/ 225 w 257"/>
                  <a:gd name="T79" fmla="*/ 138 h 480"/>
                  <a:gd name="T80" fmla="*/ 215 w 257"/>
                  <a:gd name="T81" fmla="*/ 99 h 480"/>
                  <a:gd name="T82" fmla="*/ 198 w 257"/>
                  <a:gd name="T83" fmla="*/ 66 h 480"/>
                  <a:gd name="T84" fmla="*/ 172 w 257"/>
                  <a:gd name="T85" fmla="*/ 50 h 480"/>
                  <a:gd name="T86" fmla="*/ 141 w 257"/>
                  <a:gd name="T87" fmla="*/ 41 h 480"/>
                  <a:gd name="T88" fmla="*/ 107 w 257"/>
                  <a:gd name="T89" fmla="*/ 39 h 480"/>
                  <a:gd name="T90" fmla="*/ 78 w 257"/>
                  <a:gd name="T91" fmla="*/ 48 h 480"/>
                  <a:gd name="T92" fmla="*/ 51 w 257"/>
                  <a:gd name="T93" fmla="*/ 73 h 480"/>
                  <a:gd name="T94" fmla="*/ 39 w 257"/>
                  <a:gd name="T95" fmla="*/ 106 h 480"/>
                  <a:gd name="T96" fmla="*/ 37 w 257"/>
                  <a:gd name="T97" fmla="*/ 143 h 480"/>
                  <a:gd name="T98" fmla="*/ 51 w 257"/>
                  <a:gd name="T99" fmla="*/ 184 h 480"/>
                  <a:gd name="T100" fmla="*/ 65 w 257"/>
                  <a:gd name="T101" fmla="*/ 208 h 480"/>
                  <a:gd name="T102" fmla="*/ 85 w 257"/>
                  <a:gd name="T103" fmla="*/ 242 h 480"/>
                  <a:gd name="T104" fmla="*/ 47 w 257"/>
                  <a:gd name="T105" fmla="*/ 253 h 480"/>
                  <a:gd name="T106" fmla="*/ 30 w 257"/>
                  <a:gd name="T107" fmla="*/ 220 h 480"/>
                  <a:gd name="T108" fmla="*/ 17 w 257"/>
                  <a:gd name="T109" fmla="*/ 191 h 480"/>
                  <a:gd name="T110" fmla="*/ 5 w 257"/>
                  <a:gd name="T111" fmla="*/ 158 h 480"/>
                  <a:gd name="T112" fmla="*/ 0 w 257"/>
                  <a:gd name="T113" fmla="*/ 125 h 480"/>
                  <a:gd name="T114" fmla="*/ 1 w 257"/>
                  <a:gd name="T115" fmla="*/ 95 h 480"/>
                  <a:gd name="T116" fmla="*/ 10 w 257"/>
                  <a:gd name="T117" fmla="*/ 70 h 480"/>
                  <a:gd name="T118" fmla="*/ 30 w 257"/>
                  <a:gd name="T119" fmla="*/ 37 h 4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7" h="480">
                    <a:moveTo>
                      <a:pt x="85" y="4"/>
                    </a:moveTo>
                    <a:lnTo>
                      <a:pt x="85" y="4"/>
                    </a:lnTo>
                    <a:lnTo>
                      <a:pt x="88" y="3"/>
                    </a:lnTo>
                    <a:lnTo>
                      <a:pt x="92" y="1"/>
                    </a:lnTo>
                    <a:lnTo>
                      <a:pt x="99" y="1"/>
                    </a:lnTo>
                    <a:lnTo>
                      <a:pt x="105" y="1"/>
                    </a:lnTo>
                    <a:lnTo>
                      <a:pt x="113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36" y="1"/>
                    </a:lnTo>
                    <a:lnTo>
                      <a:pt x="141" y="1"/>
                    </a:lnTo>
                    <a:lnTo>
                      <a:pt x="146" y="1"/>
                    </a:lnTo>
                    <a:lnTo>
                      <a:pt x="152" y="3"/>
                    </a:lnTo>
                    <a:lnTo>
                      <a:pt x="155" y="4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2" y="7"/>
                    </a:lnTo>
                    <a:lnTo>
                      <a:pt x="176" y="10"/>
                    </a:lnTo>
                    <a:lnTo>
                      <a:pt x="181" y="11"/>
                    </a:lnTo>
                    <a:lnTo>
                      <a:pt x="186" y="13"/>
                    </a:lnTo>
                    <a:lnTo>
                      <a:pt x="192" y="17"/>
                    </a:lnTo>
                    <a:lnTo>
                      <a:pt x="195" y="19"/>
                    </a:lnTo>
                    <a:lnTo>
                      <a:pt x="200" y="23"/>
                    </a:lnTo>
                    <a:lnTo>
                      <a:pt x="203" y="25"/>
                    </a:lnTo>
                    <a:lnTo>
                      <a:pt x="208" y="30"/>
                    </a:lnTo>
                    <a:lnTo>
                      <a:pt x="212" y="33"/>
                    </a:lnTo>
                    <a:lnTo>
                      <a:pt x="214" y="37"/>
                    </a:lnTo>
                    <a:lnTo>
                      <a:pt x="217" y="41"/>
                    </a:lnTo>
                    <a:lnTo>
                      <a:pt x="221" y="45"/>
                    </a:lnTo>
                    <a:lnTo>
                      <a:pt x="223" y="50"/>
                    </a:lnTo>
                    <a:lnTo>
                      <a:pt x="226" y="54"/>
                    </a:lnTo>
                    <a:lnTo>
                      <a:pt x="228" y="59"/>
                    </a:lnTo>
                    <a:lnTo>
                      <a:pt x="232" y="64"/>
                    </a:lnTo>
                    <a:lnTo>
                      <a:pt x="233" y="67"/>
                    </a:lnTo>
                    <a:lnTo>
                      <a:pt x="235" y="72"/>
                    </a:lnTo>
                    <a:lnTo>
                      <a:pt x="237" y="77"/>
                    </a:lnTo>
                    <a:lnTo>
                      <a:pt x="240" y="81"/>
                    </a:lnTo>
                    <a:lnTo>
                      <a:pt x="241" y="86"/>
                    </a:lnTo>
                    <a:lnTo>
                      <a:pt x="243" y="91"/>
                    </a:lnTo>
                    <a:lnTo>
                      <a:pt x="244" y="95"/>
                    </a:lnTo>
                    <a:lnTo>
                      <a:pt x="247" y="101"/>
                    </a:lnTo>
                    <a:lnTo>
                      <a:pt x="248" y="105"/>
                    </a:lnTo>
                    <a:lnTo>
                      <a:pt x="249" y="110"/>
                    </a:lnTo>
                    <a:lnTo>
                      <a:pt x="250" y="114"/>
                    </a:lnTo>
                    <a:lnTo>
                      <a:pt x="252" y="119"/>
                    </a:lnTo>
                    <a:lnTo>
                      <a:pt x="253" y="124"/>
                    </a:lnTo>
                    <a:lnTo>
                      <a:pt x="253" y="128"/>
                    </a:lnTo>
                    <a:lnTo>
                      <a:pt x="254" y="133"/>
                    </a:lnTo>
                    <a:lnTo>
                      <a:pt x="255" y="138"/>
                    </a:lnTo>
                    <a:lnTo>
                      <a:pt x="255" y="143"/>
                    </a:lnTo>
                    <a:lnTo>
                      <a:pt x="256" y="147"/>
                    </a:lnTo>
                    <a:lnTo>
                      <a:pt x="256" y="151"/>
                    </a:lnTo>
                    <a:lnTo>
                      <a:pt x="257" y="155"/>
                    </a:lnTo>
                    <a:lnTo>
                      <a:pt x="257" y="163"/>
                    </a:lnTo>
                    <a:lnTo>
                      <a:pt x="257" y="171"/>
                    </a:lnTo>
                    <a:lnTo>
                      <a:pt x="255" y="178"/>
                    </a:lnTo>
                    <a:lnTo>
                      <a:pt x="253" y="185"/>
                    </a:lnTo>
                    <a:lnTo>
                      <a:pt x="250" y="191"/>
                    </a:lnTo>
                    <a:lnTo>
                      <a:pt x="247" y="199"/>
                    </a:lnTo>
                    <a:lnTo>
                      <a:pt x="243" y="205"/>
                    </a:lnTo>
                    <a:lnTo>
                      <a:pt x="239" y="211"/>
                    </a:lnTo>
                    <a:lnTo>
                      <a:pt x="233" y="217"/>
                    </a:lnTo>
                    <a:lnTo>
                      <a:pt x="229" y="222"/>
                    </a:lnTo>
                    <a:lnTo>
                      <a:pt x="223" y="227"/>
                    </a:lnTo>
                    <a:lnTo>
                      <a:pt x="219" y="232"/>
                    </a:lnTo>
                    <a:lnTo>
                      <a:pt x="214" y="235"/>
                    </a:lnTo>
                    <a:lnTo>
                      <a:pt x="210" y="239"/>
                    </a:lnTo>
                    <a:lnTo>
                      <a:pt x="205" y="244"/>
                    </a:lnTo>
                    <a:lnTo>
                      <a:pt x="203" y="246"/>
                    </a:lnTo>
                    <a:lnTo>
                      <a:pt x="205" y="247"/>
                    </a:lnTo>
                    <a:lnTo>
                      <a:pt x="210" y="252"/>
                    </a:lnTo>
                    <a:lnTo>
                      <a:pt x="213" y="257"/>
                    </a:lnTo>
                    <a:lnTo>
                      <a:pt x="217" y="261"/>
                    </a:lnTo>
                    <a:lnTo>
                      <a:pt x="222" y="266"/>
                    </a:lnTo>
                    <a:lnTo>
                      <a:pt x="227" y="272"/>
                    </a:lnTo>
                    <a:lnTo>
                      <a:pt x="232" y="278"/>
                    </a:lnTo>
                    <a:lnTo>
                      <a:pt x="235" y="285"/>
                    </a:lnTo>
                    <a:lnTo>
                      <a:pt x="239" y="292"/>
                    </a:lnTo>
                    <a:lnTo>
                      <a:pt x="243" y="300"/>
                    </a:lnTo>
                    <a:lnTo>
                      <a:pt x="244" y="305"/>
                    </a:lnTo>
                    <a:lnTo>
                      <a:pt x="246" y="308"/>
                    </a:lnTo>
                    <a:lnTo>
                      <a:pt x="247" y="313"/>
                    </a:lnTo>
                    <a:lnTo>
                      <a:pt x="249" y="318"/>
                    </a:lnTo>
                    <a:lnTo>
                      <a:pt x="249" y="322"/>
                    </a:lnTo>
                    <a:lnTo>
                      <a:pt x="250" y="326"/>
                    </a:lnTo>
                    <a:lnTo>
                      <a:pt x="250" y="331"/>
                    </a:lnTo>
                    <a:lnTo>
                      <a:pt x="252" y="337"/>
                    </a:lnTo>
                    <a:lnTo>
                      <a:pt x="250" y="340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0" y="354"/>
                    </a:lnTo>
                    <a:lnTo>
                      <a:pt x="249" y="358"/>
                    </a:lnTo>
                    <a:lnTo>
                      <a:pt x="249" y="362"/>
                    </a:lnTo>
                    <a:lnTo>
                      <a:pt x="247" y="367"/>
                    </a:lnTo>
                    <a:lnTo>
                      <a:pt x="247" y="372"/>
                    </a:lnTo>
                    <a:lnTo>
                      <a:pt x="246" y="375"/>
                    </a:lnTo>
                    <a:lnTo>
                      <a:pt x="244" y="380"/>
                    </a:lnTo>
                    <a:lnTo>
                      <a:pt x="243" y="384"/>
                    </a:lnTo>
                    <a:lnTo>
                      <a:pt x="242" y="388"/>
                    </a:lnTo>
                    <a:lnTo>
                      <a:pt x="241" y="392"/>
                    </a:lnTo>
                    <a:lnTo>
                      <a:pt x="239" y="397"/>
                    </a:lnTo>
                    <a:lnTo>
                      <a:pt x="237" y="400"/>
                    </a:lnTo>
                    <a:lnTo>
                      <a:pt x="237" y="405"/>
                    </a:lnTo>
                    <a:lnTo>
                      <a:pt x="233" y="412"/>
                    </a:lnTo>
                    <a:lnTo>
                      <a:pt x="229" y="420"/>
                    </a:lnTo>
                    <a:lnTo>
                      <a:pt x="226" y="426"/>
                    </a:lnTo>
                    <a:lnTo>
                      <a:pt x="222" y="433"/>
                    </a:lnTo>
                    <a:lnTo>
                      <a:pt x="219" y="438"/>
                    </a:lnTo>
                    <a:lnTo>
                      <a:pt x="215" y="444"/>
                    </a:lnTo>
                    <a:lnTo>
                      <a:pt x="212" y="449"/>
                    </a:lnTo>
                    <a:lnTo>
                      <a:pt x="208" y="454"/>
                    </a:lnTo>
                    <a:lnTo>
                      <a:pt x="203" y="458"/>
                    </a:lnTo>
                    <a:lnTo>
                      <a:pt x="199" y="461"/>
                    </a:lnTo>
                    <a:lnTo>
                      <a:pt x="193" y="465"/>
                    </a:lnTo>
                    <a:lnTo>
                      <a:pt x="187" y="468"/>
                    </a:lnTo>
                    <a:lnTo>
                      <a:pt x="181" y="471"/>
                    </a:lnTo>
                    <a:lnTo>
                      <a:pt x="174" y="473"/>
                    </a:lnTo>
                    <a:lnTo>
                      <a:pt x="167" y="475"/>
                    </a:lnTo>
                    <a:lnTo>
                      <a:pt x="160" y="478"/>
                    </a:lnTo>
                    <a:lnTo>
                      <a:pt x="152" y="478"/>
                    </a:lnTo>
                    <a:lnTo>
                      <a:pt x="145" y="479"/>
                    </a:lnTo>
                    <a:lnTo>
                      <a:pt x="136" y="479"/>
                    </a:lnTo>
                    <a:lnTo>
                      <a:pt x="129" y="480"/>
                    </a:lnTo>
                    <a:lnTo>
                      <a:pt x="121" y="478"/>
                    </a:lnTo>
                    <a:lnTo>
                      <a:pt x="114" y="478"/>
                    </a:lnTo>
                    <a:lnTo>
                      <a:pt x="106" y="475"/>
                    </a:lnTo>
                    <a:lnTo>
                      <a:pt x="99" y="475"/>
                    </a:lnTo>
                    <a:lnTo>
                      <a:pt x="92" y="472"/>
                    </a:lnTo>
                    <a:lnTo>
                      <a:pt x="85" y="469"/>
                    </a:lnTo>
                    <a:lnTo>
                      <a:pt x="78" y="467"/>
                    </a:lnTo>
                    <a:lnTo>
                      <a:pt x="72" y="464"/>
                    </a:lnTo>
                    <a:lnTo>
                      <a:pt x="66" y="460"/>
                    </a:lnTo>
                    <a:lnTo>
                      <a:pt x="60" y="457"/>
                    </a:lnTo>
                    <a:lnTo>
                      <a:pt x="54" y="453"/>
                    </a:lnTo>
                    <a:lnTo>
                      <a:pt x="51" y="449"/>
                    </a:lnTo>
                    <a:lnTo>
                      <a:pt x="45" y="446"/>
                    </a:lnTo>
                    <a:lnTo>
                      <a:pt x="41" y="444"/>
                    </a:lnTo>
                    <a:lnTo>
                      <a:pt x="37" y="440"/>
                    </a:lnTo>
                    <a:lnTo>
                      <a:pt x="34" y="438"/>
                    </a:lnTo>
                    <a:lnTo>
                      <a:pt x="31" y="434"/>
                    </a:lnTo>
                    <a:lnTo>
                      <a:pt x="30" y="434"/>
                    </a:lnTo>
                    <a:lnTo>
                      <a:pt x="1" y="390"/>
                    </a:lnTo>
                    <a:lnTo>
                      <a:pt x="25" y="346"/>
                    </a:lnTo>
                    <a:lnTo>
                      <a:pt x="25" y="350"/>
                    </a:lnTo>
                    <a:lnTo>
                      <a:pt x="25" y="353"/>
                    </a:lnTo>
                    <a:lnTo>
                      <a:pt x="27" y="359"/>
                    </a:lnTo>
                    <a:lnTo>
                      <a:pt x="28" y="365"/>
                    </a:lnTo>
                    <a:lnTo>
                      <a:pt x="31" y="372"/>
                    </a:lnTo>
                    <a:lnTo>
                      <a:pt x="32" y="375"/>
                    </a:lnTo>
                    <a:lnTo>
                      <a:pt x="33" y="380"/>
                    </a:lnTo>
                    <a:lnTo>
                      <a:pt x="35" y="384"/>
                    </a:lnTo>
                    <a:lnTo>
                      <a:pt x="38" y="388"/>
                    </a:lnTo>
                    <a:lnTo>
                      <a:pt x="39" y="392"/>
                    </a:lnTo>
                    <a:lnTo>
                      <a:pt x="41" y="397"/>
                    </a:lnTo>
                    <a:lnTo>
                      <a:pt x="44" y="400"/>
                    </a:lnTo>
                    <a:lnTo>
                      <a:pt x="47" y="405"/>
                    </a:lnTo>
                    <a:lnTo>
                      <a:pt x="53" y="412"/>
                    </a:lnTo>
                    <a:lnTo>
                      <a:pt x="60" y="420"/>
                    </a:lnTo>
                    <a:lnTo>
                      <a:pt x="64" y="424"/>
                    </a:lnTo>
                    <a:lnTo>
                      <a:pt x="67" y="426"/>
                    </a:lnTo>
                    <a:lnTo>
                      <a:pt x="72" y="430"/>
                    </a:lnTo>
                    <a:lnTo>
                      <a:pt x="77" y="433"/>
                    </a:lnTo>
                    <a:lnTo>
                      <a:pt x="80" y="435"/>
                    </a:lnTo>
                    <a:lnTo>
                      <a:pt x="86" y="438"/>
                    </a:lnTo>
                    <a:lnTo>
                      <a:pt x="91" y="440"/>
                    </a:lnTo>
                    <a:lnTo>
                      <a:pt x="98" y="442"/>
                    </a:lnTo>
                    <a:lnTo>
                      <a:pt x="102" y="444"/>
                    </a:lnTo>
                    <a:lnTo>
                      <a:pt x="108" y="444"/>
                    </a:lnTo>
                    <a:lnTo>
                      <a:pt x="112" y="445"/>
                    </a:lnTo>
                    <a:lnTo>
                      <a:pt x="118" y="446"/>
                    </a:lnTo>
                    <a:lnTo>
                      <a:pt x="122" y="446"/>
                    </a:lnTo>
                    <a:lnTo>
                      <a:pt x="126" y="447"/>
                    </a:lnTo>
                    <a:lnTo>
                      <a:pt x="131" y="447"/>
                    </a:lnTo>
                    <a:lnTo>
                      <a:pt x="135" y="447"/>
                    </a:lnTo>
                    <a:lnTo>
                      <a:pt x="142" y="446"/>
                    </a:lnTo>
                    <a:lnTo>
                      <a:pt x="149" y="446"/>
                    </a:lnTo>
                    <a:lnTo>
                      <a:pt x="155" y="444"/>
                    </a:lnTo>
                    <a:lnTo>
                      <a:pt x="162" y="441"/>
                    </a:lnTo>
                    <a:lnTo>
                      <a:pt x="166" y="438"/>
                    </a:lnTo>
                    <a:lnTo>
                      <a:pt x="172" y="435"/>
                    </a:lnTo>
                    <a:lnTo>
                      <a:pt x="175" y="431"/>
                    </a:lnTo>
                    <a:lnTo>
                      <a:pt x="180" y="427"/>
                    </a:lnTo>
                    <a:lnTo>
                      <a:pt x="183" y="422"/>
                    </a:lnTo>
                    <a:lnTo>
                      <a:pt x="187" y="417"/>
                    </a:lnTo>
                    <a:lnTo>
                      <a:pt x="192" y="411"/>
                    </a:lnTo>
                    <a:lnTo>
                      <a:pt x="195" y="406"/>
                    </a:lnTo>
                    <a:lnTo>
                      <a:pt x="198" y="399"/>
                    </a:lnTo>
                    <a:lnTo>
                      <a:pt x="200" y="393"/>
                    </a:lnTo>
                    <a:lnTo>
                      <a:pt x="202" y="387"/>
                    </a:lnTo>
                    <a:lnTo>
                      <a:pt x="206" y="381"/>
                    </a:lnTo>
                    <a:lnTo>
                      <a:pt x="207" y="374"/>
                    </a:lnTo>
                    <a:lnTo>
                      <a:pt x="209" y="370"/>
                    </a:lnTo>
                    <a:lnTo>
                      <a:pt x="212" y="364"/>
                    </a:lnTo>
                    <a:lnTo>
                      <a:pt x="213" y="358"/>
                    </a:lnTo>
                    <a:lnTo>
                      <a:pt x="214" y="352"/>
                    </a:lnTo>
                    <a:lnTo>
                      <a:pt x="215" y="347"/>
                    </a:lnTo>
                    <a:lnTo>
                      <a:pt x="215" y="341"/>
                    </a:lnTo>
                    <a:lnTo>
                      <a:pt x="215" y="337"/>
                    </a:lnTo>
                    <a:lnTo>
                      <a:pt x="214" y="332"/>
                    </a:lnTo>
                    <a:lnTo>
                      <a:pt x="213" y="327"/>
                    </a:lnTo>
                    <a:lnTo>
                      <a:pt x="212" y="322"/>
                    </a:lnTo>
                    <a:lnTo>
                      <a:pt x="210" y="319"/>
                    </a:lnTo>
                    <a:lnTo>
                      <a:pt x="207" y="313"/>
                    </a:lnTo>
                    <a:lnTo>
                      <a:pt x="203" y="308"/>
                    </a:lnTo>
                    <a:lnTo>
                      <a:pt x="200" y="302"/>
                    </a:lnTo>
                    <a:lnTo>
                      <a:pt x="195" y="298"/>
                    </a:lnTo>
                    <a:lnTo>
                      <a:pt x="190" y="292"/>
                    </a:lnTo>
                    <a:lnTo>
                      <a:pt x="186" y="286"/>
                    </a:lnTo>
                    <a:lnTo>
                      <a:pt x="181" y="280"/>
                    </a:lnTo>
                    <a:lnTo>
                      <a:pt x="178" y="275"/>
                    </a:lnTo>
                    <a:lnTo>
                      <a:pt x="172" y="270"/>
                    </a:lnTo>
                    <a:lnTo>
                      <a:pt x="168" y="265"/>
                    </a:lnTo>
                    <a:lnTo>
                      <a:pt x="163" y="260"/>
                    </a:lnTo>
                    <a:lnTo>
                      <a:pt x="161" y="258"/>
                    </a:lnTo>
                    <a:lnTo>
                      <a:pt x="155" y="252"/>
                    </a:lnTo>
                    <a:lnTo>
                      <a:pt x="154" y="251"/>
                    </a:lnTo>
                    <a:lnTo>
                      <a:pt x="156" y="248"/>
                    </a:lnTo>
                    <a:lnTo>
                      <a:pt x="159" y="246"/>
                    </a:lnTo>
                    <a:lnTo>
                      <a:pt x="163" y="245"/>
                    </a:lnTo>
                    <a:lnTo>
                      <a:pt x="167" y="240"/>
                    </a:lnTo>
                    <a:lnTo>
                      <a:pt x="172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8" y="222"/>
                    </a:lnTo>
                    <a:lnTo>
                      <a:pt x="194" y="217"/>
                    </a:lnTo>
                    <a:lnTo>
                      <a:pt x="200" y="211"/>
                    </a:lnTo>
                    <a:lnTo>
                      <a:pt x="206" y="205"/>
                    </a:lnTo>
                    <a:lnTo>
                      <a:pt x="209" y="199"/>
                    </a:lnTo>
                    <a:lnTo>
                      <a:pt x="214" y="193"/>
                    </a:lnTo>
                    <a:lnTo>
                      <a:pt x="217" y="186"/>
                    </a:lnTo>
                    <a:lnTo>
                      <a:pt x="221" y="180"/>
                    </a:lnTo>
                    <a:lnTo>
                      <a:pt x="221" y="173"/>
                    </a:lnTo>
                    <a:lnTo>
                      <a:pt x="223" y="165"/>
                    </a:lnTo>
                    <a:lnTo>
                      <a:pt x="223" y="159"/>
                    </a:lnTo>
                    <a:lnTo>
                      <a:pt x="225" y="152"/>
                    </a:lnTo>
                    <a:lnTo>
                      <a:pt x="225" y="145"/>
                    </a:lnTo>
                    <a:lnTo>
                      <a:pt x="225" y="138"/>
                    </a:lnTo>
                    <a:lnTo>
                      <a:pt x="223" y="131"/>
                    </a:lnTo>
                    <a:lnTo>
                      <a:pt x="223" y="125"/>
                    </a:lnTo>
                    <a:lnTo>
                      <a:pt x="221" y="118"/>
                    </a:lnTo>
                    <a:lnTo>
                      <a:pt x="220" y="111"/>
                    </a:lnTo>
                    <a:lnTo>
                      <a:pt x="217" y="105"/>
                    </a:lnTo>
                    <a:lnTo>
                      <a:pt x="215" y="99"/>
                    </a:lnTo>
                    <a:lnTo>
                      <a:pt x="213" y="92"/>
                    </a:lnTo>
                    <a:lnTo>
                      <a:pt x="210" y="87"/>
                    </a:lnTo>
                    <a:lnTo>
                      <a:pt x="207" y="81"/>
                    </a:lnTo>
                    <a:lnTo>
                      <a:pt x="206" y="75"/>
                    </a:lnTo>
                    <a:lnTo>
                      <a:pt x="201" y="70"/>
                    </a:lnTo>
                    <a:lnTo>
                      <a:pt x="198" y="66"/>
                    </a:lnTo>
                    <a:lnTo>
                      <a:pt x="193" y="61"/>
                    </a:lnTo>
                    <a:lnTo>
                      <a:pt x="189" y="59"/>
                    </a:lnTo>
                    <a:lnTo>
                      <a:pt x="186" y="55"/>
                    </a:lnTo>
                    <a:lnTo>
                      <a:pt x="181" y="53"/>
                    </a:lnTo>
                    <a:lnTo>
                      <a:pt x="176" y="51"/>
                    </a:lnTo>
                    <a:lnTo>
                      <a:pt x="172" y="50"/>
                    </a:lnTo>
                    <a:lnTo>
                      <a:pt x="166" y="47"/>
                    </a:lnTo>
                    <a:lnTo>
                      <a:pt x="162" y="46"/>
                    </a:lnTo>
                    <a:lnTo>
                      <a:pt x="155" y="45"/>
                    </a:lnTo>
                    <a:lnTo>
                      <a:pt x="152" y="44"/>
                    </a:lnTo>
                    <a:lnTo>
                      <a:pt x="146" y="43"/>
                    </a:lnTo>
                    <a:lnTo>
                      <a:pt x="141" y="41"/>
                    </a:lnTo>
                    <a:lnTo>
                      <a:pt x="135" y="41"/>
                    </a:lnTo>
                    <a:lnTo>
                      <a:pt x="131" y="41"/>
                    </a:lnTo>
                    <a:lnTo>
                      <a:pt x="124" y="39"/>
                    </a:lnTo>
                    <a:lnTo>
                      <a:pt x="118" y="39"/>
                    </a:lnTo>
                    <a:lnTo>
                      <a:pt x="112" y="39"/>
                    </a:lnTo>
                    <a:lnTo>
                      <a:pt x="107" y="39"/>
                    </a:lnTo>
                    <a:lnTo>
                      <a:pt x="101" y="39"/>
                    </a:lnTo>
                    <a:lnTo>
                      <a:pt x="97" y="41"/>
                    </a:lnTo>
                    <a:lnTo>
                      <a:pt x="92" y="43"/>
                    </a:lnTo>
                    <a:lnTo>
                      <a:pt x="87" y="45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3" y="51"/>
                    </a:lnTo>
                    <a:lnTo>
                      <a:pt x="71" y="53"/>
                    </a:lnTo>
                    <a:lnTo>
                      <a:pt x="62" y="59"/>
                    </a:lnTo>
                    <a:lnTo>
                      <a:pt x="58" y="67"/>
                    </a:lnTo>
                    <a:lnTo>
                      <a:pt x="54" y="70"/>
                    </a:lnTo>
                    <a:lnTo>
                      <a:pt x="51" y="73"/>
                    </a:lnTo>
                    <a:lnTo>
                      <a:pt x="48" y="78"/>
                    </a:lnTo>
                    <a:lnTo>
                      <a:pt x="47" y="83"/>
                    </a:lnTo>
                    <a:lnTo>
                      <a:pt x="44" y="87"/>
                    </a:lnTo>
                    <a:lnTo>
                      <a:pt x="41" y="93"/>
                    </a:lnTo>
                    <a:lnTo>
                      <a:pt x="40" y="99"/>
                    </a:lnTo>
                    <a:lnTo>
                      <a:pt x="39" y="106"/>
                    </a:lnTo>
                    <a:lnTo>
                      <a:pt x="37" y="112"/>
                    </a:lnTo>
                    <a:lnTo>
                      <a:pt x="35" y="118"/>
                    </a:lnTo>
                    <a:lnTo>
                      <a:pt x="35" y="125"/>
                    </a:lnTo>
                    <a:lnTo>
                      <a:pt x="35" y="131"/>
                    </a:lnTo>
                    <a:lnTo>
                      <a:pt x="35" y="137"/>
                    </a:lnTo>
                    <a:lnTo>
                      <a:pt x="37" y="143"/>
                    </a:lnTo>
                    <a:lnTo>
                      <a:pt x="38" y="148"/>
                    </a:lnTo>
                    <a:lnTo>
                      <a:pt x="40" y="155"/>
                    </a:lnTo>
                    <a:lnTo>
                      <a:pt x="41" y="161"/>
                    </a:lnTo>
                    <a:lnTo>
                      <a:pt x="45" y="168"/>
                    </a:lnTo>
                    <a:lnTo>
                      <a:pt x="47" y="175"/>
                    </a:lnTo>
                    <a:lnTo>
                      <a:pt x="51" y="184"/>
                    </a:lnTo>
                    <a:lnTo>
                      <a:pt x="53" y="187"/>
                    </a:lnTo>
                    <a:lnTo>
                      <a:pt x="55" y="191"/>
                    </a:lnTo>
                    <a:lnTo>
                      <a:pt x="58" y="195"/>
                    </a:lnTo>
                    <a:lnTo>
                      <a:pt x="60" y="200"/>
                    </a:lnTo>
                    <a:lnTo>
                      <a:pt x="62" y="204"/>
                    </a:lnTo>
                    <a:lnTo>
                      <a:pt x="65" y="208"/>
                    </a:lnTo>
                    <a:lnTo>
                      <a:pt x="66" y="212"/>
                    </a:lnTo>
                    <a:lnTo>
                      <a:pt x="69" y="217"/>
                    </a:lnTo>
                    <a:lnTo>
                      <a:pt x="73" y="222"/>
                    </a:lnTo>
                    <a:lnTo>
                      <a:pt x="78" y="231"/>
                    </a:lnTo>
                    <a:lnTo>
                      <a:pt x="81" y="237"/>
                    </a:lnTo>
                    <a:lnTo>
                      <a:pt x="85" y="242"/>
                    </a:lnTo>
                    <a:lnTo>
                      <a:pt x="87" y="247"/>
                    </a:lnTo>
                    <a:lnTo>
                      <a:pt x="91" y="251"/>
                    </a:lnTo>
                    <a:lnTo>
                      <a:pt x="92" y="253"/>
                    </a:lnTo>
                    <a:lnTo>
                      <a:pt x="92" y="254"/>
                    </a:lnTo>
                    <a:lnTo>
                      <a:pt x="47" y="254"/>
                    </a:lnTo>
                    <a:lnTo>
                      <a:pt x="47" y="253"/>
                    </a:lnTo>
                    <a:lnTo>
                      <a:pt x="45" y="251"/>
                    </a:lnTo>
                    <a:lnTo>
                      <a:pt x="42" y="246"/>
                    </a:lnTo>
                    <a:lnTo>
                      <a:pt x="40" y="240"/>
                    </a:lnTo>
                    <a:lnTo>
                      <a:pt x="35" y="233"/>
                    </a:lnTo>
                    <a:lnTo>
                      <a:pt x="32" y="226"/>
                    </a:lnTo>
                    <a:lnTo>
                      <a:pt x="30" y="220"/>
                    </a:lnTo>
                    <a:lnTo>
                      <a:pt x="27" y="217"/>
                    </a:lnTo>
                    <a:lnTo>
                      <a:pt x="25" y="212"/>
                    </a:lnTo>
                    <a:lnTo>
                      <a:pt x="24" y="207"/>
                    </a:lnTo>
                    <a:lnTo>
                      <a:pt x="21" y="201"/>
                    </a:lnTo>
                    <a:lnTo>
                      <a:pt x="19" y="197"/>
                    </a:lnTo>
                    <a:lnTo>
                      <a:pt x="17" y="191"/>
                    </a:lnTo>
                    <a:lnTo>
                      <a:pt x="14" y="186"/>
                    </a:lnTo>
                    <a:lnTo>
                      <a:pt x="13" y="180"/>
                    </a:lnTo>
                    <a:lnTo>
                      <a:pt x="11" y="174"/>
                    </a:lnTo>
                    <a:lnTo>
                      <a:pt x="8" y="168"/>
                    </a:lnTo>
                    <a:lnTo>
                      <a:pt x="7" y="164"/>
                    </a:lnTo>
                    <a:lnTo>
                      <a:pt x="5" y="158"/>
                    </a:lnTo>
                    <a:lnTo>
                      <a:pt x="4" y="153"/>
                    </a:lnTo>
                    <a:lnTo>
                      <a:pt x="3" y="147"/>
                    </a:lnTo>
                    <a:lnTo>
                      <a:pt x="1" y="141"/>
                    </a:lnTo>
                    <a:lnTo>
                      <a:pt x="1" y="135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1" y="100"/>
                    </a:lnTo>
                    <a:lnTo>
                      <a:pt x="1" y="95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6" y="83"/>
                    </a:lnTo>
                    <a:lnTo>
                      <a:pt x="7" y="78"/>
                    </a:lnTo>
                    <a:lnTo>
                      <a:pt x="8" y="73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5" y="59"/>
                    </a:lnTo>
                    <a:lnTo>
                      <a:pt x="20" y="53"/>
                    </a:lnTo>
                    <a:lnTo>
                      <a:pt x="23" y="47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3" y="33"/>
                    </a:lnTo>
                    <a:lnTo>
                      <a:pt x="38" y="28"/>
                    </a:lnTo>
                    <a:lnTo>
                      <a:pt x="40" y="2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87" name="Freeform 295"/>
              <p:cNvSpPr>
                <a:spLocks noChangeAspect="1"/>
              </p:cNvSpPr>
              <p:nvPr/>
            </p:nvSpPr>
            <p:spPr bwMode="auto">
              <a:xfrm>
                <a:off x="1017" y="2866"/>
                <a:ext cx="107" cy="171"/>
              </a:xfrm>
              <a:custGeom>
                <a:avLst/>
                <a:gdLst>
                  <a:gd name="T0" fmla="*/ 104 w 107"/>
                  <a:gd name="T1" fmla="*/ 11 h 171"/>
                  <a:gd name="T2" fmla="*/ 94 w 107"/>
                  <a:gd name="T3" fmla="*/ 16 h 171"/>
                  <a:gd name="T4" fmla="*/ 85 w 107"/>
                  <a:gd name="T5" fmla="*/ 21 h 171"/>
                  <a:gd name="T6" fmla="*/ 74 w 107"/>
                  <a:gd name="T7" fmla="*/ 28 h 171"/>
                  <a:gd name="T8" fmla="*/ 64 w 107"/>
                  <a:gd name="T9" fmla="*/ 34 h 171"/>
                  <a:gd name="T10" fmla="*/ 54 w 107"/>
                  <a:gd name="T11" fmla="*/ 42 h 171"/>
                  <a:gd name="T12" fmla="*/ 46 w 107"/>
                  <a:gd name="T13" fmla="*/ 51 h 171"/>
                  <a:gd name="T14" fmla="*/ 41 w 107"/>
                  <a:gd name="T15" fmla="*/ 56 h 171"/>
                  <a:gd name="T16" fmla="*/ 38 w 107"/>
                  <a:gd name="T17" fmla="*/ 66 h 171"/>
                  <a:gd name="T18" fmla="*/ 37 w 107"/>
                  <a:gd name="T19" fmla="*/ 76 h 171"/>
                  <a:gd name="T20" fmla="*/ 37 w 107"/>
                  <a:gd name="T21" fmla="*/ 86 h 171"/>
                  <a:gd name="T22" fmla="*/ 37 w 107"/>
                  <a:gd name="T23" fmla="*/ 96 h 171"/>
                  <a:gd name="T24" fmla="*/ 37 w 107"/>
                  <a:gd name="T25" fmla="*/ 105 h 171"/>
                  <a:gd name="T26" fmla="*/ 38 w 107"/>
                  <a:gd name="T27" fmla="*/ 114 h 171"/>
                  <a:gd name="T28" fmla="*/ 53 w 107"/>
                  <a:gd name="T29" fmla="*/ 171 h 171"/>
                  <a:gd name="T30" fmla="*/ 9 w 107"/>
                  <a:gd name="T31" fmla="*/ 148 h 171"/>
                  <a:gd name="T32" fmla="*/ 7 w 107"/>
                  <a:gd name="T33" fmla="*/ 144 h 171"/>
                  <a:gd name="T34" fmla="*/ 5 w 107"/>
                  <a:gd name="T35" fmla="*/ 134 h 171"/>
                  <a:gd name="T36" fmla="*/ 3 w 107"/>
                  <a:gd name="T37" fmla="*/ 124 h 171"/>
                  <a:gd name="T38" fmla="*/ 1 w 107"/>
                  <a:gd name="T39" fmla="*/ 112 h 171"/>
                  <a:gd name="T40" fmla="*/ 0 w 107"/>
                  <a:gd name="T41" fmla="*/ 98 h 171"/>
                  <a:gd name="T42" fmla="*/ 0 w 107"/>
                  <a:gd name="T43" fmla="*/ 85 h 171"/>
                  <a:gd name="T44" fmla="*/ 0 w 107"/>
                  <a:gd name="T45" fmla="*/ 73 h 171"/>
                  <a:gd name="T46" fmla="*/ 4 w 107"/>
                  <a:gd name="T47" fmla="*/ 62 h 171"/>
                  <a:gd name="T48" fmla="*/ 6 w 107"/>
                  <a:gd name="T49" fmla="*/ 52 h 171"/>
                  <a:gd name="T50" fmla="*/ 10 w 107"/>
                  <a:gd name="T51" fmla="*/ 42 h 171"/>
                  <a:gd name="T52" fmla="*/ 14 w 107"/>
                  <a:gd name="T53" fmla="*/ 32 h 171"/>
                  <a:gd name="T54" fmla="*/ 21 w 107"/>
                  <a:gd name="T55" fmla="*/ 25 h 171"/>
                  <a:gd name="T56" fmla="*/ 32 w 107"/>
                  <a:gd name="T57" fmla="*/ 19 h 171"/>
                  <a:gd name="T58" fmla="*/ 44 w 107"/>
                  <a:gd name="T59" fmla="*/ 12 h 171"/>
                  <a:gd name="T60" fmla="*/ 54 w 107"/>
                  <a:gd name="T61" fmla="*/ 5 h 171"/>
                  <a:gd name="T62" fmla="*/ 60 w 107"/>
                  <a:gd name="T63" fmla="*/ 0 h 171"/>
                  <a:gd name="T64" fmla="*/ 107 w 107"/>
                  <a:gd name="T65" fmla="*/ 11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171">
                    <a:moveTo>
                      <a:pt x="107" y="11"/>
                    </a:moveTo>
                    <a:lnTo>
                      <a:pt x="104" y="11"/>
                    </a:lnTo>
                    <a:lnTo>
                      <a:pt x="99" y="14"/>
                    </a:lnTo>
                    <a:lnTo>
                      <a:pt x="94" y="16"/>
                    </a:lnTo>
                    <a:lnTo>
                      <a:pt x="90" y="19"/>
                    </a:lnTo>
                    <a:lnTo>
                      <a:pt x="85" y="21"/>
                    </a:lnTo>
                    <a:lnTo>
                      <a:pt x="80" y="25"/>
                    </a:lnTo>
                    <a:lnTo>
                      <a:pt x="74" y="28"/>
                    </a:lnTo>
                    <a:lnTo>
                      <a:pt x="70" y="32"/>
                    </a:lnTo>
                    <a:lnTo>
                      <a:pt x="64" y="34"/>
                    </a:lnTo>
                    <a:lnTo>
                      <a:pt x="59" y="39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46" y="51"/>
                    </a:lnTo>
                    <a:lnTo>
                      <a:pt x="44" y="54"/>
                    </a:lnTo>
                    <a:lnTo>
                      <a:pt x="41" y="56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8" y="72"/>
                    </a:lnTo>
                    <a:lnTo>
                      <a:pt x="37" y="76"/>
                    </a:lnTo>
                    <a:lnTo>
                      <a:pt x="37" y="82"/>
                    </a:lnTo>
                    <a:lnTo>
                      <a:pt x="37" y="86"/>
                    </a:lnTo>
                    <a:lnTo>
                      <a:pt x="37" y="92"/>
                    </a:lnTo>
                    <a:lnTo>
                      <a:pt x="37" y="96"/>
                    </a:lnTo>
                    <a:lnTo>
                      <a:pt x="37" y="101"/>
                    </a:lnTo>
                    <a:lnTo>
                      <a:pt x="37" y="105"/>
                    </a:lnTo>
                    <a:lnTo>
                      <a:pt x="38" y="109"/>
                    </a:lnTo>
                    <a:lnTo>
                      <a:pt x="38" y="114"/>
                    </a:lnTo>
                    <a:lnTo>
                      <a:pt x="39" y="116"/>
                    </a:lnTo>
                    <a:lnTo>
                      <a:pt x="53" y="171"/>
                    </a:lnTo>
                    <a:lnTo>
                      <a:pt x="10" y="149"/>
                    </a:lnTo>
                    <a:lnTo>
                      <a:pt x="9" y="148"/>
                    </a:lnTo>
                    <a:lnTo>
                      <a:pt x="9" y="146"/>
                    </a:lnTo>
                    <a:lnTo>
                      <a:pt x="7" y="144"/>
                    </a:lnTo>
                    <a:lnTo>
                      <a:pt x="6" y="140"/>
                    </a:lnTo>
                    <a:lnTo>
                      <a:pt x="5" y="134"/>
                    </a:lnTo>
                    <a:lnTo>
                      <a:pt x="4" y="129"/>
                    </a:lnTo>
                    <a:lnTo>
                      <a:pt x="3" y="124"/>
                    </a:lnTo>
                    <a:lnTo>
                      <a:pt x="3" y="118"/>
                    </a:lnTo>
                    <a:lnTo>
                      <a:pt x="1" y="112"/>
                    </a:lnTo>
                    <a:lnTo>
                      <a:pt x="0" y="105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0" y="85"/>
                    </a:lnTo>
                    <a:lnTo>
                      <a:pt x="0" y="79"/>
                    </a:lnTo>
                    <a:lnTo>
                      <a:pt x="0" y="73"/>
                    </a:lnTo>
                    <a:lnTo>
                      <a:pt x="3" y="68"/>
                    </a:lnTo>
                    <a:lnTo>
                      <a:pt x="4" y="62"/>
                    </a:lnTo>
                    <a:lnTo>
                      <a:pt x="5" y="56"/>
                    </a:lnTo>
                    <a:lnTo>
                      <a:pt x="6" y="52"/>
                    </a:lnTo>
                    <a:lnTo>
                      <a:pt x="7" y="48"/>
                    </a:lnTo>
                    <a:lnTo>
                      <a:pt x="10" y="42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8" y="28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8" y="15"/>
                    </a:lnTo>
                    <a:lnTo>
                      <a:pt x="44" y="12"/>
                    </a:lnTo>
                    <a:lnTo>
                      <a:pt x="50" y="8"/>
                    </a:lnTo>
                    <a:lnTo>
                      <a:pt x="54" y="5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10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88" name="Freeform 296"/>
              <p:cNvSpPr>
                <a:spLocks noChangeAspect="1"/>
              </p:cNvSpPr>
              <p:nvPr/>
            </p:nvSpPr>
            <p:spPr bwMode="auto">
              <a:xfrm>
                <a:off x="2632" y="2984"/>
                <a:ext cx="67" cy="321"/>
              </a:xfrm>
              <a:custGeom>
                <a:avLst/>
                <a:gdLst>
                  <a:gd name="T0" fmla="*/ 56 w 67"/>
                  <a:gd name="T1" fmla="*/ 0 h 321"/>
                  <a:gd name="T2" fmla="*/ 61 w 67"/>
                  <a:gd name="T3" fmla="*/ 129 h 321"/>
                  <a:gd name="T4" fmla="*/ 60 w 67"/>
                  <a:gd name="T5" fmla="*/ 130 h 321"/>
                  <a:gd name="T6" fmla="*/ 58 w 67"/>
                  <a:gd name="T7" fmla="*/ 133 h 321"/>
                  <a:gd name="T8" fmla="*/ 53 w 67"/>
                  <a:gd name="T9" fmla="*/ 136 h 321"/>
                  <a:gd name="T10" fmla="*/ 49 w 67"/>
                  <a:gd name="T11" fmla="*/ 143 h 321"/>
                  <a:gd name="T12" fmla="*/ 47 w 67"/>
                  <a:gd name="T13" fmla="*/ 145 h 321"/>
                  <a:gd name="T14" fmla="*/ 43 w 67"/>
                  <a:gd name="T15" fmla="*/ 150 h 321"/>
                  <a:gd name="T16" fmla="*/ 41 w 67"/>
                  <a:gd name="T17" fmla="*/ 154 h 321"/>
                  <a:gd name="T18" fmla="*/ 38 w 67"/>
                  <a:gd name="T19" fmla="*/ 160 h 321"/>
                  <a:gd name="T20" fmla="*/ 35 w 67"/>
                  <a:gd name="T21" fmla="*/ 163 h 321"/>
                  <a:gd name="T22" fmla="*/ 32 w 67"/>
                  <a:gd name="T23" fmla="*/ 169 h 321"/>
                  <a:gd name="T24" fmla="*/ 29 w 67"/>
                  <a:gd name="T25" fmla="*/ 175 h 321"/>
                  <a:gd name="T26" fmla="*/ 27 w 67"/>
                  <a:gd name="T27" fmla="*/ 181 h 321"/>
                  <a:gd name="T28" fmla="*/ 23 w 67"/>
                  <a:gd name="T29" fmla="*/ 187 h 321"/>
                  <a:gd name="T30" fmla="*/ 21 w 67"/>
                  <a:gd name="T31" fmla="*/ 193 h 321"/>
                  <a:gd name="T32" fmla="*/ 20 w 67"/>
                  <a:gd name="T33" fmla="*/ 198 h 321"/>
                  <a:gd name="T34" fmla="*/ 20 w 67"/>
                  <a:gd name="T35" fmla="*/ 204 h 321"/>
                  <a:gd name="T36" fmla="*/ 19 w 67"/>
                  <a:gd name="T37" fmla="*/ 209 h 321"/>
                  <a:gd name="T38" fmla="*/ 19 w 67"/>
                  <a:gd name="T39" fmla="*/ 215 h 321"/>
                  <a:gd name="T40" fmla="*/ 20 w 67"/>
                  <a:gd name="T41" fmla="*/ 220 h 321"/>
                  <a:gd name="T42" fmla="*/ 21 w 67"/>
                  <a:gd name="T43" fmla="*/ 225 h 321"/>
                  <a:gd name="T44" fmla="*/ 21 w 67"/>
                  <a:gd name="T45" fmla="*/ 229 h 321"/>
                  <a:gd name="T46" fmla="*/ 22 w 67"/>
                  <a:gd name="T47" fmla="*/ 234 h 321"/>
                  <a:gd name="T48" fmla="*/ 22 w 67"/>
                  <a:gd name="T49" fmla="*/ 236 h 321"/>
                  <a:gd name="T50" fmla="*/ 23 w 67"/>
                  <a:gd name="T51" fmla="*/ 240 h 321"/>
                  <a:gd name="T52" fmla="*/ 26 w 67"/>
                  <a:gd name="T53" fmla="*/ 243 h 321"/>
                  <a:gd name="T54" fmla="*/ 27 w 67"/>
                  <a:gd name="T55" fmla="*/ 245 h 321"/>
                  <a:gd name="T56" fmla="*/ 65 w 67"/>
                  <a:gd name="T57" fmla="*/ 287 h 321"/>
                  <a:gd name="T58" fmla="*/ 67 w 67"/>
                  <a:gd name="T59" fmla="*/ 321 h 321"/>
                  <a:gd name="T60" fmla="*/ 20 w 67"/>
                  <a:gd name="T61" fmla="*/ 315 h 321"/>
                  <a:gd name="T62" fmla="*/ 0 w 67"/>
                  <a:gd name="T63" fmla="*/ 229 h 321"/>
                  <a:gd name="T64" fmla="*/ 7 w 67"/>
                  <a:gd name="T65" fmla="*/ 9 h 321"/>
                  <a:gd name="T66" fmla="*/ 56 w 67"/>
                  <a:gd name="T67" fmla="*/ 0 h 321"/>
                  <a:gd name="T68" fmla="*/ 56 w 67"/>
                  <a:gd name="T69" fmla="*/ 0 h 3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7" h="321">
                    <a:moveTo>
                      <a:pt x="56" y="0"/>
                    </a:moveTo>
                    <a:lnTo>
                      <a:pt x="61" y="129"/>
                    </a:lnTo>
                    <a:lnTo>
                      <a:pt x="60" y="130"/>
                    </a:lnTo>
                    <a:lnTo>
                      <a:pt x="58" y="133"/>
                    </a:lnTo>
                    <a:lnTo>
                      <a:pt x="53" y="136"/>
                    </a:lnTo>
                    <a:lnTo>
                      <a:pt x="49" y="143"/>
                    </a:lnTo>
                    <a:lnTo>
                      <a:pt x="47" y="145"/>
                    </a:lnTo>
                    <a:lnTo>
                      <a:pt x="43" y="150"/>
                    </a:lnTo>
                    <a:lnTo>
                      <a:pt x="41" y="154"/>
                    </a:lnTo>
                    <a:lnTo>
                      <a:pt x="38" y="160"/>
                    </a:lnTo>
                    <a:lnTo>
                      <a:pt x="35" y="163"/>
                    </a:lnTo>
                    <a:lnTo>
                      <a:pt x="32" y="169"/>
                    </a:lnTo>
                    <a:lnTo>
                      <a:pt x="29" y="175"/>
                    </a:lnTo>
                    <a:lnTo>
                      <a:pt x="27" y="181"/>
                    </a:lnTo>
                    <a:lnTo>
                      <a:pt x="23" y="187"/>
                    </a:lnTo>
                    <a:lnTo>
                      <a:pt x="21" y="193"/>
                    </a:lnTo>
                    <a:lnTo>
                      <a:pt x="20" y="198"/>
                    </a:lnTo>
                    <a:lnTo>
                      <a:pt x="20" y="204"/>
                    </a:lnTo>
                    <a:lnTo>
                      <a:pt x="19" y="209"/>
                    </a:lnTo>
                    <a:lnTo>
                      <a:pt x="19" y="215"/>
                    </a:lnTo>
                    <a:lnTo>
                      <a:pt x="20" y="220"/>
                    </a:lnTo>
                    <a:lnTo>
                      <a:pt x="21" y="225"/>
                    </a:lnTo>
                    <a:lnTo>
                      <a:pt x="21" y="229"/>
                    </a:lnTo>
                    <a:lnTo>
                      <a:pt x="22" y="234"/>
                    </a:lnTo>
                    <a:lnTo>
                      <a:pt x="22" y="236"/>
                    </a:lnTo>
                    <a:lnTo>
                      <a:pt x="23" y="240"/>
                    </a:lnTo>
                    <a:lnTo>
                      <a:pt x="26" y="243"/>
                    </a:lnTo>
                    <a:lnTo>
                      <a:pt x="27" y="245"/>
                    </a:lnTo>
                    <a:lnTo>
                      <a:pt x="65" y="287"/>
                    </a:lnTo>
                    <a:lnTo>
                      <a:pt x="67" y="321"/>
                    </a:lnTo>
                    <a:lnTo>
                      <a:pt x="20" y="315"/>
                    </a:lnTo>
                    <a:lnTo>
                      <a:pt x="0" y="229"/>
                    </a:lnTo>
                    <a:lnTo>
                      <a:pt x="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89" name="Freeform 297"/>
              <p:cNvSpPr>
                <a:spLocks noChangeAspect="1"/>
              </p:cNvSpPr>
              <p:nvPr/>
            </p:nvSpPr>
            <p:spPr bwMode="auto">
              <a:xfrm>
                <a:off x="1323" y="2751"/>
                <a:ext cx="980" cy="237"/>
              </a:xfrm>
              <a:custGeom>
                <a:avLst/>
                <a:gdLst>
                  <a:gd name="T0" fmla="*/ 109 w 980"/>
                  <a:gd name="T1" fmla="*/ 69 h 237"/>
                  <a:gd name="T2" fmla="*/ 135 w 980"/>
                  <a:gd name="T3" fmla="*/ 68 h 237"/>
                  <a:gd name="T4" fmla="*/ 168 w 980"/>
                  <a:gd name="T5" fmla="*/ 67 h 237"/>
                  <a:gd name="T6" fmla="*/ 207 w 980"/>
                  <a:gd name="T7" fmla="*/ 64 h 237"/>
                  <a:gd name="T8" fmla="*/ 233 w 980"/>
                  <a:gd name="T9" fmla="*/ 64 h 237"/>
                  <a:gd name="T10" fmla="*/ 267 w 980"/>
                  <a:gd name="T11" fmla="*/ 62 h 237"/>
                  <a:gd name="T12" fmla="*/ 320 w 980"/>
                  <a:gd name="T13" fmla="*/ 62 h 237"/>
                  <a:gd name="T14" fmla="*/ 388 w 980"/>
                  <a:gd name="T15" fmla="*/ 62 h 237"/>
                  <a:gd name="T16" fmla="*/ 467 w 980"/>
                  <a:gd name="T17" fmla="*/ 62 h 237"/>
                  <a:gd name="T18" fmla="*/ 549 w 980"/>
                  <a:gd name="T19" fmla="*/ 63 h 237"/>
                  <a:gd name="T20" fmla="*/ 631 w 980"/>
                  <a:gd name="T21" fmla="*/ 63 h 237"/>
                  <a:gd name="T22" fmla="*/ 708 w 980"/>
                  <a:gd name="T23" fmla="*/ 66 h 237"/>
                  <a:gd name="T24" fmla="*/ 776 w 980"/>
                  <a:gd name="T25" fmla="*/ 66 h 237"/>
                  <a:gd name="T26" fmla="*/ 829 w 980"/>
                  <a:gd name="T27" fmla="*/ 67 h 237"/>
                  <a:gd name="T28" fmla="*/ 863 w 980"/>
                  <a:gd name="T29" fmla="*/ 68 h 237"/>
                  <a:gd name="T30" fmla="*/ 857 w 980"/>
                  <a:gd name="T31" fmla="*/ 39 h 237"/>
                  <a:gd name="T32" fmla="*/ 829 w 980"/>
                  <a:gd name="T33" fmla="*/ 37 h 237"/>
                  <a:gd name="T34" fmla="*/ 775 w 980"/>
                  <a:gd name="T35" fmla="*/ 34 h 237"/>
                  <a:gd name="T36" fmla="*/ 701 w 980"/>
                  <a:gd name="T37" fmla="*/ 32 h 237"/>
                  <a:gd name="T38" fmla="*/ 613 w 980"/>
                  <a:gd name="T39" fmla="*/ 29 h 237"/>
                  <a:gd name="T40" fmla="*/ 517 w 980"/>
                  <a:gd name="T41" fmla="*/ 28 h 237"/>
                  <a:gd name="T42" fmla="*/ 419 w 980"/>
                  <a:gd name="T43" fmla="*/ 24 h 237"/>
                  <a:gd name="T44" fmla="*/ 326 w 980"/>
                  <a:gd name="T45" fmla="*/ 23 h 237"/>
                  <a:gd name="T46" fmla="*/ 243 w 980"/>
                  <a:gd name="T47" fmla="*/ 23 h 237"/>
                  <a:gd name="T48" fmla="*/ 176 w 980"/>
                  <a:gd name="T49" fmla="*/ 24 h 237"/>
                  <a:gd name="T50" fmla="*/ 132 w 980"/>
                  <a:gd name="T51" fmla="*/ 28 h 237"/>
                  <a:gd name="T52" fmla="*/ 97 w 980"/>
                  <a:gd name="T53" fmla="*/ 36 h 237"/>
                  <a:gd name="T54" fmla="*/ 62 w 980"/>
                  <a:gd name="T55" fmla="*/ 49 h 237"/>
                  <a:gd name="T56" fmla="*/ 37 w 980"/>
                  <a:gd name="T57" fmla="*/ 61 h 237"/>
                  <a:gd name="T58" fmla="*/ 9 w 980"/>
                  <a:gd name="T59" fmla="*/ 79 h 237"/>
                  <a:gd name="T60" fmla="*/ 1 w 980"/>
                  <a:gd name="T61" fmla="*/ 99 h 237"/>
                  <a:gd name="T62" fmla="*/ 16 w 980"/>
                  <a:gd name="T63" fmla="*/ 122 h 237"/>
                  <a:gd name="T64" fmla="*/ 47 w 980"/>
                  <a:gd name="T65" fmla="*/ 140 h 237"/>
                  <a:gd name="T66" fmla="*/ 72 w 980"/>
                  <a:gd name="T67" fmla="*/ 147 h 237"/>
                  <a:gd name="T68" fmla="*/ 106 w 980"/>
                  <a:gd name="T69" fmla="*/ 155 h 237"/>
                  <a:gd name="T70" fmla="*/ 150 w 980"/>
                  <a:gd name="T71" fmla="*/ 162 h 237"/>
                  <a:gd name="T72" fmla="*/ 186 w 980"/>
                  <a:gd name="T73" fmla="*/ 164 h 237"/>
                  <a:gd name="T74" fmla="*/ 247 w 980"/>
                  <a:gd name="T75" fmla="*/ 167 h 237"/>
                  <a:gd name="T76" fmla="*/ 326 w 980"/>
                  <a:gd name="T77" fmla="*/ 169 h 237"/>
                  <a:gd name="T78" fmla="*/ 418 w 980"/>
                  <a:gd name="T79" fmla="*/ 174 h 237"/>
                  <a:gd name="T80" fmla="*/ 514 w 980"/>
                  <a:gd name="T81" fmla="*/ 175 h 237"/>
                  <a:gd name="T82" fmla="*/ 610 w 980"/>
                  <a:gd name="T83" fmla="*/ 177 h 237"/>
                  <a:gd name="T84" fmla="*/ 701 w 980"/>
                  <a:gd name="T85" fmla="*/ 180 h 237"/>
                  <a:gd name="T86" fmla="*/ 781 w 980"/>
                  <a:gd name="T87" fmla="*/ 182 h 237"/>
                  <a:gd name="T88" fmla="*/ 839 w 980"/>
                  <a:gd name="T89" fmla="*/ 183 h 237"/>
                  <a:gd name="T90" fmla="*/ 876 w 980"/>
                  <a:gd name="T91" fmla="*/ 183 h 237"/>
                  <a:gd name="T92" fmla="*/ 946 w 980"/>
                  <a:gd name="T93" fmla="*/ 199 h 237"/>
                  <a:gd name="T94" fmla="*/ 227 w 980"/>
                  <a:gd name="T95" fmla="*/ 124 h 237"/>
                  <a:gd name="T96" fmla="*/ 200 w 980"/>
                  <a:gd name="T97" fmla="*/ 124 h 237"/>
                  <a:gd name="T98" fmla="*/ 169 w 980"/>
                  <a:gd name="T99" fmla="*/ 124 h 237"/>
                  <a:gd name="T100" fmla="*/ 141 w 980"/>
                  <a:gd name="T101" fmla="*/ 123 h 237"/>
                  <a:gd name="T102" fmla="*/ 116 w 980"/>
                  <a:gd name="T103" fmla="*/ 115 h 237"/>
                  <a:gd name="T104" fmla="*/ 92 w 980"/>
                  <a:gd name="T105" fmla="*/ 103 h 237"/>
                  <a:gd name="T106" fmla="*/ 96 w 980"/>
                  <a:gd name="T107" fmla="*/ 71 h 23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80" h="237">
                    <a:moveTo>
                      <a:pt x="96" y="71"/>
                    </a:moveTo>
                    <a:lnTo>
                      <a:pt x="96" y="70"/>
                    </a:lnTo>
                    <a:lnTo>
                      <a:pt x="97" y="70"/>
                    </a:lnTo>
                    <a:lnTo>
                      <a:pt x="99" y="70"/>
                    </a:lnTo>
                    <a:lnTo>
                      <a:pt x="104" y="70"/>
                    </a:lnTo>
                    <a:lnTo>
                      <a:pt x="109" y="69"/>
                    </a:lnTo>
                    <a:lnTo>
                      <a:pt x="115" y="69"/>
                    </a:lnTo>
                    <a:lnTo>
                      <a:pt x="118" y="69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30" y="69"/>
                    </a:lnTo>
                    <a:lnTo>
                      <a:pt x="135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5" y="67"/>
                    </a:lnTo>
                    <a:lnTo>
                      <a:pt x="180" y="66"/>
                    </a:lnTo>
                    <a:lnTo>
                      <a:pt x="188" y="66"/>
                    </a:lnTo>
                    <a:lnTo>
                      <a:pt x="196" y="66"/>
                    </a:lnTo>
                    <a:lnTo>
                      <a:pt x="204" y="66"/>
                    </a:lnTo>
                    <a:lnTo>
                      <a:pt x="207" y="64"/>
                    </a:lnTo>
                    <a:lnTo>
                      <a:pt x="212" y="64"/>
                    </a:lnTo>
                    <a:lnTo>
                      <a:pt x="216" y="64"/>
                    </a:lnTo>
                    <a:lnTo>
                      <a:pt x="220" y="64"/>
                    </a:lnTo>
                    <a:lnTo>
                      <a:pt x="224" y="64"/>
                    </a:lnTo>
                    <a:lnTo>
                      <a:pt x="229" y="64"/>
                    </a:lnTo>
                    <a:lnTo>
                      <a:pt x="233" y="64"/>
                    </a:lnTo>
                    <a:lnTo>
                      <a:pt x="238" y="64"/>
                    </a:lnTo>
                    <a:lnTo>
                      <a:pt x="243" y="63"/>
                    </a:lnTo>
                    <a:lnTo>
                      <a:pt x="247" y="63"/>
                    </a:lnTo>
                    <a:lnTo>
                      <a:pt x="253" y="63"/>
                    </a:lnTo>
                    <a:lnTo>
                      <a:pt x="260" y="63"/>
                    </a:lnTo>
                    <a:lnTo>
                      <a:pt x="267" y="62"/>
                    </a:lnTo>
                    <a:lnTo>
                      <a:pt x="276" y="62"/>
                    </a:lnTo>
                    <a:lnTo>
                      <a:pt x="284" y="62"/>
                    </a:lnTo>
                    <a:lnTo>
                      <a:pt x="292" y="62"/>
                    </a:lnTo>
                    <a:lnTo>
                      <a:pt x="301" y="62"/>
                    </a:lnTo>
                    <a:lnTo>
                      <a:pt x="311" y="62"/>
                    </a:lnTo>
                    <a:lnTo>
                      <a:pt x="320" y="62"/>
                    </a:lnTo>
                    <a:lnTo>
                      <a:pt x="331" y="62"/>
                    </a:lnTo>
                    <a:lnTo>
                      <a:pt x="343" y="62"/>
                    </a:lnTo>
                    <a:lnTo>
                      <a:pt x="353" y="62"/>
                    </a:lnTo>
                    <a:lnTo>
                      <a:pt x="365" y="62"/>
                    </a:lnTo>
                    <a:lnTo>
                      <a:pt x="378" y="62"/>
                    </a:lnTo>
                    <a:lnTo>
                      <a:pt x="388" y="62"/>
                    </a:lnTo>
                    <a:lnTo>
                      <a:pt x="401" y="62"/>
                    </a:lnTo>
                    <a:lnTo>
                      <a:pt x="414" y="62"/>
                    </a:lnTo>
                    <a:lnTo>
                      <a:pt x="427" y="62"/>
                    </a:lnTo>
                    <a:lnTo>
                      <a:pt x="440" y="62"/>
                    </a:lnTo>
                    <a:lnTo>
                      <a:pt x="454" y="62"/>
                    </a:lnTo>
                    <a:lnTo>
                      <a:pt x="467" y="62"/>
                    </a:lnTo>
                    <a:lnTo>
                      <a:pt x="481" y="62"/>
                    </a:lnTo>
                    <a:lnTo>
                      <a:pt x="494" y="62"/>
                    </a:lnTo>
                    <a:lnTo>
                      <a:pt x="507" y="62"/>
                    </a:lnTo>
                    <a:lnTo>
                      <a:pt x="521" y="62"/>
                    </a:lnTo>
                    <a:lnTo>
                      <a:pt x="535" y="63"/>
                    </a:lnTo>
                    <a:lnTo>
                      <a:pt x="549" y="63"/>
                    </a:lnTo>
                    <a:lnTo>
                      <a:pt x="563" y="63"/>
                    </a:lnTo>
                    <a:lnTo>
                      <a:pt x="577" y="63"/>
                    </a:lnTo>
                    <a:lnTo>
                      <a:pt x="591" y="63"/>
                    </a:lnTo>
                    <a:lnTo>
                      <a:pt x="604" y="63"/>
                    </a:lnTo>
                    <a:lnTo>
                      <a:pt x="618" y="63"/>
                    </a:lnTo>
                    <a:lnTo>
                      <a:pt x="631" y="63"/>
                    </a:lnTo>
                    <a:lnTo>
                      <a:pt x="644" y="63"/>
                    </a:lnTo>
                    <a:lnTo>
                      <a:pt x="657" y="63"/>
                    </a:lnTo>
                    <a:lnTo>
                      <a:pt x="670" y="64"/>
                    </a:lnTo>
                    <a:lnTo>
                      <a:pt x="683" y="64"/>
                    </a:lnTo>
                    <a:lnTo>
                      <a:pt x="696" y="66"/>
                    </a:lnTo>
                    <a:lnTo>
                      <a:pt x="708" y="66"/>
                    </a:lnTo>
                    <a:lnTo>
                      <a:pt x="719" y="66"/>
                    </a:lnTo>
                    <a:lnTo>
                      <a:pt x="731" y="66"/>
                    </a:lnTo>
                    <a:lnTo>
                      <a:pt x="743" y="66"/>
                    </a:lnTo>
                    <a:lnTo>
                      <a:pt x="755" y="66"/>
                    </a:lnTo>
                    <a:lnTo>
                      <a:pt x="765" y="66"/>
                    </a:lnTo>
                    <a:lnTo>
                      <a:pt x="776" y="66"/>
                    </a:lnTo>
                    <a:lnTo>
                      <a:pt x="786" y="67"/>
                    </a:lnTo>
                    <a:lnTo>
                      <a:pt x="795" y="67"/>
                    </a:lnTo>
                    <a:lnTo>
                      <a:pt x="804" y="67"/>
                    </a:lnTo>
                    <a:lnTo>
                      <a:pt x="812" y="67"/>
                    </a:lnTo>
                    <a:lnTo>
                      <a:pt x="820" y="67"/>
                    </a:lnTo>
                    <a:lnTo>
                      <a:pt x="829" y="67"/>
                    </a:lnTo>
                    <a:lnTo>
                      <a:pt x="836" y="67"/>
                    </a:lnTo>
                    <a:lnTo>
                      <a:pt x="843" y="67"/>
                    </a:lnTo>
                    <a:lnTo>
                      <a:pt x="849" y="68"/>
                    </a:lnTo>
                    <a:lnTo>
                      <a:pt x="853" y="68"/>
                    </a:lnTo>
                    <a:lnTo>
                      <a:pt x="858" y="68"/>
                    </a:lnTo>
                    <a:lnTo>
                      <a:pt x="863" y="68"/>
                    </a:lnTo>
                    <a:lnTo>
                      <a:pt x="866" y="68"/>
                    </a:lnTo>
                    <a:lnTo>
                      <a:pt x="871" y="68"/>
                    </a:lnTo>
                    <a:lnTo>
                      <a:pt x="872" y="68"/>
                    </a:lnTo>
                    <a:lnTo>
                      <a:pt x="956" y="7"/>
                    </a:lnTo>
                    <a:lnTo>
                      <a:pt x="912" y="0"/>
                    </a:lnTo>
                    <a:lnTo>
                      <a:pt x="857" y="39"/>
                    </a:lnTo>
                    <a:lnTo>
                      <a:pt x="855" y="37"/>
                    </a:lnTo>
                    <a:lnTo>
                      <a:pt x="849" y="37"/>
                    </a:lnTo>
                    <a:lnTo>
                      <a:pt x="844" y="37"/>
                    </a:lnTo>
                    <a:lnTo>
                      <a:pt x="840" y="37"/>
                    </a:lnTo>
                    <a:lnTo>
                      <a:pt x="835" y="37"/>
                    </a:lnTo>
                    <a:lnTo>
                      <a:pt x="829" y="37"/>
                    </a:lnTo>
                    <a:lnTo>
                      <a:pt x="820" y="36"/>
                    </a:lnTo>
                    <a:lnTo>
                      <a:pt x="813" y="36"/>
                    </a:lnTo>
                    <a:lnTo>
                      <a:pt x="804" y="36"/>
                    </a:lnTo>
                    <a:lnTo>
                      <a:pt x="795" y="36"/>
                    </a:lnTo>
                    <a:lnTo>
                      <a:pt x="785" y="35"/>
                    </a:lnTo>
                    <a:lnTo>
                      <a:pt x="775" y="34"/>
                    </a:lnTo>
                    <a:lnTo>
                      <a:pt x="763" y="34"/>
                    </a:lnTo>
                    <a:lnTo>
                      <a:pt x="752" y="34"/>
                    </a:lnTo>
                    <a:lnTo>
                      <a:pt x="739" y="34"/>
                    </a:lnTo>
                    <a:lnTo>
                      <a:pt x="728" y="33"/>
                    </a:lnTo>
                    <a:lnTo>
                      <a:pt x="714" y="32"/>
                    </a:lnTo>
                    <a:lnTo>
                      <a:pt x="701" y="32"/>
                    </a:lnTo>
                    <a:lnTo>
                      <a:pt x="687" y="32"/>
                    </a:lnTo>
                    <a:lnTo>
                      <a:pt x="673" y="32"/>
                    </a:lnTo>
                    <a:lnTo>
                      <a:pt x="658" y="30"/>
                    </a:lnTo>
                    <a:lnTo>
                      <a:pt x="644" y="30"/>
                    </a:lnTo>
                    <a:lnTo>
                      <a:pt x="628" y="30"/>
                    </a:lnTo>
                    <a:lnTo>
                      <a:pt x="613" y="29"/>
                    </a:lnTo>
                    <a:lnTo>
                      <a:pt x="597" y="29"/>
                    </a:lnTo>
                    <a:lnTo>
                      <a:pt x="582" y="29"/>
                    </a:lnTo>
                    <a:lnTo>
                      <a:pt x="566" y="28"/>
                    </a:lnTo>
                    <a:lnTo>
                      <a:pt x="549" y="28"/>
                    </a:lnTo>
                    <a:lnTo>
                      <a:pt x="533" y="28"/>
                    </a:lnTo>
                    <a:lnTo>
                      <a:pt x="517" y="28"/>
                    </a:lnTo>
                    <a:lnTo>
                      <a:pt x="501" y="27"/>
                    </a:lnTo>
                    <a:lnTo>
                      <a:pt x="485" y="26"/>
                    </a:lnTo>
                    <a:lnTo>
                      <a:pt x="468" y="26"/>
                    </a:lnTo>
                    <a:lnTo>
                      <a:pt x="452" y="26"/>
                    </a:lnTo>
                    <a:lnTo>
                      <a:pt x="435" y="24"/>
                    </a:lnTo>
                    <a:lnTo>
                      <a:pt x="419" y="24"/>
                    </a:lnTo>
                    <a:lnTo>
                      <a:pt x="404" y="23"/>
                    </a:lnTo>
                    <a:lnTo>
                      <a:pt x="388" y="23"/>
                    </a:lnTo>
                    <a:lnTo>
                      <a:pt x="372" y="23"/>
                    </a:lnTo>
                    <a:lnTo>
                      <a:pt x="357" y="23"/>
                    </a:lnTo>
                    <a:lnTo>
                      <a:pt x="341" y="23"/>
                    </a:lnTo>
                    <a:lnTo>
                      <a:pt x="326" y="23"/>
                    </a:lnTo>
                    <a:lnTo>
                      <a:pt x="311" y="23"/>
                    </a:lnTo>
                    <a:lnTo>
                      <a:pt x="297" y="23"/>
                    </a:lnTo>
                    <a:lnTo>
                      <a:pt x="283" y="23"/>
                    </a:lnTo>
                    <a:lnTo>
                      <a:pt x="270" y="23"/>
                    </a:lnTo>
                    <a:lnTo>
                      <a:pt x="256" y="23"/>
                    </a:lnTo>
                    <a:lnTo>
                      <a:pt x="243" y="23"/>
                    </a:lnTo>
                    <a:lnTo>
                      <a:pt x="230" y="23"/>
                    </a:lnTo>
                    <a:lnTo>
                      <a:pt x="218" y="23"/>
                    </a:lnTo>
                    <a:lnTo>
                      <a:pt x="206" y="23"/>
                    </a:lnTo>
                    <a:lnTo>
                      <a:pt x="196" y="23"/>
                    </a:lnTo>
                    <a:lnTo>
                      <a:pt x="185" y="23"/>
                    </a:lnTo>
                    <a:lnTo>
                      <a:pt x="176" y="24"/>
                    </a:lnTo>
                    <a:lnTo>
                      <a:pt x="166" y="24"/>
                    </a:lnTo>
                    <a:lnTo>
                      <a:pt x="158" y="24"/>
                    </a:lnTo>
                    <a:lnTo>
                      <a:pt x="150" y="26"/>
                    </a:lnTo>
                    <a:lnTo>
                      <a:pt x="144" y="26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6" y="28"/>
                    </a:lnTo>
                    <a:lnTo>
                      <a:pt x="124" y="30"/>
                    </a:lnTo>
                    <a:lnTo>
                      <a:pt x="117" y="32"/>
                    </a:lnTo>
                    <a:lnTo>
                      <a:pt x="109" y="33"/>
                    </a:lnTo>
                    <a:lnTo>
                      <a:pt x="103" y="34"/>
                    </a:lnTo>
                    <a:lnTo>
                      <a:pt x="97" y="36"/>
                    </a:lnTo>
                    <a:lnTo>
                      <a:pt x="90" y="39"/>
                    </a:lnTo>
                    <a:lnTo>
                      <a:pt x="84" y="41"/>
                    </a:lnTo>
                    <a:lnTo>
                      <a:pt x="78" y="43"/>
                    </a:lnTo>
                    <a:lnTo>
                      <a:pt x="72" y="46"/>
                    </a:lnTo>
                    <a:lnTo>
                      <a:pt x="67" y="47"/>
                    </a:lnTo>
                    <a:lnTo>
                      <a:pt x="62" y="49"/>
                    </a:lnTo>
                    <a:lnTo>
                      <a:pt x="57" y="50"/>
                    </a:lnTo>
                    <a:lnTo>
                      <a:pt x="54" y="53"/>
                    </a:lnTo>
                    <a:lnTo>
                      <a:pt x="49" y="54"/>
                    </a:lnTo>
                    <a:lnTo>
                      <a:pt x="44" y="56"/>
                    </a:lnTo>
                    <a:lnTo>
                      <a:pt x="41" y="59"/>
                    </a:lnTo>
                    <a:lnTo>
                      <a:pt x="37" y="61"/>
                    </a:lnTo>
                    <a:lnTo>
                      <a:pt x="30" y="63"/>
                    </a:lnTo>
                    <a:lnTo>
                      <a:pt x="24" y="68"/>
                    </a:lnTo>
                    <a:lnTo>
                      <a:pt x="20" y="70"/>
                    </a:lnTo>
                    <a:lnTo>
                      <a:pt x="15" y="74"/>
                    </a:lnTo>
                    <a:lnTo>
                      <a:pt x="10" y="77"/>
                    </a:lnTo>
                    <a:lnTo>
                      <a:pt x="9" y="79"/>
                    </a:lnTo>
                    <a:lnTo>
                      <a:pt x="8" y="79"/>
                    </a:lnTo>
                    <a:lnTo>
                      <a:pt x="5" y="81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1"/>
                    </a:lnTo>
                    <a:lnTo>
                      <a:pt x="1" y="99"/>
                    </a:lnTo>
                    <a:lnTo>
                      <a:pt x="2" y="102"/>
                    </a:lnTo>
                    <a:lnTo>
                      <a:pt x="3" y="106"/>
                    </a:lnTo>
                    <a:lnTo>
                      <a:pt x="5" y="110"/>
                    </a:lnTo>
                    <a:lnTo>
                      <a:pt x="9" y="115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1" y="126"/>
                    </a:lnTo>
                    <a:lnTo>
                      <a:pt x="28" y="129"/>
                    </a:lnTo>
                    <a:lnTo>
                      <a:pt x="33" y="133"/>
                    </a:lnTo>
                    <a:lnTo>
                      <a:pt x="40" y="136"/>
                    </a:lnTo>
                    <a:lnTo>
                      <a:pt x="43" y="137"/>
                    </a:lnTo>
                    <a:lnTo>
                      <a:pt x="47" y="140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60" y="143"/>
                    </a:lnTo>
                    <a:lnTo>
                      <a:pt x="63" y="146"/>
                    </a:lnTo>
                    <a:lnTo>
                      <a:pt x="68" y="146"/>
                    </a:lnTo>
                    <a:lnTo>
                      <a:pt x="72" y="147"/>
                    </a:lnTo>
                    <a:lnTo>
                      <a:pt x="77" y="148"/>
                    </a:lnTo>
                    <a:lnTo>
                      <a:pt x="83" y="149"/>
                    </a:lnTo>
                    <a:lnTo>
                      <a:pt x="89" y="151"/>
                    </a:lnTo>
                    <a:lnTo>
                      <a:pt x="95" y="153"/>
                    </a:lnTo>
                    <a:lnTo>
                      <a:pt x="101" y="154"/>
                    </a:lnTo>
                    <a:lnTo>
                      <a:pt x="106" y="155"/>
                    </a:lnTo>
                    <a:lnTo>
                      <a:pt x="114" y="155"/>
                    </a:lnTo>
                    <a:lnTo>
                      <a:pt x="121" y="157"/>
                    </a:lnTo>
                    <a:lnTo>
                      <a:pt x="126" y="157"/>
                    </a:lnTo>
                    <a:lnTo>
                      <a:pt x="135" y="160"/>
                    </a:lnTo>
                    <a:lnTo>
                      <a:pt x="142" y="161"/>
                    </a:lnTo>
                    <a:lnTo>
                      <a:pt x="150" y="162"/>
                    </a:lnTo>
                    <a:lnTo>
                      <a:pt x="153" y="162"/>
                    </a:lnTo>
                    <a:lnTo>
                      <a:pt x="158" y="162"/>
                    </a:lnTo>
                    <a:lnTo>
                      <a:pt x="164" y="163"/>
                    </a:lnTo>
                    <a:lnTo>
                      <a:pt x="171" y="163"/>
                    </a:lnTo>
                    <a:lnTo>
                      <a:pt x="178" y="163"/>
                    </a:lnTo>
                    <a:lnTo>
                      <a:pt x="186" y="164"/>
                    </a:lnTo>
                    <a:lnTo>
                      <a:pt x="195" y="166"/>
                    </a:lnTo>
                    <a:lnTo>
                      <a:pt x="204" y="166"/>
                    </a:lnTo>
                    <a:lnTo>
                      <a:pt x="213" y="166"/>
                    </a:lnTo>
                    <a:lnTo>
                      <a:pt x="224" y="166"/>
                    </a:lnTo>
                    <a:lnTo>
                      <a:pt x="236" y="167"/>
                    </a:lnTo>
                    <a:lnTo>
                      <a:pt x="247" y="167"/>
                    </a:lnTo>
                    <a:lnTo>
                      <a:pt x="259" y="167"/>
                    </a:lnTo>
                    <a:lnTo>
                      <a:pt x="271" y="168"/>
                    </a:lnTo>
                    <a:lnTo>
                      <a:pt x="285" y="169"/>
                    </a:lnTo>
                    <a:lnTo>
                      <a:pt x="299" y="169"/>
                    </a:lnTo>
                    <a:lnTo>
                      <a:pt x="312" y="169"/>
                    </a:lnTo>
                    <a:lnTo>
                      <a:pt x="326" y="169"/>
                    </a:lnTo>
                    <a:lnTo>
                      <a:pt x="340" y="170"/>
                    </a:lnTo>
                    <a:lnTo>
                      <a:pt x="355" y="171"/>
                    </a:lnTo>
                    <a:lnTo>
                      <a:pt x="371" y="171"/>
                    </a:lnTo>
                    <a:lnTo>
                      <a:pt x="386" y="171"/>
                    </a:lnTo>
                    <a:lnTo>
                      <a:pt x="401" y="173"/>
                    </a:lnTo>
                    <a:lnTo>
                      <a:pt x="418" y="174"/>
                    </a:lnTo>
                    <a:lnTo>
                      <a:pt x="433" y="174"/>
                    </a:lnTo>
                    <a:lnTo>
                      <a:pt x="449" y="174"/>
                    </a:lnTo>
                    <a:lnTo>
                      <a:pt x="466" y="174"/>
                    </a:lnTo>
                    <a:lnTo>
                      <a:pt x="481" y="175"/>
                    </a:lnTo>
                    <a:lnTo>
                      <a:pt x="498" y="175"/>
                    </a:lnTo>
                    <a:lnTo>
                      <a:pt x="514" y="175"/>
                    </a:lnTo>
                    <a:lnTo>
                      <a:pt x="530" y="176"/>
                    </a:lnTo>
                    <a:lnTo>
                      <a:pt x="547" y="177"/>
                    </a:lnTo>
                    <a:lnTo>
                      <a:pt x="563" y="177"/>
                    </a:lnTo>
                    <a:lnTo>
                      <a:pt x="579" y="177"/>
                    </a:lnTo>
                    <a:lnTo>
                      <a:pt x="595" y="177"/>
                    </a:lnTo>
                    <a:lnTo>
                      <a:pt x="610" y="177"/>
                    </a:lnTo>
                    <a:lnTo>
                      <a:pt x="627" y="177"/>
                    </a:lnTo>
                    <a:lnTo>
                      <a:pt x="642" y="179"/>
                    </a:lnTo>
                    <a:lnTo>
                      <a:pt x="657" y="179"/>
                    </a:lnTo>
                    <a:lnTo>
                      <a:pt x="673" y="180"/>
                    </a:lnTo>
                    <a:lnTo>
                      <a:pt x="687" y="180"/>
                    </a:lnTo>
                    <a:lnTo>
                      <a:pt x="701" y="180"/>
                    </a:lnTo>
                    <a:lnTo>
                      <a:pt x="715" y="180"/>
                    </a:lnTo>
                    <a:lnTo>
                      <a:pt x="729" y="181"/>
                    </a:lnTo>
                    <a:lnTo>
                      <a:pt x="742" y="181"/>
                    </a:lnTo>
                    <a:lnTo>
                      <a:pt x="756" y="181"/>
                    </a:lnTo>
                    <a:lnTo>
                      <a:pt x="768" y="181"/>
                    </a:lnTo>
                    <a:lnTo>
                      <a:pt x="781" y="182"/>
                    </a:lnTo>
                    <a:lnTo>
                      <a:pt x="791" y="182"/>
                    </a:lnTo>
                    <a:lnTo>
                      <a:pt x="803" y="182"/>
                    </a:lnTo>
                    <a:lnTo>
                      <a:pt x="812" y="182"/>
                    </a:lnTo>
                    <a:lnTo>
                      <a:pt x="823" y="183"/>
                    </a:lnTo>
                    <a:lnTo>
                      <a:pt x="831" y="183"/>
                    </a:lnTo>
                    <a:lnTo>
                      <a:pt x="839" y="183"/>
                    </a:lnTo>
                    <a:lnTo>
                      <a:pt x="847" y="183"/>
                    </a:lnTo>
                    <a:lnTo>
                      <a:pt x="855" y="183"/>
                    </a:lnTo>
                    <a:lnTo>
                      <a:pt x="860" y="183"/>
                    </a:lnTo>
                    <a:lnTo>
                      <a:pt x="866" y="183"/>
                    </a:lnTo>
                    <a:lnTo>
                      <a:pt x="871" y="183"/>
                    </a:lnTo>
                    <a:lnTo>
                      <a:pt x="876" y="183"/>
                    </a:lnTo>
                    <a:lnTo>
                      <a:pt x="882" y="183"/>
                    </a:lnTo>
                    <a:lnTo>
                      <a:pt x="884" y="184"/>
                    </a:lnTo>
                    <a:lnTo>
                      <a:pt x="939" y="237"/>
                    </a:lnTo>
                    <a:lnTo>
                      <a:pt x="980" y="228"/>
                    </a:lnTo>
                    <a:lnTo>
                      <a:pt x="980" y="199"/>
                    </a:lnTo>
                    <a:lnTo>
                      <a:pt x="946" y="199"/>
                    </a:lnTo>
                    <a:lnTo>
                      <a:pt x="889" y="135"/>
                    </a:lnTo>
                    <a:lnTo>
                      <a:pt x="245" y="123"/>
                    </a:lnTo>
                    <a:lnTo>
                      <a:pt x="244" y="123"/>
                    </a:lnTo>
                    <a:lnTo>
                      <a:pt x="239" y="123"/>
                    </a:lnTo>
                    <a:lnTo>
                      <a:pt x="234" y="123"/>
                    </a:lnTo>
                    <a:lnTo>
                      <a:pt x="227" y="124"/>
                    </a:lnTo>
                    <a:lnTo>
                      <a:pt x="224" y="124"/>
                    </a:lnTo>
                    <a:lnTo>
                      <a:pt x="219" y="124"/>
                    </a:lnTo>
                    <a:lnTo>
                      <a:pt x="215" y="124"/>
                    </a:lnTo>
                    <a:lnTo>
                      <a:pt x="210" y="124"/>
                    </a:lnTo>
                    <a:lnTo>
                      <a:pt x="205" y="124"/>
                    </a:lnTo>
                    <a:lnTo>
                      <a:pt x="200" y="124"/>
                    </a:lnTo>
                    <a:lnTo>
                      <a:pt x="195" y="124"/>
                    </a:lnTo>
                    <a:lnTo>
                      <a:pt x="190" y="126"/>
                    </a:lnTo>
                    <a:lnTo>
                      <a:pt x="184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4"/>
                    </a:lnTo>
                    <a:lnTo>
                      <a:pt x="163" y="124"/>
                    </a:lnTo>
                    <a:lnTo>
                      <a:pt x="158" y="124"/>
                    </a:lnTo>
                    <a:lnTo>
                      <a:pt x="153" y="124"/>
                    </a:lnTo>
                    <a:lnTo>
                      <a:pt x="149" y="124"/>
                    </a:lnTo>
                    <a:lnTo>
                      <a:pt x="144" y="123"/>
                    </a:lnTo>
                    <a:lnTo>
                      <a:pt x="141" y="123"/>
                    </a:lnTo>
                    <a:lnTo>
                      <a:pt x="136" y="122"/>
                    </a:lnTo>
                    <a:lnTo>
                      <a:pt x="132" y="122"/>
                    </a:lnTo>
                    <a:lnTo>
                      <a:pt x="126" y="121"/>
                    </a:lnTo>
                    <a:lnTo>
                      <a:pt x="124" y="120"/>
                    </a:lnTo>
                    <a:lnTo>
                      <a:pt x="119" y="117"/>
                    </a:lnTo>
                    <a:lnTo>
                      <a:pt x="116" y="115"/>
                    </a:lnTo>
                    <a:lnTo>
                      <a:pt x="111" y="114"/>
                    </a:lnTo>
                    <a:lnTo>
                      <a:pt x="108" y="111"/>
                    </a:lnTo>
                    <a:lnTo>
                      <a:pt x="103" y="109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2" y="103"/>
                    </a:lnTo>
                    <a:lnTo>
                      <a:pt x="85" y="99"/>
                    </a:lnTo>
                    <a:lnTo>
                      <a:pt x="79" y="96"/>
                    </a:lnTo>
                    <a:lnTo>
                      <a:pt x="76" y="94"/>
                    </a:lnTo>
                    <a:lnTo>
                      <a:pt x="75" y="94"/>
                    </a:lnTo>
                    <a:lnTo>
                      <a:pt x="96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0" name="Freeform 298"/>
              <p:cNvSpPr>
                <a:spLocks noChangeAspect="1"/>
              </p:cNvSpPr>
              <p:nvPr/>
            </p:nvSpPr>
            <p:spPr bwMode="auto">
              <a:xfrm>
                <a:off x="2235" y="2731"/>
                <a:ext cx="135" cy="259"/>
              </a:xfrm>
              <a:custGeom>
                <a:avLst/>
                <a:gdLst>
                  <a:gd name="T0" fmla="*/ 4 w 135"/>
                  <a:gd name="T1" fmla="*/ 20 h 259"/>
                  <a:gd name="T2" fmla="*/ 14 w 135"/>
                  <a:gd name="T3" fmla="*/ 14 h 259"/>
                  <a:gd name="T4" fmla="*/ 22 w 135"/>
                  <a:gd name="T5" fmla="*/ 8 h 259"/>
                  <a:gd name="T6" fmla="*/ 28 w 135"/>
                  <a:gd name="T7" fmla="*/ 4 h 259"/>
                  <a:gd name="T8" fmla="*/ 31 w 135"/>
                  <a:gd name="T9" fmla="*/ 4 h 259"/>
                  <a:gd name="T10" fmla="*/ 38 w 135"/>
                  <a:gd name="T11" fmla="*/ 3 h 259"/>
                  <a:gd name="T12" fmla="*/ 48 w 135"/>
                  <a:gd name="T13" fmla="*/ 2 h 259"/>
                  <a:gd name="T14" fmla="*/ 58 w 135"/>
                  <a:gd name="T15" fmla="*/ 1 h 259"/>
                  <a:gd name="T16" fmla="*/ 66 w 135"/>
                  <a:gd name="T17" fmla="*/ 1 h 259"/>
                  <a:gd name="T18" fmla="*/ 75 w 135"/>
                  <a:gd name="T19" fmla="*/ 1 h 259"/>
                  <a:gd name="T20" fmla="*/ 86 w 135"/>
                  <a:gd name="T21" fmla="*/ 0 h 259"/>
                  <a:gd name="T22" fmla="*/ 94 w 135"/>
                  <a:gd name="T23" fmla="*/ 0 h 259"/>
                  <a:gd name="T24" fmla="*/ 103 w 135"/>
                  <a:gd name="T25" fmla="*/ 0 h 259"/>
                  <a:gd name="T26" fmla="*/ 112 w 135"/>
                  <a:gd name="T27" fmla="*/ 0 h 259"/>
                  <a:gd name="T28" fmla="*/ 123 w 135"/>
                  <a:gd name="T29" fmla="*/ 0 h 259"/>
                  <a:gd name="T30" fmla="*/ 133 w 135"/>
                  <a:gd name="T31" fmla="*/ 4 h 259"/>
                  <a:gd name="T32" fmla="*/ 135 w 135"/>
                  <a:gd name="T33" fmla="*/ 8 h 259"/>
                  <a:gd name="T34" fmla="*/ 135 w 135"/>
                  <a:gd name="T35" fmla="*/ 14 h 259"/>
                  <a:gd name="T36" fmla="*/ 135 w 135"/>
                  <a:gd name="T37" fmla="*/ 26 h 259"/>
                  <a:gd name="T38" fmla="*/ 135 w 135"/>
                  <a:gd name="T39" fmla="*/ 36 h 259"/>
                  <a:gd name="T40" fmla="*/ 135 w 135"/>
                  <a:gd name="T41" fmla="*/ 44 h 259"/>
                  <a:gd name="T42" fmla="*/ 135 w 135"/>
                  <a:gd name="T43" fmla="*/ 53 h 259"/>
                  <a:gd name="T44" fmla="*/ 135 w 135"/>
                  <a:gd name="T45" fmla="*/ 62 h 259"/>
                  <a:gd name="T46" fmla="*/ 135 w 135"/>
                  <a:gd name="T47" fmla="*/ 72 h 259"/>
                  <a:gd name="T48" fmla="*/ 135 w 135"/>
                  <a:gd name="T49" fmla="*/ 82 h 259"/>
                  <a:gd name="T50" fmla="*/ 135 w 135"/>
                  <a:gd name="T51" fmla="*/ 91 h 259"/>
                  <a:gd name="T52" fmla="*/ 135 w 135"/>
                  <a:gd name="T53" fmla="*/ 103 h 259"/>
                  <a:gd name="T54" fmla="*/ 135 w 135"/>
                  <a:gd name="T55" fmla="*/ 114 h 259"/>
                  <a:gd name="T56" fmla="*/ 135 w 135"/>
                  <a:gd name="T57" fmla="*/ 126 h 259"/>
                  <a:gd name="T58" fmla="*/ 135 w 135"/>
                  <a:gd name="T59" fmla="*/ 135 h 259"/>
                  <a:gd name="T60" fmla="*/ 135 w 135"/>
                  <a:gd name="T61" fmla="*/ 146 h 259"/>
                  <a:gd name="T62" fmla="*/ 135 w 135"/>
                  <a:gd name="T63" fmla="*/ 157 h 259"/>
                  <a:gd name="T64" fmla="*/ 135 w 135"/>
                  <a:gd name="T65" fmla="*/ 167 h 259"/>
                  <a:gd name="T66" fmla="*/ 135 w 135"/>
                  <a:gd name="T67" fmla="*/ 177 h 259"/>
                  <a:gd name="T68" fmla="*/ 135 w 135"/>
                  <a:gd name="T69" fmla="*/ 187 h 259"/>
                  <a:gd name="T70" fmla="*/ 135 w 135"/>
                  <a:gd name="T71" fmla="*/ 197 h 259"/>
                  <a:gd name="T72" fmla="*/ 135 w 135"/>
                  <a:gd name="T73" fmla="*/ 206 h 259"/>
                  <a:gd name="T74" fmla="*/ 135 w 135"/>
                  <a:gd name="T75" fmla="*/ 217 h 259"/>
                  <a:gd name="T76" fmla="*/ 135 w 135"/>
                  <a:gd name="T77" fmla="*/ 230 h 259"/>
                  <a:gd name="T78" fmla="*/ 135 w 135"/>
                  <a:gd name="T79" fmla="*/ 240 h 259"/>
                  <a:gd name="T80" fmla="*/ 135 w 135"/>
                  <a:gd name="T81" fmla="*/ 246 h 259"/>
                  <a:gd name="T82" fmla="*/ 121 w 135"/>
                  <a:gd name="T83" fmla="*/ 259 h 259"/>
                  <a:gd name="T84" fmla="*/ 79 w 135"/>
                  <a:gd name="T85" fmla="*/ 222 h 259"/>
                  <a:gd name="T86" fmla="*/ 112 w 135"/>
                  <a:gd name="T87" fmla="*/ 34 h 259"/>
                  <a:gd name="T88" fmla="*/ 0 w 135"/>
                  <a:gd name="T89" fmla="*/ 37 h 259"/>
                  <a:gd name="T90" fmla="*/ 0 w 135"/>
                  <a:gd name="T91" fmla="*/ 24 h 2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35" h="259">
                    <a:moveTo>
                      <a:pt x="0" y="24"/>
                    </a:moveTo>
                    <a:lnTo>
                      <a:pt x="4" y="20"/>
                    </a:lnTo>
                    <a:lnTo>
                      <a:pt x="9" y="17"/>
                    </a:lnTo>
                    <a:lnTo>
                      <a:pt x="14" y="14"/>
                    </a:lnTo>
                    <a:lnTo>
                      <a:pt x="19" y="12"/>
                    </a:lnTo>
                    <a:lnTo>
                      <a:pt x="22" y="8"/>
                    </a:lnTo>
                    <a:lnTo>
                      <a:pt x="26" y="6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8" y="3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1"/>
                    </a:lnTo>
                    <a:lnTo>
                      <a:pt x="61" y="1"/>
                    </a:lnTo>
                    <a:lnTo>
                      <a:pt x="66" y="1"/>
                    </a:lnTo>
                    <a:lnTo>
                      <a:pt x="71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3" y="4"/>
                    </a:lnTo>
                    <a:lnTo>
                      <a:pt x="135" y="6"/>
                    </a:lnTo>
                    <a:lnTo>
                      <a:pt x="135" y="8"/>
                    </a:lnTo>
                    <a:lnTo>
                      <a:pt x="135" y="10"/>
                    </a:lnTo>
                    <a:lnTo>
                      <a:pt x="135" y="14"/>
                    </a:lnTo>
                    <a:lnTo>
                      <a:pt x="135" y="20"/>
                    </a:lnTo>
                    <a:lnTo>
                      <a:pt x="135" y="26"/>
                    </a:lnTo>
                    <a:lnTo>
                      <a:pt x="135" y="33"/>
                    </a:lnTo>
                    <a:lnTo>
                      <a:pt x="135" y="36"/>
                    </a:lnTo>
                    <a:lnTo>
                      <a:pt x="135" y="40"/>
                    </a:lnTo>
                    <a:lnTo>
                      <a:pt x="135" y="44"/>
                    </a:lnTo>
                    <a:lnTo>
                      <a:pt x="135" y="49"/>
                    </a:lnTo>
                    <a:lnTo>
                      <a:pt x="135" y="53"/>
                    </a:lnTo>
                    <a:lnTo>
                      <a:pt x="135" y="57"/>
                    </a:lnTo>
                    <a:lnTo>
                      <a:pt x="135" y="62"/>
                    </a:lnTo>
                    <a:lnTo>
                      <a:pt x="135" y="67"/>
                    </a:lnTo>
                    <a:lnTo>
                      <a:pt x="135" y="72"/>
                    </a:lnTo>
                    <a:lnTo>
                      <a:pt x="135" y="76"/>
                    </a:lnTo>
                    <a:lnTo>
                      <a:pt x="135" y="82"/>
                    </a:lnTo>
                    <a:lnTo>
                      <a:pt x="135" y="88"/>
                    </a:lnTo>
                    <a:lnTo>
                      <a:pt x="135" y="91"/>
                    </a:lnTo>
                    <a:lnTo>
                      <a:pt x="135" y="97"/>
                    </a:lnTo>
                    <a:lnTo>
                      <a:pt x="135" y="103"/>
                    </a:lnTo>
                    <a:lnTo>
                      <a:pt x="135" y="109"/>
                    </a:lnTo>
                    <a:lnTo>
                      <a:pt x="135" y="114"/>
                    </a:lnTo>
                    <a:lnTo>
                      <a:pt x="135" y="120"/>
                    </a:lnTo>
                    <a:lnTo>
                      <a:pt x="135" y="126"/>
                    </a:lnTo>
                    <a:lnTo>
                      <a:pt x="135" y="131"/>
                    </a:lnTo>
                    <a:lnTo>
                      <a:pt x="135" y="135"/>
                    </a:lnTo>
                    <a:lnTo>
                      <a:pt x="135" y="141"/>
                    </a:lnTo>
                    <a:lnTo>
                      <a:pt x="135" y="146"/>
                    </a:lnTo>
                    <a:lnTo>
                      <a:pt x="135" y="151"/>
                    </a:lnTo>
                    <a:lnTo>
                      <a:pt x="135" y="157"/>
                    </a:lnTo>
                    <a:lnTo>
                      <a:pt x="135" y="162"/>
                    </a:lnTo>
                    <a:lnTo>
                      <a:pt x="135" y="167"/>
                    </a:lnTo>
                    <a:lnTo>
                      <a:pt x="135" y="174"/>
                    </a:lnTo>
                    <a:lnTo>
                      <a:pt x="135" y="177"/>
                    </a:lnTo>
                    <a:lnTo>
                      <a:pt x="135" y="183"/>
                    </a:lnTo>
                    <a:lnTo>
                      <a:pt x="135" y="187"/>
                    </a:lnTo>
                    <a:lnTo>
                      <a:pt x="135" y="193"/>
                    </a:lnTo>
                    <a:lnTo>
                      <a:pt x="135" y="197"/>
                    </a:lnTo>
                    <a:lnTo>
                      <a:pt x="135" y="201"/>
                    </a:lnTo>
                    <a:lnTo>
                      <a:pt x="135" y="206"/>
                    </a:lnTo>
                    <a:lnTo>
                      <a:pt x="135" y="210"/>
                    </a:lnTo>
                    <a:lnTo>
                      <a:pt x="135" y="217"/>
                    </a:lnTo>
                    <a:lnTo>
                      <a:pt x="135" y="224"/>
                    </a:lnTo>
                    <a:lnTo>
                      <a:pt x="135" y="230"/>
                    </a:lnTo>
                    <a:lnTo>
                      <a:pt x="135" y="236"/>
                    </a:lnTo>
                    <a:lnTo>
                      <a:pt x="135" y="240"/>
                    </a:lnTo>
                    <a:lnTo>
                      <a:pt x="135" y="243"/>
                    </a:lnTo>
                    <a:lnTo>
                      <a:pt x="135" y="246"/>
                    </a:lnTo>
                    <a:lnTo>
                      <a:pt x="135" y="247"/>
                    </a:lnTo>
                    <a:lnTo>
                      <a:pt x="121" y="259"/>
                    </a:lnTo>
                    <a:lnTo>
                      <a:pt x="79" y="257"/>
                    </a:lnTo>
                    <a:lnTo>
                      <a:pt x="79" y="222"/>
                    </a:lnTo>
                    <a:lnTo>
                      <a:pt x="112" y="226"/>
                    </a:lnTo>
                    <a:lnTo>
                      <a:pt x="112" y="34"/>
                    </a:lnTo>
                    <a:lnTo>
                      <a:pt x="35" y="27"/>
                    </a:lnTo>
                    <a:lnTo>
                      <a:pt x="0" y="3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1" name="Freeform 299"/>
              <p:cNvSpPr>
                <a:spLocks noChangeAspect="1"/>
              </p:cNvSpPr>
              <p:nvPr/>
            </p:nvSpPr>
            <p:spPr bwMode="auto">
              <a:xfrm>
                <a:off x="2284" y="2746"/>
                <a:ext cx="23" cy="174"/>
              </a:xfrm>
              <a:custGeom>
                <a:avLst/>
                <a:gdLst>
                  <a:gd name="T0" fmla="*/ 23 w 23"/>
                  <a:gd name="T1" fmla="*/ 1 h 174"/>
                  <a:gd name="T2" fmla="*/ 19 w 23"/>
                  <a:gd name="T3" fmla="*/ 172 h 174"/>
                  <a:gd name="T4" fmla="*/ 0 w 23"/>
                  <a:gd name="T5" fmla="*/ 174 h 174"/>
                  <a:gd name="T6" fmla="*/ 0 w 23"/>
                  <a:gd name="T7" fmla="*/ 0 h 174"/>
                  <a:gd name="T8" fmla="*/ 23 w 23"/>
                  <a:gd name="T9" fmla="*/ 1 h 174"/>
                  <a:gd name="T10" fmla="*/ 23 w 23"/>
                  <a:gd name="T11" fmla="*/ 1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174">
                    <a:moveTo>
                      <a:pt x="23" y="1"/>
                    </a:moveTo>
                    <a:lnTo>
                      <a:pt x="19" y="172"/>
                    </a:lnTo>
                    <a:lnTo>
                      <a:pt x="0" y="174"/>
                    </a:lnTo>
                    <a:lnTo>
                      <a:pt x="0" y="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2" name="Freeform 300"/>
              <p:cNvSpPr>
                <a:spLocks noChangeAspect="1"/>
              </p:cNvSpPr>
              <p:nvPr/>
            </p:nvSpPr>
            <p:spPr bwMode="auto">
              <a:xfrm>
                <a:off x="2354" y="2790"/>
                <a:ext cx="487" cy="182"/>
              </a:xfrm>
              <a:custGeom>
                <a:avLst/>
                <a:gdLst>
                  <a:gd name="T0" fmla="*/ 466 w 487"/>
                  <a:gd name="T1" fmla="*/ 15 h 182"/>
                  <a:gd name="T2" fmla="*/ 469 w 487"/>
                  <a:gd name="T3" fmla="*/ 18 h 182"/>
                  <a:gd name="T4" fmla="*/ 472 w 487"/>
                  <a:gd name="T5" fmla="*/ 23 h 182"/>
                  <a:gd name="T6" fmla="*/ 476 w 487"/>
                  <a:gd name="T7" fmla="*/ 32 h 182"/>
                  <a:gd name="T8" fmla="*/ 480 w 487"/>
                  <a:gd name="T9" fmla="*/ 43 h 182"/>
                  <a:gd name="T10" fmla="*/ 481 w 487"/>
                  <a:gd name="T11" fmla="*/ 49 h 182"/>
                  <a:gd name="T12" fmla="*/ 484 w 487"/>
                  <a:gd name="T13" fmla="*/ 57 h 182"/>
                  <a:gd name="T14" fmla="*/ 484 w 487"/>
                  <a:gd name="T15" fmla="*/ 65 h 182"/>
                  <a:gd name="T16" fmla="*/ 486 w 487"/>
                  <a:gd name="T17" fmla="*/ 75 h 182"/>
                  <a:gd name="T18" fmla="*/ 486 w 487"/>
                  <a:gd name="T19" fmla="*/ 84 h 182"/>
                  <a:gd name="T20" fmla="*/ 487 w 487"/>
                  <a:gd name="T21" fmla="*/ 96 h 182"/>
                  <a:gd name="T22" fmla="*/ 486 w 487"/>
                  <a:gd name="T23" fmla="*/ 107 h 182"/>
                  <a:gd name="T24" fmla="*/ 486 w 487"/>
                  <a:gd name="T25" fmla="*/ 117 h 182"/>
                  <a:gd name="T26" fmla="*/ 486 w 487"/>
                  <a:gd name="T27" fmla="*/ 127 h 182"/>
                  <a:gd name="T28" fmla="*/ 486 w 487"/>
                  <a:gd name="T29" fmla="*/ 136 h 182"/>
                  <a:gd name="T30" fmla="*/ 484 w 487"/>
                  <a:gd name="T31" fmla="*/ 150 h 182"/>
                  <a:gd name="T32" fmla="*/ 482 w 487"/>
                  <a:gd name="T33" fmla="*/ 162 h 182"/>
                  <a:gd name="T34" fmla="*/ 480 w 487"/>
                  <a:gd name="T35" fmla="*/ 170 h 182"/>
                  <a:gd name="T36" fmla="*/ 479 w 487"/>
                  <a:gd name="T37" fmla="*/ 176 h 182"/>
                  <a:gd name="T38" fmla="*/ 478 w 487"/>
                  <a:gd name="T39" fmla="*/ 182 h 182"/>
                  <a:gd name="T40" fmla="*/ 10 w 487"/>
                  <a:gd name="T41" fmla="*/ 141 h 182"/>
                  <a:gd name="T42" fmla="*/ 393 w 487"/>
                  <a:gd name="T43" fmla="*/ 138 h 182"/>
                  <a:gd name="T44" fmla="*/ 399 w 487"/>
                  <a:gd name="T45" fmla="*/ 136 h 182"/>
                  <a:gd name="T46" fmla="*/ 405 w 487"/>
                  <a:gd name="T47" fmla="*/ 135 h 182"/>
                  <a:gd name="T48" fmla="*/ 414 w 487"/>
                  <a:gd name="T49" fmla="*/ 131 h 182"/>
                  <a:gd name="T50" fmla="*/ 422 w 487"/>
                  <a:gd name="T51" fmla="*/ 127 h 182"/>
                  <a:gd name="T52" fmla="*/ 431 w 487"/>
                  <a:gd name="T53" fmla="*/ 122 h 182"/>
                  <a:gd name="T54" fmla="*/ 444 w 487"/>
                  <a:gd name="T55" fmla="*/ 109 h 182"/>
                  <a:gd name="T56" fmla="*/ 449 w 487"/>
                  <a:gd name="T57" fmla="*/ 96 h 182"/>
                  <a:gd name="T58" fmla="*/ 452 w 487"/>
                  <a:gd name="T59" fmla="*/ 88 h 182"/>
                  <a:gd name="T60" fmla="*/ 448 w 487"/>
                  <a:gd name="T61" fmla="*/ 80 h 182"/>
                  <a:gd name="T62" fmla="*/ 438 w 487"/>
                  <a:gd name="T63" fmla="*/ 69 h 182"/>
                  <a:gd name="T64" fmla="*/ 428 w 487"/>
                  <a:gd name="T65" fmla="*/ 63 h 182"/>
                  <a:gd name="T66" fmla="*/ 418 w 487"/>
                  <a:gd name="T67" fmla="*/ 58 h 182"/>
                  <a:gd name="T68" fmla="*/ 405 w 487"/>
                  <a:gd name="T69" fmla="*/ 55 h 182"/>
                  <a:gd name="T70" fmla="*/ 392 w 487"/>
                  <a:gd name="T71" fmla="*/ 55 h 182"/>
                  <a:gd name="T72" fmla="*/ 379 w 487"/>
                  <a:gd name="T73" fmla="*/ 54 h 182"/>
                  <a:gd name="T74" fmla="*/ 370 w 487"/>
                  <a:gd name="T75" fmla="*/ 55 h 182"/>
                  <a:gd name="T76" fmla="*/ 363 w 487"/>
                  <a:gd name="T77" fmla="*/ 55 h 182"/>
                  <a:gd name="T78" fmla="*/ 361 w 487"/>
                  <a:gd name="T79" fmla="*/ 55 h 182"/>
                  <a:gd name="T80" fmla="*/ 4 w 487"/>
                  <a:gd name="T81" fmla="*/ 0 h 1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7" h="182">
                    <a:moveTo>
                      <a:pt x="4" y="0"/>
                    </a:moveTo>
                    <a:lnTo>
                      <a:pt x="466" y="15"/>
                    </a:lnTo>
                    <a:lnTo>
                      <a:pt x="466" y="16"/>
                    </a:lnTo>
                    <a:lnTo>
                      <a:pt x="469" y="18"/>
                    </a:lnTo>
                    <a:lnTo>
                      <a:pt x="471" y="21"/>
                    </a:lnTo>
                    <a:lnTo>
                      <a:pt x="472" y="23"/>
                    </a:lnTo>
                    <a:lnTo>
                      <a:pt x="474" y="27"/>
                    </a:lnTo>
                    <a:lnTo>
                      <a:pt x="476" y="32"/>
                    </a:lnTo>
                    <a:lnTo>
                      <a:pt x="478" y="37"/>
                    </a:lnTo>
                    <a:lnTo>
                      <a:pt x="480" y="43"/>
                    </a:lnTo>
                    <a:lnTo>
                      <a:pt x="480" y="45"/>
                    </a:lnTo>
                    <a:lnTo>
                      <a:pt x="481" y="49"/>
                    </a:lnTo>
                    <a:lnTo>
                      <a:pt x="482" y="52"/>
                    </a:lnTo>
                    <a:lnTo>
                      <a:pt x="484" y="57"/>
                    </a:lnTo>
                    <a:lnTo>
                      <a:pt x="484" y="61"/>
                    </a:lnTo>
                    <a:lnTo>
                      <a:pt x="484" y="65"/>
                    </a:lnTo>
                    <a:lnTo>
                      <a:pt x="485" y="70"/>
                    </a:lnTo>
                    <a:lnTo>
                      <a:pt x="486" y="75"/>
                    </a:lnTo>
                    <a:lnTo>
                      <a:pt x="486" y="78"/>
                    </a:lnTo>
                    <a:lnTo>
                      <a:pt x="486" y="84"/>
                    </a:lnTo>
                    <a:lnTo>
                      <a:pt x="486" y="90"/>
                    </a:lnTo>
                    <a:lnTo>
                      <a:pt x="487" y="96"/>
                    </a:lnTo>
                    <a:lnTo>
                      <a:pt x="486" y="102"/>
                    </a:lnTo>
                    <a:lnTo>
                      <a:pt x="486" y="107"/>
                    </a:lnTo>
                    <a:lnTo>
                      <a:pt x="486" y="112"/>
                    </a:lnTo>
                    <a:lnTo>
                      <a:pt x="486" y="117"/>
                    </a:lnTo>
                    <a:lnTo>
                      <a:pt x="486" y="122"/>
                    </a:lnTo>
                    <a:lnTo>
                      <a:pt x="486" y="127"/>
                    </a:lnTo>
                    <a:lnTo>
                      <a:pt x="486" y="130"/>
                    </a:lnTo>
                    <a:lnTo>
                      <a:pt x="486" y="136"/>
                    </a:lnTo>
                    <a:lnTo>
                      <a:pt x="484" y="143"/>
                    </a:lnTo>
                    <a:lnTo>
                      <a:pt x="484" y="150"/>
                    </a:lnTo>
                    <a:lnTo>
                      <a:pt x="482" y="156"/>
                    </a:lnTo>
                    <a:lnTo>
                      <a:pt x="482" y="162"/>
                    </a:lnTo>
                    <a:lnTo>
                      <a:pt x="481" y="167"/>
                    </a:lnTo>
                    <a:lnTo>
                      <a:pt x="480" y="170"/>
                    </a:lnTo>
                    <a:lnTo>
                      <a:pt x="480" y="174"/>
                    </a:lnTo>
                    <a:lnTo>
                      <a:pt x="479" y="176"/>
                    </a:lnTo>
                    <a:lnTo>
                      <a:pt x="478" y="180"/>
                    </a:lnTo>
                    <a:lnTo>
                      <a:pt x="478" y="182"/>
                    </a:lnTo>
                    <a:lnTo>
                      <a:pt x="16" y="163"/>
                    </a:lnTo>
                    <a:lnTo>
                      <a:pt x="10" y="141"/>
                    </a:lnTo>
                    <a:lnTo>
                      <a:pt x="4" y="115"/>
                    </a:lnTo>
                    <a:lnTo>
                      <a:pt x="393" y="138"/>
                    </a:lnTo>
                    <a:lnTo>
                      <a:pt x="394" y="138"/>
                    </a:lnTo>
                    <a:lnTo>
                      <a:pt x="399" y="136"/>
                    </a:lnTo>
                    <a:lnTo>
                      <a:pt x="401" y="135"/>
                    </a:lnTo>
                    <a:lnTo>
                      <a:pt x="405" y="135"/>
                    </a:lnTo>
                    <a:lnTo>
                      <a:pt x="410" y="132"/>
                    </a:lnTo>
                    <a:lnTo>
                      <a:pt x="414" y="131"/>
                    </a:lnTo>
                    <a:lnTo>
                      <a:pt x="418" y="129"/>
                    </a:lnTo>
                    <a:lnTo>
                      <a:pt x="422" y="127"/>
                    </a:lnTo>
                    <a:lnTo>
                      <a:pt x="426" y="124"/>
                    </a:lnTo>
                    <a:lnTo>
                      <a:pt x="431" y="122"/>
                    </a:lnTo>
                    <a:lnTo>
                      <a:pt x="438" y="116"/>
                    </a:lnTo>
                    <a:lnTo>
                      <a:pt x="444" y="109"/>
                    </a:lnTo>
                    <a:lnTo>
                      <a:pt x="446" y="102"/>
                    </a:lnTo>
                    <a:lnTo>
                      <a:pt x="449" y="96"/>
                    </a:lnTo>
                    <a:lnTo>
                      <a:pt x="451" y="92"/>
                    </a:lnTo>
                    <a:lnTo>
                      <a:pt x="452" y="88"/>
                    </a:lnTo>
                    <a:lnTo>
                      <a:pt x="451" y="83"/>
                    </a:lnTo>
                    <a:lnTo>
                      <a:pt x="448" y="80"/>
                    </a:lnTo>
                    <a:lnTo>
                      <a:pt x="444" y="75"/>
                    </a:lnTo>
                    <a:lnTo>
                      <a:pt x="438" y="69"/>
                    </a:lnTo>
                    <a:lnTo>
                      <a:pt x="433" y="64"/>
                    </a:lnTo>
                    <a:lnTo>
                      <a:pt x="428" y="63"/>
                    </a:lnTo>
                    <a:lnTo>
                      <a:pt x="422" y="61"/>
                    </a:lnTo>
                    <a:lnTo>
                      <a:pt x="418" y="58"/>
                    </a:lnTo>
                    <a:lnTo>
                      <a:pt x="411" y="56"/>
                    </a:lnTo>
                    <a:lnTo>
                      <a:pt x="405" y="55"/>
                    </a:lnTo>
                    <a:lnTo>
                      <a:pt x="398" y="55"/>
                    </a:lnTo>
                    <a:lnTo>
                      <a:pt x="392" y="55"/>
                    </a:lnTo>
                    <a:lnTo>
                      <a:pt x="385" y="54"/>
                    </a:lnTo>
                    <a:lnTo>
                      <a:pt x="379" y="54"/>
                    </a:lnTo>
                    <a:lnTo>
                      <a:pt x="374" y="54"/>
                    </a:lnTo>
                    <a:lnTo>
                      <a:pt x="370" y="55"/>
                    </a:lnTo>
                    <a:lnTo>
                      <a:pt x="365" y="55"/>
                    </a:lnTo>
                    <a:lnTo>
                      <a:pt x="363" y="55"/>
                    </a:lnTo>
                    <a:lnTo>
                      <a:pt x="361" y="55"/>
                    </a:lnTo>
                    <a:lnTo>
                      <a:pt x="0" y="3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3" name="Freeform 301"/>
              <p:cNvSpPr>
                <a:spLocks noChangeAspect="1"/>
              </p:cNvSpPr>
              <p:nvPr/>
            </p:nvSpPr>
            <p:spPr bwMode="auto">
              <a:xfrm>
                <a:off x="2742" y="2825"/>
                <a:ext cx="26" cy="125"/>
              </a:xfrm>
              <a:custGeom>
                <a:avLst/>
                <a:gdLst>
                  <a:gd name="T0" fmla="*/ 26 w 26"/>
                  <a:gd name="T1" fmla="*/ 0 h 125"/>
                  <a:gd name="T2" fmla="*/ 26 w 26"/>
                  <a:gd name="T3" fmla="*/ 120 h 125"/>
                  <a:gd name="T4" fmla="*/ 0 w 26"/>
                  <a:gd name="T5" fmla="*/ 125 h 125"/>
                  <a:gd name="T6" fmla="*/ 4 w 26"/>
                  <a:gd name="T7" fmla="*/ 0 h 125"/>
                  <a:gd name="T8" fmla="*/ 26 w 26"/>
                  <a:gd name="T9" fmla="*/ 0 h 125"/>
                  <a:gd name="T10" fmla="*/ 26 w 26"/>
                  <a:gd name="T11" fmla="*/ 0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125">
                    <a:moveTo>
                      <a:pt x="26" y="0"/>
                    </a:moveTo>
                    <a:lnTo>
                      <a:pt x="26" y="120"/>
                    </a:lnTo>
                    <a:lnTo>
                      <a:pt x="0" y="125"/>
                    </a:lnTo>
                    <a:lnTo>
                      <a:pt x="4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4" name="Freeform 302"/>
              <p:cNvSpPr>
                <a:spLocks noChangeAspect="1"/>
              </p:cNvSpPr>
              <p:nvPr/>
            </p:nvSpPr>
            <p:spPr bwMode="auto">
              <a:xfrm>
                <a:off x="2819" y="2830"/>
                <a:ext cx="91" cy="123"/>
              </a:xfrm>
              <a:custGeom>
                <a:avLst/>
                <a:gdLst>
                  <a:gd name="T0" fmla="*/ 8 w 91"/>
                  <a:gd name="T1" fmla="*/ 0 h 123"/>
                  <a:gd name="T2" fmla="*/ 9 w 91"/>
                  <a:gd name="T3" fmla="*/ 0 h 123"/>
                  <a:gd name="T4" fmla="*/ 15 w 91"/>
                  <a:gd name="T5" fmla="*/ 1 h 123"/>
                  <a:gd name="T6" fmla="*/ 19 w 91"/>
                  <a:gd name="T7" fmla="*/ 1 h 123"/>
                  <a:gd name="T8" fmla="*/ 23 w 91"/>
                  <a:gd name="T9" fmla="*/ 2 h 123"/>
                  <a:gd name="T10" fmla="*/ 28 w 91"/>
                  <a:gd name="T11" fmla="*/ 3 h 123"/>
                  <a:gd name="T12" fmla="*/ 34 w 91"/>
                  <a:gd name="T13" fmla="*/ 4 h 123"/>
                  <a:gd name="T14" fmla="*/ 38 w 91"/>
                  <a:gd name="T15" fmla="*/ 7 h 123"/>
                  <a:gd name="T16" fmla="*/ 44 w 91"/>
                  <a:gd name="T17" fmla="*/ 9 h 123"/>
                  <a:gd name="T18" fmla="*/ 50 w 91"/>
                  <a:gd name="T19" fmla="*/ 11 h 123"/>
                  <a:gd name="T20" fmla="*/ 57 w 91"/>
                  <a:gd name="T21" fmla="*/ 16 h 123"/>
                  <a:gd name="T22" fmla="*/ 63 w 91"/>
                  <a:gd name="T23" fmla="*/ 18 h 123"/>
                  <a:gd name="T24" fmla="*/ 69 w 91"/>
                  <a:gd name="T25" fmla="*/ 24 h 123"/>
                  <a:gd name="T26" fmla="*/ 75 w 91"/>
                  <a:gd name="T27" fmla="*/ 29 h 123"/>
                  <a:gd name="T28" fmla="*/ 81 w 91"/>
                  <a:gd name="T29" fmla="*/ 36 h 123"/>
                  <a:gd name="T30" fmla="*/ 84 w 91"/>
                  <a:gd name="T31" fmla="*/ 41 h 123"/>
                  <a:gd name="T32" fmla="*/ 88 w 91"/>
                  <a:gd name="T33" fmla="*/ 47 h 123"/>
                  <a:gd name="T34" fmla="*/ 90 w 91"/>
                  <a:gd name="T35" fmla="*/ 52 h 123"/>
                  <a:gd name="T36" fmla="*/ 91 w 91"/>
                  <a:gd name="T37" fmla="*/ 58 h 123"/>
                  <a:gd name="T38" fmla="*/ 90 w 91"/>
                  <a:gd name="T39" fmla="*/ 63 h 123"/>
                  <a:gd name="T40" fmla="*/ 90 w 91"/>
                  <a:gd name="T41" fmla="*/ 68 h 123"/>
                  <a:gd name="T42" fmla="*/ 89 w 91"/>
                  <a:gd name="T43" fmla="*/ 72 h 123"/>
                  <a:gd name="T44" fmla="*/ 88 w 91"/>
                  <a:gd name="T45" fmla="*/ 77 h 123"/>
                  <a:gd name="T46" fmla="*/ 83 w 91"/>
                  <a:gd name="T47" fmla="*/ 84 h 123"/>
                  <a:gd name="T48" fmla="*/ 78 w 91"/>
                  <a:gd name="T49" fmla="*/ 90 h 123"/>
                  <a:gd name="T50" fmla="*/ 75 w 91"/>
                  <a:gd name="T51" fmla="*/ 94 h 123"/>
                  <a:gd name="T52" fmla="*/ 75 w 91"/>
                  <a:gd name="T53" fmla="*/ 95 h 123"/>
                  <a:gd name="T54" fmla="*/ 0 w 91"/>
                  <a:gd name="T55" fmla="*/ 123 h 123"/>
                  <a:gd name="T56" fmla="*/ 3 w 91"/>
                  <a:gd name="T57" fmla="*/ 95 h 123"/>
                  <a:gd name="T58" fmla="*/ 3 w 91"/>
                  <a:gd name="T59" fmla="*/ 95 h 123"/>
                  <a:gd name="T60" fmla="*/ 8 w 91"/>
                  <a:gd name="T61" fmla="*/ 92 h 123"/>
                  <a:gd name="T62" fmla="*/ 13 w 91"/>
                  <a:gd name="T63" fmla="*/ 90 h 123"/>
                  <a:gd name="T64" fmla="*/ 21 w 91"/>
                  <a:gd name="T65" fmla="*/ 88 h 123"/>
                  <a:gd name="T66" fmla="*/ 27 w 91"/>
                  <a:gd name="T67" fmla="*/ 83 h 123"/>
                  <a:gd name="T68" fmla="*/ 35 w 91"/>
                  <a:gd name="T69" fmla="*/ 80 h 123"/>
                  <a:gd name="T70" fmla="*/ 41 w 91"/>
                  <a:gd name="T71" fmla="*/ 75 h 123"/>
                  <a:gd name="T72" fmla="*/ 47 w 91"/>
                  <a:gd name="T73" fmla="*/ 69 h 123"/>
                  <a:gd name="T74" fmla="*/ 49 w 91"/>
                  <a:gd name="T75" fmla="*/ 63 h 123"/>
                  <a:gd name="T76" fmla="*/ 51 w 91"/>
                  <a:gd name="T77" fmla="*/ 58 h 123"/>
                  <a:gd name="T78" fmla="*/ 51 w 91"/>
                  <a:gd name="T79" fmla="*/ 55 h 123"/>
                  <a:gd name="T80" fmla="*/ 53 w 91"/>
                  <a:gd name="T81" fmla="*/ 51 h 123"/>
                  <a:gd name="T82" fmla="*/ 50 w 91"/>
                  <a:gd name="T83" fmla="*/ 44 h 123"/>
                  <a:gd name="T84" fmla="*/ 44 w 91"/>
                  <a:gd name="T85" fmla="*/ 40 h 123"/>
                  <a:gd name="T86" fmla="*/ 40 w 91"/>
                  <a:gd name="T87" fmla="*/ 36 h 123"/>
                  <a:gd name="T88" fmla="*/ 33 w 91"/>
                  <a:gd name="T89" fmla="*/ 35 h 123"/>
                  <a:gd name="T90" fmla="*/ 26 w 91"/>
                  <a:gd name="T91" fmla="*/ 32 h 123"/>
                  <a:gd name="T92" fmla="*/ 19 w 91"/>
                  <a:gd name="T93" fmla="*/ 31 h 123"/>
                  <a:gd name="T94" fmla="*/ 11 w 91"/>
                  <a:gd name="T95" fmla="*/ 30 h 123"/>
                  <a:gd name="T96" fmla="*/ 7 w 91"/>
                  <a:gd name="T97" fmla="*/ 30 h 123"/>
                  <a:gd name="T98" fmla="*/ 2 w 91"/>
                  <a:gd name="T99" fmla="*/ 30 h 123"/>
                  <a:gd name="T100" fmla="*/ 1 w 91"/>
                  <a:gd name="T101" fmla="*/ 30 h 123"/>
                  <a:gd name="T102" fmla="*/ 8 w 91"/>
                  <a:gd name="T103" fmla="*/ 0 h 123"/>
                  <a:gd name="T104" fmla="*/ 8 w 91"/>
                  <a:gd name="T105" fmla="*/ 0 h 1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1" h="123">
                    <a:moveTo>
                      <a:pt x="8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19" y="1"/>
                    </a:lnTo>
                    <a:lnTo>
                      <a:pt x="23" y="2"/>
                    </a:lnTo>
                    <a:lnTo>
                      <a:pt x="28" y="3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4" y="9"/>
                    </a:lnTo>
                    <a:lnTo>
                      <a:pt x="50" y="11"/>
                    </a:lnTo>
                    <a:lnTo>
                      <a:pt x="57" y="16"/>
                    </a:lnTo>
                    <a:lnTo>
                      <a:pt x="63" y="18"/>
                    </a:lnTo>
                    <a:lnTo>
                      <a:pt x="69" y="24"/>
                    </a:lnTo>
                    <a:lnTo>
                      <a:pt x="75" y="29"/>
                    </a:lnTo>
                    <a:lnTo>
                      <a:pt x="81" y="36"/>
                    </a:lnTo>
                    <a:lnTo>
                      <a:pt x="84" y="41"/>
                    </a:lnTo>
                    <a:lnTo>
                      <a:pt x="88" y="47"/>
                    </a:lnTo>
                    <a:lnTo>
                      <a:pt x="90" y="52"/>
                    </a:lnTo>
                    <a:lnTo>
                      <a:pt x="91" y="58"/>
                    </a:lnTo>
                    <a:lnTo>
                      <a:pt x="90" y="63"/>
                    </a:lnTo>
                    <a:lnTo>
                      <a:pt x="90" y="68"/>
                    </a:lnTo>
                    <a:lnTo>
                      <a:pt x="89" y="72"/>
                    </a:lnTo>
                    <a:lnTo>
                      <a:pt x="88" y="77"/>
                    </a:lnTo>
                    <a:lnTo>
                      <a:pt x="83" y="84"/>
                    </a:lnTo>
                    <a:lnTo>
                      <a:pt x="78" y="90"/>
                    </a:lnTo>
                    <a:lnTo>
                      <a:pt x="75" y="94"/>
                    </a:lnTo>
                    <a:lnTo>
                      <a:pt x="75" y="95"/>
                    </a:lnTo>
                    <a:lnTo>
                      <a:pt x="0" y="123"/>
                    </a:lnTo>
                    <a:lnTo>
                      <a:pt x="3" y="95"/>
                    </a:lnTo>
                    <a:lnTo>
                      <a:pt x="8" y="92"/>
                    </a:lnTo>
                    <a:lnTo>
                      <a:pt x="13" y="90"/>
                    </a:lnTo>
                    <a:lnTo>
                      <a:pt x="21" y="88"/>
                    </a:lnTo>
                    <a:lnTo>
                      <a:pt x="27" y="83"/>
                    </a:lnTo>
                    <a:lnTo>
                      <a:pt x="35" y="80"/>
                    </a:lnTo>
                    <a:lnTo>
                      <a:pt x="41" y="75"/>
                    </a:lnTo>
                    <a:lnTo>
                      <a:pt x="47" y="69"/>
                    </a:lnTo>
                    <a:lnTo>
                      <a:pt x="49" y="63"/>
                    </a:lnTo>
                    <a:lnTo>
                      <a:pt x="51" y="58"/>
                    </a:lnTo>
                    <a:lnTo>
                      <a:pt x="51" y="55"/>
                    </a:lnTo>
                    <a:lnTo>
                      <a:pt x="53" y="51"/>
                    </a:lnTo>
                    <a:lnTo>
                      <a:pt x="50" y="44"/>
                    </a:lnTo>
                    <a:lnTo>
                      <a:pt x="44" y="40"/>
                    </a:lnTo>
                    <a:lnTo>
                      <a:pt x="40" y="36"/>
                    </a:lnTo>
                    <a:lnTo>
                      <a:pt x="33" y="35"/>
                    </a:lnTo>
                    <a:lnTo>
                      <a:pt x="26" y="32"/>
                    </a:lnTo>
                    <a:lnTo>
                      <a:pt x="19" y="31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2" y="30"/>
                    </a:lnTo>
                    <a:lnTo>
                      <a:pt x="1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5" name="Freeform 303"/>
              <p:cNvSpPr>
                <a:spLocks noChangeAspect="1"/>
              </p:cNvSpPr>
              <p:nvPr/>
            </p:nvSpPr>
            <p:spPr bwMode="auto">
              <a:xfrm>
                <a:off x="2624" y="2939"/>
                <a:ext cx="138" cy="414"/>
              </a:xfrm>
              <a:custGeom>
                <a:avLst/>
                <a:gdLst>
                  <a:gd name="T0" fmla="*/ 129 w 138"/>
                  <a:gd name="T1" fmla="*/ 210 h 414"/>
                  <a:gd name="T2" fmla="*/ 122 w 138"/>
                  <a:gd name="T3" fmla="*/ 213 h 414"/>
                  <a:gd name="T4" fmla="*/ 107 w 138"/>
                  <a:gd name="T5" fmla="*/ 220 h 414"/>
                  <a:gd name="T6" fmla="*/ 98 w 138"/>
                  <a:gd name="T7" fmla="*/ 225 h 414"/>
                  <a:gd name="T8" fmla="*/ 91 w 138"/>
                  <a:gd name="T9" fmla="*/ 233 h 414"/>
                  <a:gd name="T10" fmla="*/ 84 w 138"/>
                  <a:gd name="T11" fmla="*/ 241 h 414"/>
                  <a:gd name="T12" fmla="*/ 80 w 138"/>
                  <a:gd name="T13" fmla="*/ 253 h 414"/>
                  <a:gd name="T14" fmla="*/ 78 w 138"/>
                  <a:gd name="T15" fmla="*/ 262 h 414"/>
                  <a:gd name="T16" fmla="*/ 81 w 138"/>
                  <a:gd name="T17" fmla="*/ 273 h 414"/>
                  <a:gd name="T18" fmla="*/ 84 w 138"/>
                  <a:gd name="T19" fmla="*/ 281 h 414"/>
                  <a:gd name="T20" fmla="*/ 90 w 138"/>
                  <a:gd name="T21" fmla="*/ 290 h 414"/>
                  <a:gd name="T22" fmla="*/ 101 w 138"/>
                  <a:gd name="T23" fmla="*/ 302 h 414"/>
                  <a:gd name="T24" fmla="*/ 107 w 138"/>
                  <a:gd name="T25" fmla="*/ 308 h 414"/>
                  <a:gd name="T26" fmla="*/ 136 w 138"/>
                  <a:gd name="T27" fmla="*/ 414 h 414"/>
                  <a:gd name="T28" fmla="*/ 4 w 138"/>
                  <a:gd name="T29" fmla="*/ 409 h 414"/>
                  <a:gd name="T30" fmla="*/ 2 w 138"/>
                  <a:gd name="T31" fmla="*/ 400 h 414"/>
                  <a:gd name="T32" fmla="*/ 1 w 138"/>
                  <a:gd name="T33" fmla="*/ 393 h 414"/>
                  <a:gd name="T34" fmla="*/ 0 w 138"/>
                  <a:gd name="T35" fmla="*/ 381 h 414"/>
                  <a:gd name="T36" fmla="*/ 2 w 138"/>
                  <a:gd name="T37" fmla="*/ 372 h 414"/>
                  <a:gd name="T38" fmla="*/ 8 w 138"/>
                  <a:gd name="T39" fmla="*/ 373 h 414"/>
                  <a:gd name="T40" fmla="*/ 17 w 138"/>
                  <a:gd name="T41" fmla="*/ 374 h 414"/>
                  <a:gd name="T42" fmla="*/ 28 w 138"/>
                  <a:gd name="T43" fmla="*/ 374 h 414"/>
                  <a:gd name="T44" fmla="*/ 36 w 138"/>
                  <a:gd name="T45" fmla="*/ 374 h 414"/>
                  <a:gd name="T46" fmla="*/ 46 w 138"/>
                  <a:gd name="T47" fmla="*/ 374 h 414"/>
                  <a:gd name="T48" fmla="*/ 54 w 138"/>
                  <a:gd name="T49" fmla="*/ 374 h 414"/>
                  <a:gd name="T50" fmla="*/ 63 w 138"/>
                  <a:gd name="T51" fmla="*/ 374 h 414"/>
                  <a:gd name="T52" fmla="*/ 71 w 138"/>
                  <a:gd name="T53" fmla="*/ 373 h 414"/>
                  <a:gd name="T54" fmla="*/ 80 w 138"/>
                  <a:gd name="T55" fmla="*/ 372 h 414"/>
                  <a:gd name="T56" fmla="*/ 88 w 138"/>
                  <a:gd name="T57" fmla="*/ 372 h 414"/>
                  <a:gd name="T58" fmla="*/ 97 w 138"/>
                  <a:gd name="T59" fmla="*/ 370 h 414"/>
                  <a:gd name="T60" fmla="*/ 104 w 138"/>
                  <a:gd name="T61" fmla="*/ 370 h 414"/>
                  <a:gd name="T62" fmla="*/ 104 w 138"/>
                  <a:gd name="T63" fmla="*/ 338 h 414"/>
                  <a:gd name="T64" fmla="*/ 96 w 138"/>
                  <a:gd name="T65" fmla="*/ 333 h 414"/>
                  <a:gd name="T66" fmla="*/ 87 w 138"/>
                  <a:gd name="T67" fmla="*/ 328 h 414"/>
                  <a:gd name="T68" fmla="*/ 78 w 138"/>
                  <a:gd name="T69" fmla="*/ 322 h 414"/>
                  <a:gd name="T70" fmla="*/ 68 w 138"/>
                  <a:gd name="T71" fmla="*/ 313 h 414"/>
                  <a:gd name="T72" fmla="*/ 58 w 138"/>
                  <a:gd name="T73" fmla="*/ 302 h 414"/>
                  <a:gd name="T74" fmla="*/ 50 w 138"/>
                  <a:gd name="T75" fmla="*/ 289 h 414"/>
                  <a:gd name="T76" fmla="*/ 46 w 138"/>
                  <a:gd name="T77" fmla="*/ 274 h 414"/>
                  <a:gd name="T78" fmla="*/ 43 w 138"/>
                  <a:gd name="T79" fmla="*/ 266 h 414"/>
                  <a:gd name="T80" fmla="*/ 43 w 138"/>
                  <a:gd name="T81" fmla="*/ 259 h 414"/>
                  <a:gd name="T82" fmla="*/ 44 w 138"/>
                  <a:gd name="T83" fmla="*/ 246 h 414"/>
                  <a:gd name="T84" fmla="*/ 48 w 138"/>
                  <a:gd name="T85" fmla="*/ 234 h 414"/>
                  <a:gd name="T86" fmla="*/ 54 w 138"/>
                  <a:gd name="T87" fmla="*/ 225 h 414"/>
                  <a:gd name="T88" fmla="*/ 60 w 138"/>
                  <a:gd name="T89" fmla="*/ 218 h 414"/>
                  <a:gd name="T90" fmla="*/ 66 w 138"/>
                  <a:gd name="T91" fmla="*/ 213 h 414"/>
                  <a:gd name="T92" fmla="*/ 71 w 138"/>
                  <a:gd name="T93" fmla="*/ 208 h 414"/>
                  <a:gd name="T94" fmla="*/ 94 w 138"/>
                  <a:gd name="T95" fmla="*/ 0 h 414"/>
                  <a:gd name="T96" fmla="*/ 134 w 138"/>
                  <a:gd name="T97" fmla="*/ 0 h 4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38" h="414">
                    <a:moveTo>
                      <a:pt x="134" y="0"/>
                    </a:moveTo>
                    <a:lnTo>
                      <a:pt x="129" y="210"/>
                    </a:lnTo>
                    <a:lnTo>
                      <a:pt x="127" y="210"/>
                    </a:lnTo>
                    <a:lnTo>
                      <a:pt x="122" y="213"/>
                    </a:lnTo>
                    <a:lnTo>
                      <a:pt x="115" y="214"/>
                    </a:lnTo>
                    <a:lnTo>
                      <a:pt x="107" y="220"/>
                    </a:lnTo>
                    <a:lnTo>
                      <a:pt x="103" y="222"/>
                    </a:lnTo>
                    <a:lnTo>
                      <a:pt x="98" y="225"/>
                    </a:lnTo>
                    <a:lnTo>
                      <a:pt x="94" y="228"/>
                    </a:lnTo>
                    <a:lnTo>
                      <a:pt x="91" y="233"/>
                    </a:lnTo>
                    <a:lnTo>
                      <a:pt x="87" y="236"/>
                    </a:lnTo>
                    <a:lnTo>
                      <a:pt x="84" y="241"/>
                    </a:lnTo>
                    <a:lnTo>
                      <a:pt x="81" y="246"/>
                    </a:lnTo>
                    <a:lnTo>
                      <a:pt x="80" y="253"/>
                    </a:lnTo>
                    <a:lnTo>
                      <a:pt x="78" y="256"/>
                    </a:lnTo>
                    <a:lnTo>
                      <a:pt x="78" y="262"/>
                    </a:lnTo>
                    <a:lnTo>
                      <a:pt x="78" y="267"/>
                    </a:lnTo>
                    <a:lnTo>
                      <a:pt x="81" y="273"/>
                    </a:lnTo>
                    <a:lnTo>
                      <a:pt x="82" y="276"/>
                    </a:lnTo>
                    <a:lnTo>
                      <a:pt x="84" y="281"/>
                    </a:lnTo>
                    <a:lnTo>
                      <a:pt x="87" y="286"/>
                    </a:lnTo>
                    <a:lnTo>
                      <a:pt x="90" y="290"/>
                    </a:lnTo>
                    <a:lnTo>
                      <a:pt x="95" y="296"/>
                    </a:lnTo>
                    <a:lnTo>
                      <a:pt x="101" y="302"/>
                    </a:lnTo>
                    <a:lnTo>
                      <a:pt x="104" y="306"/>
                    </a:lnTo>
                    <a:lnTo>
                      <a:pt x="107" y="308"/>
                    </a:lnTo>
                    <a:lnTo>
                      <a:pt x="138" y="312"/>
                    </a:lnTo>
                    <a:lnTo>
                      <a:pt x="136" y="414"/>
                    </a:lnTo>
                    <a:lnTo>
                      <a:pt x="6" y="412"/>
                    </a:lnTo>
                    <a:lnTo>
                      <a:pt x="4" y="409"/>
                    </a:lnTo>
                    <a:lnTo>
                      <a:pt x="3" y="405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1" y="393"/>
                    </a:lnTo>
                    <a:lnTo>
                      <a:pt x="1" y="389"/>
                    </a:lnTo>
                    <a:lnTo>
                      <a:pt x="0" y="381"/>
                    </a:lnTo>
                    <a:lnTo>
                      <a:pt x="1" y="375"/>
                    </a:lnTo>
                    <a:lnTo>
                      <a:pt x="2" y="372"/>
                    </a:lnTo>
                    <a:lnTo>
                      <a:pt x="6" y="372"/>
                    </a:lnTo>
                    <a:lnTo>
                      <a:pt x="8" y="373"/>
                    </a:lnTo>
                    <a:lnTo>
                      <a:pt x="12" y="374"/>
                    </a:lnTo>
                    <a:lnTo>
                      <a:pt x="17" y="374"/>
                    </a:lnTo>
                    <a:lnTo>
                      <a:pt x="26" y="375"/>
                    </a:lnTo>
                    <a:lnTo>
                      <a:pt x="28" y="374"/>
                    </a:lnTo>
                    <a:lnTo>
                      <a:pt x="33" y="374"/>
                    </a:lnTo>
                    <a:lnTo>
                      <a:pt x="36" y="374"/>
                    </a:lnTo>
                    <a:lnTo>
                      <a:pt x="41" y="374"/>
                    </a:lnTo>
                    <a:lnTo>
                      <a:pt x="46" y="374"/>
                    </a:lnTo>
                    <a:lnTo>
                      <a:pt x="49" y="374"/>
                    </a:lnTo>
                    <a:lnTo>
                      <a:pt x="54" y="374"/>
                    </a:lnTo>
                    <a:lnTo>
                      <a:pt x="60" y="374"/>
                    </a:lnTo>
                    <a:lnTo>
                      <a:pt x="63" y="374"/>
                    </a:lnTo>
                    <a:lnTo>
                      <a:pt x="67" y="373"/>
                    </a:lnTo>
                    <a:lnTo>
                      <a:pt x="71" y="373"/>
                    </a:lnTo>
                    <a:lnTo>
                      <a:pt x="76" y="373"/>
                    </a:lnTo>
                    <a:lnTo>
                      <a:pt x="80" y="372"/>
                    </a:lnTo>
                    <a:lnTo>
                      <a:pt x="84" y="372"/>
                    </a:lnTo>
                    <a:lnTo>
                      <a:pt x="88" y="372"/>
                    </a:lnTo>
                    <a:lnTo>
                      <a:pt x="91" y="372"/>
                    </a:lnTo>
                    <a:lnTo>
                      <a:pt x="97" y="370"/>
                    </a:lnTo>
                    <a:lnTo>
                      <a:pt x="102" y="370"/>
                    </a:lnTo>
                    <a:lnTo>
                      <a:pt x="104" y="370"/>
                    </a:lnTo>
                    <a:lnTo>
                      <a:pt x="107" y="370"/>
                    </a:lnTo>
                    <a:lnTo>
                      <a:pt x="104" y="338"/>
                    </a:lnTo>
                    <a:lnTo>
                      <a:pt x="101" y="336"/>
                    </a:lnTo>
                    <a:lnTo>
                      <a:pt x="96" y="333"/>
                    </a:lnTo>
                    <a:lnTo>
                      <a:pt x="91" y="330"/>
                    </a:lnTo>
                    <a:lnTo>
                      <a:pt x="87" y="328"/>
                    </a:lnTo>
                    <a:lnTo>
                      <a:pt x="83" y="325"/>
                    </a:lnTo>
                    <a:lnTo>
                      <a:pt x="78" y="322"/>
                    </a:lnTo>
                    <a:lnTo>
                      <a:pt x="73" y="318"/>
                    </a:lnTo>
                    <a:lnTo>
                      <a:pt x="68" y="313"/>
                    </a:lnTo>
                    <a:lnTo>
                      <a:pt x="63" y="307"/>
                    </a:lnTo>
                    <a:lnTo>
                      <a:pt x="58" y="302"/>
                    </a:lnTo>
                    <a:lnTo>
                      <a:pt x="54" y="295"/>
                    </a:lnTo>
                    <a:lnTo>
                      <a:pt x="50" y="289"/>
                    </a:lnTo>
                    <a:lnTo>
                      <a:pt x="47" y="282"/>
                    </a:lnTo>
                    <a:lnTo>
                      <a:pt x="46" y="274"/>
                    </a:lnTo>
                    <a:lnTo>
                      <a:pt x="43" y="270"/>
                    </a:lnTo>
                    <a:lnTo>
                      <a:pt x="43" y="266"/>
                    </a:lnTo>
                    <a:lnTo>
                      <a:pt x="43" y="262"/>
                    </a:lnTo>
                    <a:lnTo>
                      <a:pt x="43" y="259"/>
                    </a:lnTo>
                    <a:lnTo>
                      <a:pt x="43" y="252"/>
                    </a:lnTo>
                    <a:lnTo>
                      <a:pt x="44" y="246"/>
                    </a:lnTo>
                    <a:lnTo>
                      <a:pt x="46" y="239"/>
                    </a:lnTo>
                    <a:lnTo>
                      <a:pt x="48" y="234"/>
                    </a:lnTo>
                    <a:lnTo>
                      <a:pt x="51" y="228"/>
                    </a:lnTo>
                    <a:lnTo>
                      <a:pt x="54" y="225"/>
                    </a:lnTo>
                    <a:lnTo>
                      <a:pt x="56" y="220"/>
                    </a:lnTo>
                    <a:lnTo>
                      <a:pt x="60" y="218"/>
                    </a:lnTo>
                    <a:lnTo>
                      <a:pt x="62" y="214"/>
                    </a:lnTo>
                    <a:lnTo>
                      <a:pt x="66" y="213"/>
                    </a:lnTo>
                    <a:lnTo>
                      <a:pt x="69" y="209"/>
                    </a:lnTo>
                    <a:lnTo>
                      <a:pt x="71" y="208"/>
                    </a:lnTo>
                    <a:lnTo>
                      <a:pt x="94" y="189"/>
                    </a:lnTo>
                    <a:lnTo>
                      <a:pt x="9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6" name="Freeform 304"/>
              <p:cNvSpPr>
                <a:spLocks noChangeAspect="1"/>
              </p:cNvSpPr>
              <p:nvPr/>
            </p:nvSpPr>
            <p:spPr bwMode="auto">
              <a:xfrm>
                <a:off x="2402" y="2924"/>
                <a:ext cx="249" cy="423"/>
              </a:xfrm>
              <a:custGeom>
                <a:avLst/>
                <a:gdLst>
                  <a:gd name="T0" fmla="*/ 8 w 249"/>
                  <a:gd name="T1" fmla="*/ 193 h 423"/>
                  <a:gd name="T2" fmla="*/ 13 w 249"/>
                  <a:gd name="T3" fmla="*/ 195 h 423"/>
                  <a:gd name="T4" fmla="*/ 26 w 249"/>
                  <a:gd name="T5" fmla="*/ 204 h 423"/>
                  <a:gd name="T6" fmla="*/ 32 w 249"/>
                  <a:gd name="T7" fmla="*/ 210 h 423"/>
                  <a:gd name="T8" fmla="*/ 37 w 249"/>
                  <a:gd name="T9" fmla="*/ 218 h 423"/>
                  <a:gd name="T10" fmla="*/ 42 w 249"/>
                  <a:gd name="T11" fmla="*/ 227 h 423"/>
                  <a:gd name="T12" fmla="*/ 46 w 249"/>
                  <a:gd name="T13" fmla="*/ 237 h 423"/>
                  <a:gd name="T14" fmla="*/ 46 w 249"/>
                  <a:gd name="T15" fmla="*/ 248 h 423"/>
                  <a:gd name="T16" fmla="*/ 46 w 249"/>
                  <a:gd name="T17" fmla="*/ 256 h 423"/>
                  <a:gd name="T18" fmla="*/ 44 w 249"/>
                  <a:gd name="T19" fmla="*/ 269 h 423"/>
                  <a:gd name="T20" fmla="*/ 41 w 249"/>
                  <a:gd name="T21" fmla="*/ 280 h 423"/>
                  <a:gd name="T22" fmla="*/ 35 w 249"/>
                  <a:gd name="T23" fmla="*/ 288 h 423"/>
                  <a:gd name="T24" fmla="*/ 24 w 249"/>
                  <a:gd name="T25" fmla="*/ 294 h 423"/>
                  <a:gd name="T26" fmla="*/ 14 w 249"/>
                  <a:gd name="T27" fmla="*/ 301 h 423"/>
                  <a:gd name="T28" fmla="*/ 3 w 249"/>
                  <a:gd name="T29" fmla="*/ 305 h 423"/>
                  <a:gd name="T30" fmla="*/ 0 w 249"/>
                  <a:gd name="T31" fmla="*/ 308 h 423"/>
                  <a:gd name="T32" fmla="*/ 133 w 249"/>
                  <a:gd name="T33" fmla="*/ 418 h 423"/>
                  <a:gd name="T34" fmla="*/ 222 w 249"/>
                  <a:gd name="T35" fmla="*/ 360 h 423"/>
                  <a:gd name="T36" fmla="*/ 249 w 249"/>
                  <a:gd name="T37" fmla="*/ 423 h 423"/>
                  <a:gd name="T38" fmla="*/ 98 w 249"/>
                  <a:gd name="T39" fmla="*/ 328 h 423"/>
                  <a:gd name="T40" fmla="*/ 32 w 249"/>
                  <a:gd name="T41" fmla="*/ 377 h 423"/>
                  <a:gd name="T42" fmla="*/ 28 w 249"/>
                  <a:gd name="T43" fmla="*/ 322 h 423"/>
                  <a:gd name="T44" fmla="*/ 37 w 249"/>
                  <a:gd name="T45" fmla="*/ 317 h 423"/>
                  <a:gd name="T46" fmla="*/ 46 w 249"/>
                  <a:gd name="T47" fmla="*/ 314 h 423"/>
                  <a:gd name="T48" fmla="*/ 55 w 249"/>
                  <a:gd name="T49" fmla="*/ 308 h 423"/>
                  <a:gd name="T50" fmla="*/ 64 w 249"/>
                  <a:gd name="T51" fmla="*/ 298 h 423"/>
                  <a:gd name="T52" fmla="*/ 71 w 249"/>
                  <a:gd name="T53" fmla="*/ 288 h 423"/>
                  <a:gd name="T54" fmla="*/ 77 w 249"/>
                  <a:gd name="T55" fmla="*/ 275 h 423"/>
                  <a:gd name="T56" fmla="*/ 80 w 249"/>
                  <a:gd name="T57" fmla="*/ 261 h 423"/>
                  <a:gd name="T58" fmla="*/ 80 w 249"/>
                  <a:gd name="T59" fmla="*/ 247 h 423"/>
                  <a:gd name="T60" fmla="*/ 79 w 249"/>
                  <a:gd name="T61" fmla="*/ 234 h 423"/>
                  <a:gd name="T62" fmla="*/ 76 w 249"/>
                  <a:gd name="T63" fmla="*/ 222 h 423"/>
                  <a:gd name="T64" fmla="*/ 73 w 249"/>
                  <a:gd name="T65" fmla="*/ 213 h 423"/>
                  <a:gd name="T66" fmla="*/ 71 w 249"/>
                  <a:gd name="T67" fmla="*/ 205 h 423"/>
                  <a:gd name="T68" fmla="*/ 68 w 249"/>
                  <a:gd name="T69" fmla="*/ 198 h 423"/>
                  <a:gd name="T70" fmla="*/ 67 w 249"/>
                  <a:gd name="T71" fmla="*/ 196 h 423"/>
                  <a:gd name="T72" fmla="*/ 59 w 249"/>
                  <a:gd name="T73" fmla="*/ 191 h 423"/>
                  <a:gd name="T74" fmla="*/ 51 w 249"/>
                  <a:gd name="T75" fmla="*/ 184 h 423"/>
                  <a:gd name="T76" fmla="*/ 46 w 249"/>
                  <a:gd name="T77" fmla="*/ 177 h 423"/>
                  <a:gd name="T78" fmla="*/ 47 w 249"/>
                  <a:gd name="T79" fmla="*/ 171 h 423"/>
                  <a:gd name="T80" fmla="*/ 47 w 249"/>
                  <a:gd name="T81" fmla="*/ 165 h 423"/>
                  <a:gd name="T82" fmla="*/ 48 w 249"/>
                  <a:gd name="T83" fmla="*/ 157 h 423"/>
                  <a:gd name="T84" fmla="*/ 48 w 249"/>
                  <a:gd name="T85" fmla="*/ 147 h 423"/>
                  <a:gd name="T86" fmla="*/ 49 w 249"/>
                  <a:gd name="T87" fmla="*/ 134 h 423"/>
                  <a:gd name="T88" fmla="*/ 49 w 249"/>
                  <a:gd name="T89" fmla="*/ 120 h 423"/>
                  <a:gd name="T90" fmla="*/ 49 w 249"/>
                  <a:gd name="T91" fmla="*/ 104 h 423"/>
                  <a:gd name="T92" fmla="*/ 49 w 249"/>
                  <a:gd name="T93" fmla="*/ 90 h 423"/>
                  <a:gd name="T94" fmla="*/ 48 w 249"/>
                  <a:gd name="T95" fmla="*/ 78 h 423"/>
                  <a:gd name="T96" fmla="*/ 48 w 249"/>
                  <a:gd name="T97" fmla="*/ 70 h 423"/>
                  <a:gd name="T98" fmla="*/ 48 w 249"/>
                  <a:gd name="T99" fmla="*/ 58 h 423"/>
                  <a:gd name="T100" fmla="*/ 47 w 249"/>
                  <a:gd name="T101" fmla="*/ 43 h 423"/>
                  <a:gd name="T102" fmla="*/ 47 w 249"/>
                  <a:gd name="T103" fmla="*/ 30 h 423"/>
                  <a:gd name="T104" fmla="*/ 47 w 249"/>
                  <a:gd name="T105" fmla="*/ 18 h 423"/>
                  <a:gd name="T106" fmla="*/ 47 w 249"/>
                  <a:gd name="T107" fmla="*/ 9 h 423"/>
                  <a:gd name="T108" fmla="*/ 47 w 249"/>
                  <a:gd name="T109" fmla="*/ 1 h 423"/>
                  <a:gd name="T110" fmla="*/ 3 w 249"/>
                  <a:gd name="T111" fmla="*/ 4 h 4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9" h="423">
                    <a:moveTo>
                      <a:pt x="3" y="4"/>
                    </a:moveTo>
                    <a:lnTo>
                      <a:pt x="8" y="193"/>
                    </a:lnTo>
                    <a:lnTo>
                      <a:pt x="13" y="195"/>
                    </a:lnTo>
                    <a:lnTo>
                      <a:pt x="17" y="198"/>
                    </a:lnTo>
                    <a:lnTo>
                      <a:pt x="26" y="204"/>
                    </a:lnTo>
                    <a:lnTo>
                      <a:pt x="28" y="207"/>
                    </a:lnTo>
                    <a:lnTo>
                      <a:pt x="32" y="210"/>
                    </a:lnTo>
                    <a:lnTo>
                      <a:pt x="34" y="214"/>
                    </a:lnTo>
                    <a:lnTo>
                      <a:pt x="37" y="218"/>
                    </a:lnTo>
                    <a:lnTo>
                      <a:pt x="40" y="222"/>
                    </a:lnTo>
                    <a:lnTo>
                      <a:pt x="42" y="227"/>
                    </a:lnTo>
                    <a:lnTo>
                      <a:pt x="43" y="231"/>
                    </a:lnTo>
                    <a:lnTo>
                      <a:pt x="46" y="237"/>
                    </a:lnTo>
                    <a:lnTo>
                      <a:pt x="46" y="242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6" y="256"/>
                    </a:lnTo>
                    <a:lnTo>
                      <a:pt x="44" y="263"/>
                    </a:lnTo>
                    <a:lnTo>
                      <a:pt x="44" y="269"/>
                    </a:lnTo>
                    <a:lnTo>
                      <a:pt x="42" y="275"/>
                    </a:lnTo>
                    <a:lnTo>
                      <a:pt x="41" y="280"/>
                    </a:lnTo>
                    <a:lnTo>
                      <a:pt x="37" y="283"/>
                    </a:lnTo>
                    <a:lnTo>
                      <a:pt x="35" y="288"/>
                    </a:lnTo>
                    <a:lnTo>
                      <a:pt x="29" y="291"/>
                    </a:lnTo>
                    <a:lnTo>
                      <a:pt x="24" y="294"/>
                    </a:lnTo>
                    <a:lnTo>
                      <a:pt x="19" y="297"/>
                    </a:lnTo>
                    <a:lnTo>
                      <a:pt x="14" y="301"/>
                    </a:lnTo>
                    <a:lnTo>
                      <a:pt x="8" y="303"/>
                    </a:lnTo>
                    <a:lnTo>
                      <a:pt x="3" y="305"/>
                    </a:lnTo>
                    <a:lnTo>
                      <a:pt x="1" y="307"/>
                    </a:lnTo>
                    <a:lnTo>
                      <a:pt x="0" y="308"/>
                    </a:lnTo>
                    <a:lnTo>
                      <a:pt x="0" y="411"/>
                    </a:lnTo>
                    <a:lnTo>
                      <a:pt x="133" y="418"/>
                    </a:lnTo>
                    <a:lnTo>
                      <a:pt x="133" y="360"/>
                    </a:lnTo>
                    <a:lnTo>
                      <a:pt x="222" y="360"/>
                    </a:lnTo>
                    <a:lnTo>
                      <a:pt x="222" y="422"/>
                    </a:lnTo>
                    <a:lnTo>
                      <a:pt x="249" y="423"/>
                    </a:lnTo>
                    <a:lnTo>
                      <a:pt x="245" y="327"/>
                    </a:lnTo>
                    <a:lnTo>
                      <a:pt x="98" y="328"/>
                    </a:lnTo>
                    <a:lnTo>
                      <a:pt x="97" y="385"/>
                    </a:lnTo>
                    <a:lnTo>
                      <a:pt x="32" y="377"/>
                    </a:lnTo>
                    <a:lnTo>
                      <a:pt x="27" y="323"/>
                    </a:lnTo>
                    <a:lnTo>
                      <a:pt x="28" y="322"/>
                    </a:lnTo>
                    <a:lnTo>
                      <a:pt x="34" y="320"/>
                    </a:lnTo>
                    <a:lnTo>
                      <a:pt x="37" y="317"/>
                    </a:lnTo>
                    <a:lnTo>
                      <a:pt x="41" y="316"/>
                    </a:lnTo>
                    <a:lnTo>
                      <a:pt x="46" y="314"/>
                    </a:lnTo>
                    <a:lnTo>
                      <a:pt x="51" y="311"/>
                    </a:lnTo>
                    <a:lnTo>
                      <a:pt x="55" y="308"/>
                    </a:lnTo>
                    <a:lnTo>
                      <a:pt x="60" y="303"/>
                    </a:lnTo>
                    <a:lnTo>
                      <a:pt x="64" y="298"/>
                    </a:lnTo>
                    <a:lnTo>
                      <a:pt x="69" y="294"/>
                    </a:lnTo>
                    <a:lnTo>
                      <a:pt x="71" y="288"/>
                    </a:lnTo>
                    <a:lnTo>
                      <a:pt x="75" y="282"/>
                    </a:lnTo>
                    <a:lnTo>
                      <a:pt x="77" y="275"/>
                    </a:lnTo>
                    <a:lnTo>
                      <a:pt x="80" y="269"/>
                    </a:lnTo>
                    <a:lnTo>
                      <a:pt x="80" y="261"/>
                    </a:lnTo>
                    <a:lnTo>
                      <a:pt x="80" y="254"/>
                    </a:lnTo>
                    <a:lnTo>
                      <a:pt x="80" y="247"/>
                    </a:lnTo>
                    <a:lnTo>
                      <a:pt x="80" y="240"/>
                    </a:lnTo>
                    <a:lnTo>
                      <a:pt x="79" y="234"/>
                    </a:lnTo>
                    <a:lnTo>
                      <a:pt x="77" y="228"/>
                    </a:lnTo>
                    <a:lnTo>
                      <a:pt x="76" y="222"/>
                    </a:lnTo>
                    <a:lnTo>
                      <a:pt x="75" y="217"/>
                    </a:lnTo>
                    <a:lnTo>
                      <a:pt x="73" y="213"/>
                    </a:lnTo>
                    <a:lnTo>
                      <a:pt x="73" y="209"/>
                    </a:lnTo>
                    <a:lnTo>
                      <a:pt x="71" y="205"/>
                    </a:lnTo>
                    <a:lnTo>
                      <a:pt x="70" y="203"/>
                    </a:lnTo>
                    <a:lnTo>
                      <a:pt x="68" y="198"/>
                    </a:lnTo>
                    <a:lnTo>
                      <a:pt x="68" y="197"/>
                    </a:lnTo>
                    <a:lnTo>
                      <a:pt x="67" y="196"/>
                    </a:lnTo>
                    <a:lnTo>
                      <a:pt x="63" y="195"/>
                    </a:lnTo>
                    <a:lnTo>
                      <a:pt x="59" y="191"/>
                    </a:lnTo>
                    <a:lnTo>
                      <a:pt x="55" y="189"/>
                    </a:lnTo>
                    <a:lnTo>
                      <a:pt x="51" y="184"/>
                    </a:lnTo>
                    <a:lnTo>
                      <a:pt x="48" y="181"/>
                    </a:lnTo>
                    <a:lnTo>
                      <a:pt x="46" y="177"/>
                    </a:lnTo>
                    <a:lnTo>
                      <a:pt x="47" y="174"/>
                    </a:lnTo>
                    <a:lnTo>
                      <a:pt x="47" y="171"/>
                    </a:lnTo>
                    <a:lnTo>
                      <a:pt x="47" y="169"/>
                    </a:lnTo>
                    <a:lnTo>
                      <a:pt x="47" y="165"/>
                    </a:lnTo>
                    <a:lnTo>
                      <a:pt x="48" y="162"/>
                    </a:lnTo>
                    <a:lnTo>
                      <a:pt x="48" y="157"/>
                    </a:lnTo>
                    <a:lnTo>
                      <a:pt x="48" y="153"/>
                    </a:lnTo>
                    <a:lnTo>
                      <a:pt x="48" y="147"/>
                    </a:lnTo>
                    <a:lnTo>
                      <a:pt x="49" y="142"/>
                    </a:lnTo>
                    <a:lnTo>
                      <a:pt x="49" y="134"/>
                    </a:lnTo>
                    <a:lnTo>
                      <a:pt x="49" y="128"/>
                    </a:lnTo>
                    <a:lnTo>
                      <a:pt x="49" y="120"/>
                    </a:lnTo>
                    <a:lnTo>
                      <a:pt x="49" y="113"/>
                    </a:lnTo>
                    <a:lnTo>
                      <a:pt x="49" y="104"/>
                    </a:lnTo>
                    <a:lnTo>
                      <a:pt x="49" y="97"/>
                    </a:lnTo>
                    <a:lnTo>
                      <a:pt x="49" y="90"/>
                    </a:lnTo>
                    <a:lnTo>
                      <a:pt x="49" y="82"/>
                    </a:lnTo>
                    <a:lnTo>
                      <a:pt x="48" y="78"/>
                    </a:lnTo>
                    <a:lnTo>
                      <a:pt x="48" y="74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48" y="58"/>
                    </a:lnTo>
                    <a:lnTo>
                      <a:pt x="48" y="51"/>
                    </a:lnTo>
                    <a:lnTo>
                      <a:pt x="47" y="43"/>
                    </a:lnTo>
                    <a:lnTo>
                      <a:pt x="47" y="36"/>
                    </a:lnTo>
                    <a:lnTo>
                      <a:pt x="47" y="30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4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1"/>
                    </a:lnTo>
                    <a:lnTo>
                      <a:pt x="47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7" name="Freeform 305"/>
              <p:cNvSpPr>
                <a:spLocks noChangeAspect="1"/>
              </p:cNvSpPr>
              <p:nvPr/>
            </p:nvSpPr>
            <p:spPr bwMode="auto">
              <a:xfrm>
                <a:off x="984" y="2573"/>
                <a:ext cx="333" cy="286"/>
              </a:xfrm>
              <a:custGeom>
                <a:avLst/>
                <a:gdLst>
                  <a:gd name="T0" fmla="*/ 31 w 333"/>
                  <a:gd name="T1" fmla="*/ 58 h 286"/>
                  <a:gd name="T2" fmla="*/ 46 w 333"/>
                  <a:gd name="T3" fmla="*/ 45 h 286"/>
                  <a:gd name="T4" fmla="*/ 61 w 333"/>
                  <a:gd name="T5" fmla="*/ 34 h 286"/>
                  <a:gd name="T6" fmla="*/ 77 w 333"/>
                  <a:gd name="T7" fmla="*/ 25 h 286"/>
                  <a:gd name="T8" fmla="*/ 93 w 333"/>
                  <a:gd name="T9" fmla="*/ 17 h 286"/>
                  <a:gd name="T10" fmla="*/ 112 w 333"/>
                  <a:gd name="T11" fmla="*/ 8 h 286"/>
                  <a:gd name="T12" fmla="*/ 132 w 333"/>
                  <a:gd name="T13" fmla="*/ 4 h 286"/>
                  <a:gd name="T14" fmla="*/ 154 w 333"/>
                  <a:gd name="T15" fmla="*/ 0 h 286"/>
                  <a:gd name="T16" fmla="*/ 170 w 333"/>
                  <a:gd name="T17" fmla="*/ 0 h 286"/>
                  <a:gd name="T18" fmla="*/ 185 w 333"/>
                  <a:gd name="T19" fmla="*/ 2 h 286"/>
                  <a:gd name="T20" fmla="*/ 206 w 333"/>
                  <a:gd name="T21" fmla="*/ 6 h 286"/>
                  <a:gd name="T22" fmla="*/ 224 w 333"/>
                  <a:gd name="T23" fmla="*/ 13 h 286"/>
                  <a:gd name="T24" fmla="*/ 239 w 333"/>
                  <a:gd name="T25" fmla="*/ 19 h 286"/>
                  <a:gd name="T26" fmla="*/ 252 w 333"/>
                  <a:gd name="T27" fmla="*/ 27 h 286"/>
                  <a:gd name="T28" fmla="*/ 263 w 333"/>
                  <a:gd name="T29" fmla="*/ 37 h 286"/>
                  <a:gd name="T30" fmla="*/ 278 w 333"/>
                  <a:gd name="T31" fmla="*/ 52 h 286"/>
                  <a:gd name="T32" fmla="*/ 285 w 333"/>
                  <a:gd name="T33" fmla="*/ 64 h 286"/>
                  <a:gd name="T34" fmla="*/ 333 w 333"/>
                  <a:gd name="T35" fmla="*/ 144 h 286"/>
                  <a:gd name="T36" fmla="*/ 307 w 333"/>
                  <a:gd name="T37" fmla="*/ 139 h 286"/>
                  <a:gd name="T38" fmla="*/ 298 w 333"/>
                  <a:gd name="T39" fmla="*/ 124 h 286"/>
                  <a:gd name="T40" fmla="*/ 290 w 333"/>
                  <a:gd name="T41" fmla="*/ 112 h 286"/>
                  <a:gd name="T42" fmla="*/ 281 w 333"/>
                  <a:gd name="T43" fmla="*/ 98 h 286"/>
                  <a:gd name="T44" fmla="*/ 271 w 333"/>
                  <a:gd name="T45" fmla="*/ 85 h 286"/>
                  <a:gd name="T46" fmla="*/ 259 w 333"/>
                  <a:gd name="T47" fmla="*/ 71 h 286"/>
                  <a:gd name="T48" fmla="*/ 249 w 333"/>
                  <a:gd name="T49" fmla="*/ 59 h 286"/>
                  <a:gd name="T50" fmla="*/ 226 w 333"/>
                  <a:gd name="T51" fmla="*/ 42 h 286"/>
                  <a:gd name="T52" fmla="*/ 206 w 333"/>
                  <a:gd name="T53" fmla="*/ 38 h 286"/>
                  <a:gd name="T54" fmla="*/ 185 w 333"/>
                  <a:gd name="T55" fmla="*/ 37 h 286"/>
                  <a:gd name="T56" fmla="*/ 166 w 333"/>
                  <a:gd name="T57" fmla="*/ 37 h 286"/>
                  <a:gd name="T58" fmla="*/ 146 w 333"/>
                  <a:gd name="T59" fmla="*/ 38 h 286"/>
                  <a:gd name="T60" fmla="*/ 132 w 333"/>
                  <a:gd name="T61" fmla="*/ 39 h 286"/>
                  <a:gd name="T62" fmla="*/ 120 w 333"/>
                  <a:gd name="T63" fmla="*/ 40 h 286"/>
                  <a:gd name="T64" fmla="*/ 107 w 333"/>
                  <a:gd name="T65" fmla="*/ 45 h 286"/>
                  <a:gd name="T66" fmla="*/ 92 w 333"/>
                  <a:gd name="T67" fmla="*/ 51 h 286"/>
                  <a:gd name="T68" fmla="*/ 78 w 333"/>
                  <a:gd name="T69" fmla="*/ 58 h 286"/>
                  <a:gd name="T70" fmla="*/ 64 w 333"/>
                  <a:gd name="T71" fmla="*/ 68 h 286"/>
                  <a:gd name="T72" fmla="*/ 53 w 333"/>
                  <a:gd name="T73" fmla="*/ 85 h 286"/>
                  <a:gd name="T74" fmla="*/ 46 w 333"/>
                  <a:gd name="T75" fmla="*/ 97 h 286"/>
                  <a:gd name="T76" fmla="*/ 40 w 333"/>
                  <a:gd name="T77" fmla="*/ 110 h 286"/>
                  <a:gd name="T78" fmla="*/ 34 w 333"/>
                  <a:gd name="T79" fmla="*/ 125 h 286"/>
                  <a:gd name="T80" fmla="*/ 30 w 333"/>
                  <a:gd name="T81" fmla="*/ 144 h 286"/>
                  <a:gd name="T82" fmla="*/ 26 w 333"/>
                  <a:gd name="T83" fmla="*/ 164 h 286"/>
                  <a:gd name="T84" fmla="*/ 27 w 333"/>
                  <a:gd name="T85" fmla="*/ 185 h 286"/>
                  <a:gd name="T86" fmla="*/ 31 w 333"/>
                  <a:gd name="T87" fmla="*/ 204 h 286"/>
                  <a:gd name="T88" fmla="*/ 36 w 333"/>
                  <a:gd name="T89" fmla="*/ 220 h 286"/>
                  <a:gd name="T90" fmla="*/ 57 w 333"/>
                  <a:gd name="T91" fmla="*/ 286 h 286"/>
                  <a:gd name="T92" fmla="*/ 4 w 333"/>
                  <a:gd name="T93" fmla="*/ 219 h 286"/>
                  <a:gd name="T94" fmla="*/ 3 w 333"/>
                  <a:gd name="T95" fmla="*/ 207 h 286"/>
                  <a:gd name="T96" fmla="*/ 2 w 333"/>
                  <a:gd name="T97" fmla="*/ 190 h 286"/>
                  <a:gd name="T98" fmla="*/ 0 w 333"/>
                  <a:gd name="T99" fmla="*/ 166 h 286"/>
                  <a:gd name="T100" fmla="*/ 0 w 333"/>
                  <a:gd name="T101" fmla="*/ 151 h 286"/>
                  <a:gd name="T102" fmla="*/ 2 w 333"/>
                  <a:gd name="T103" fmla="*/ 134 h 286"/>
                  <a:gd name="T104" fmla="*/ 4 w 333"/>
                  <a:gd name="T105" fmla="*/ 113 h 286"/>
                  <a:gd name="T106" fmla="*/ 10 w 333"/>
                  <a:gd name="T107" fmla="*/ 94 h 286"/>
                  <a:gd name="T108" fmla="*/ 17 w 333"/>
                  <a:gd name="T109" fmla="*/ 80 h 286"/>
                  <a:gd name="T110" fmla="*/ 23 w 333"/>
                  <a:gd name="T111" fmla="*/ 68 h 286"/>
                  <a:gd name="T112" fmla="*/ 30 w 333"/>
                  <a:gd name="T113" fmla="*/ 61 h 2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3" h="286">
                    <a:moveTo>
                      <a:pt x="30" y="61"/>
                    </a:moveTo>
                    <a:lnTo>
                      <a:pt x="30" y="60"/>
                    </a:lnTo>
                    <a:lnTo>
                      <a:pt x="31" y="58"/>
                    </a:lnTo>
                    <a:lnTo>
                      <a:pt x="36" y="54"/>
                    </a:lnTo>
                    <a:lnTo>
                      <a:pt x="40" y="51"/>
                    </a:lnTo>
                    <a:lnTo>
                      <a:pt x="46" y="45"/>
                    </a:lnTo>
                    <a:lnTo>
                      <a:pt x="53" y="40"/>
                    </a:lnTo>
                    <a:lnTo>
                      <a:pt x="57" y="37"/>
                    </a:lnTo>
                    <a:lnTo>
                      <a:pt x="61" y="34"/>
                    </a:lnTo>
                    <a:lnTo>
                      <a:pt x="67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3" y="21"/>
                    </a:lnTo>
                    <a:lnTo>
                      <a:pt x="87" y="19"/>
                    </a:lnTo>
                    <a:lnTo>
                      <a:pt x="93" y="17"/>
                    </a:lnTo>
                    <a:lnTo>
                      <a:pt x="99" y="13"/>
                    </a:lnTo>
                    <a:lnTo>
                      <a:pt x="106" y="11"/>
                    </a:lnTo>
                    <a:lnTo>
                      <a:pt x="112" y="8"/>
                    </a:lnTo>
                    <a:lnTo>
                      <a:pt x="119" y="7"/>
                    </a:lnTo>
                    <a:lnTo>
                      <a:pt x="126" y="5"/>
                    </a:lnTo>
                    <a:lnTo>
                      <a:pt x="132" y="4"/>
                    </a:lnTo>
                    <a:lnTo>
                      <a:pt x="139" y="2"/>
                    </a:lnTo>
                    <a:lnTo>
                      <a:pt x="147" y="1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70" y="0"/>
                    </a:lnTo>
                    <a:lnTo>
                      <a:pt x="174" y="1"/>
                    </a:lnTo>
                    <a:lnTo>
                      <a:pt x="178" y="2"/>
                    </a:lnTo>
                    <a:lnTo>
                      <a:pt x="185" y="2"/>
                    </a:lnTo>
                    <a:lnTo>
                      <a:pt x="192" y="4"/>
                    </a:lnTo>
                    <a:lnTo>
                      <a:pt x="199" y="5"/>
                    </a:lnTo>
                    <a:lnTo>
                      <a:pt x="206" y="6"/>
                    </a:lnTo>
                    <a:lnTo>
                      <a:pt x="212" y="8"/>
                    </a:lnTo>
                    <a:lnTo>
                      <a:pt x="218" y="11"/>
                    </a:lnTo>
                    <a:lnTo>
                      <a:pt x="224" y="13"/>
                    </a:lnTo>
                    <a:lnTo>
                      <a:pt x="229" y="14"/>
                    </a:lnTo>
                    <a:lnTo>
                      <a:pt x="233" y="17"/>
                    </a:lnTo>
                    <a:lnTo>
                      <a:pt x="239" y="19"/>
                    </a:lnTo>
                    <a:lnTo>
                      <a:pt x="244" y="22"/>
                    </a:lnTo>
                    <a:lnTo>
                      <a:pt x="247" y="25"/>
                    </a:lnTo>
                    <a:lnTo>
                      <a:pt x="252" y="27"/>
                    </a:lnTo>
                    <a:lnTo>
                      <a:pt x="255" y="31"/>
                    </a:lnTo>
                    <a:lnTo>
                      <a:pt x="259" y="33"/>
                    </a:lnTo>
                    <a:lnTo>
                      <a:pt x="263" y="37"/>
                    </a:lnTo>
                    <a:lnTo>
                      <a:pt x="268" y="42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1" y="57"/>
                    </a:lnTo>
                    <a:lnTo>
                      <a:pt x="283" y="60"/>
                    </a:lnTo>
                    <a:lnTo>
                      <a:pt x="285" y="64"/>
                    </a:lnTo>
                    <a:lnTo>
                      <a:pt x="287" y="65"/>
                    </a:lnTo>
                    <a:lnTo>
                      <a:pt x="287" y="66"/>
                    </a:lnTo>
                    <a:lnTo>
                      <a:pt x="333" y="144"/>
                    </a:lnTo>
                    <a:lnTo>
                      <a:pt x="310" y="144"/>
                    </a:lnTo>
                    <a:lnTo>
                      <a:pt x="309" y="142"/>
                    </a:lnTo>
                    <a:lnTo>
                      <a:pt x="307" y="139"/>
                    </a:lnTo>
                    <a:lnTo>
                      <a:pt x="305" y="134"/>
                    </a:lnTo>
                    <a:lnTo>
                      <a:pt x="301" y="128"/>
                    </a:lnTo>
                    <a:lnTo>
                      <a:pt x="298" y="124"/>
                    </a:lnTo>
                    <a:lnTo>
                      <a:pt x="295" y="120"/>
                    </a:lnTo>
                    <a:lnTo>
                      <a:pt x="293" y="115"/>
                    </a:lnTo>
                    <a:lnTo>
                      <a:pt x="290" y="112"/>
                    </a:lnTo>
                    <a:lnTo>
                      <a:pt x="287" y="107"/>
                    </a:lnTo>
                    <a:lnTo>
                      <a:pt x="285" y="102"/>
                    </a:lnTo>
                    <a:lnTo>
                      <a:pt x="281" y="98"/>
                    </a:lnTo>
                    <a:lnTo>
                      <a:pt x="279" y="94"/>
                    </a:lnTo>
                    <a:lnTo>
                      <a:pt x="274" y="88"/>
                    </a:lnTo>
                    <a:lnTo>
                      <a:pt x="271" y="85"/>
                    </a:lnTo>
                    <a:lnTo>
                      <a:pt x="267" y="80"/>
                    </a:lnTo>
                    <a:lnTo>
                      <a:pt x="263" y="75"/>
                    </a:lnTo>
                    <a:lnTo>
                      <a:pt x="259" y="71"/>
                    </a:lnTo>
                    <a:lnTo>
                      <a:pt x="255" y="66"/>
                    </a:lnTo>
                    <a:lnTo>
                      <a:pt x="252" y="62"/>
                    </a:lnTo>
                    <a:lnTo>
                      <a:pt x="249" y="59"/>
                    </a:lnTo>
                    <a:lnTo>
                      <a:pt x="241" y="52"/>
                    </a:lnTo>
                    <a:lnTo>
                      <a:pt x="233" y="46"/>
                    </a:lnTo>
                    <a:lnTo>
                      <a:pt x="226" y="42"/>
                    </a:lnTo>
                    <a:lnTo>
                      <a:pt x="220" y="40"/>
                    </a:lnTo>
                    <a:lnTo>
                      <a:pt x="212" y="38"/>
                    </a:lnTo>
                    <a:lnTo>
                      <a:pt x="206" y="38"/>
                    </a:lnTo>
                    <a:lnTo>
                      <a:pt x="199" y="37"/>
                    </a:lnTo>
                    <a:lnTo>
                      <a:pt x="192" y="37"/>
                    </a:lnTo>
                    <a:lnTo>
                      <a:pt x="185" y="37"/>
                    </a:lnTo>
                    <a:lnTo>
                      <a:pt x="178" y="37"/>
                    </a:lnTo>
                    <a:lnTo>
                      <a:pt x="172" y="37"/>
                    </a:lnTo>
                    <a:lnTo>
                      <a:pt x="166" y="37"/>
                    </a:lnTo>
                    <a:lnTo>
                      <a:pt x="159" y="37"/>
                    </a:lnTo>
                    <a:lnTo>
                      <a:pt x="152" y="37"/>
                    </a:lnTo>
                    <a:lnTo>
                      <a:pt x="146" y="38"/>
                    </a:lnTo>
                    <a:lnTo>
                      <a:pt x="143" y="38"/>
                    </a:lnTo>
                    <a:lnTo>
                      <a:pt x="137" y="38"/>
                    </a:lnTo>
                    <a:lnTo>
                      <a:pt x="132" y="39"/>
                    </a:lnTo>
                    <a:lnTo>
                      <a:pt x="127" y="40"/>
                    </a:lnTo>
                    <a:lnTo>
                      <a:pt x="124" y="40"/>
                    </a:lnTo>
                    <a:lnTo>
                      <a:pt x="120" y="40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7" y="45"/>
                    </a:lnTo>
                    <a:lnTo>
                      <a:pt x="103" y="46"/>
                    </a:lnTo>
                    <a:lnTo>
                      <a:pt x="97" y="48"/>
                    </a:lnTo>
                    <a:lnTo>
                      <a:pt x="92" y="51"/>
                    </a:lnTo>
                    <a:lnTo>
                      <a:pt x="87" y="54"/>
                    </a:lnTo>
                    <a:lnTo>
                      <a:pt x="83" y="57"/>
                    </a:lnTo>
                    <a:lnTo>
                      <a:pt x="78" y="58"/>
                    </a:lnTo>
                    <a:lnTo>
                      <a:pt x="73" y="60"/>
                    </a:lnTo>
                    <a:lnTo>
                      <a:pt x="70" y="64"/>
                    </a:lnTo>
                    <a:lnTo>
                      <a:pt x="64" y="68"/>
                    </a:lnTo>
                    <a:lnTo>
                      <a:pt x="60" y="74"/>
                    </a:lnTo>
                    <a:lnTo>
                      <a:pt x="57" y="78"/>
                    </a:lnTo>
                    <a:lnTo>
                      <a:pt x="53" y="85"/>
                    </a:lnTo>
                    <a:lnTo>
                      <a:pt x="51" y="88"/>
                    </a:lnTo>
                    <a:lnTo>
                      <a:pt x="49" y="92"/>
                    </a:lnTo>
                    <a:lnTo>
                      <a:pt x="46" y="97"/>
                    </a:lnTo>
                    <a:lnTo>
                      <a:pt x="45" y="101"/>
                    </a:lnTo>
                    <a:lnTo>
                      <a:pt x="43" y="105"/>
                    </a:lnTo>
                    <a:lnTo>
                      <a:pt x="40" y="110"/>
                    </a:lnTo>
                    <a:lnTo>
                      <a:pt x="38" y="114"/>
                    </a:lnTo>
                    <a:lnTo>
                      <a:pt x="37" y="120"/>
                    </a:lnTo>
                    <a:lnTo>
                      <a:pt x="34" y="125"/>
                    </a:lnTo>
                    <a:lnTo>
                      <a:pt x="33" y="131"/>
                    </a:lnTo>
                    <a:lnTo>
                      <a:pt x="31" y="137"/>
                    </a:lnTo>
                    <a:lnTo>
                      <a:pt x="30" y="144"/>
                    </a:lnTo>
                    <a:lnTo>
                      <a:pt x="27" y="150"/>
                    </a:lnTo>
                    <a:lnTo>
                      <a:pt x="26" y="155"/>
                    </a:lnTo>
                    <a:lnTo>
                      <a:pt x="26" y="164"/>
                    </a:lnTo>
                    <a:lnTo>
                      <a:pt x="26" y="171"/>
                    </a:lnTo>
                    <a:lnTo>
                      <a:pt x="26" y="178"/>
                    </a:lnTo>
                    <a:lnTo>
                      <a:pt x="27" y="185"/>
                    </a:lnTo>
                    <a:lnTo>
                      <a:pt x="29" y="192"/>
                    </a:lnTo>
                    <a:lnTo>
                      <a:pt x="31" y="199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4" y="214"/>
                    </a:lnTo>
                    <a:lnTo>
                      <a:pt x="36" y="220"/>
                    </a:lnTo>
                    <a:lnTo>
                      <a:pt x="38" y="226"/>
                    </a:lnTo>
                    <a:lnTo>
                      <a:pt x="39" y="228"/>
                    </a:lnTo>
                    <a:lnTo>
                      <a:pt x="57" y="286"/>
                    </a:lnTo>
                    <a:lnTo>
                      <a:pt x="5" y="221"/>
                    </a:lnTo>
                    <a:lnTo>
                      <a:pt x="4" y="220"/>
                    </a:lnTo>
                    <a:lnTo>
                      <a:pt x="4" y="219"/>
                    </a:lnTo>
                    <a:lnTo>
                      <a:pt x="4" y="215"/>
                    </a:lnTo>
                    <a:lnTo>
                      <a:pt x="4" y="212"/>
                    </a:lnTo>
                    <a:lnTo>
                      <a:pt x="3" y="207"/>
                    </a:lnTo>
                    <a:lnTo>
                      <a:pt x="2" y="201"/>
                    </a:lnTo>
                    <a:lnTo>
                      <a:pt x="2" y="195"/>
                    </a:lnTo>
                    <a:lnTo>
                      <a:pt x="2" y="190"/>
                    </a:lnTo>
                    <a:lnTo>
                      <a:pt x="0" y="181"/>
                    </a:lnTo>
                    <a:lnTo>
                      <a:pt x="0" y="174"/>
                    </a:lnTo>
                    <a:lnTo>
                      <a:pt x="0" y="166"/>
                    </a:lnTo>
                    <a:lnTo>
                      <a:pt x="0" y="159"/>
                    </a:lnTo>
                    <a:lnTo>
                      <a:pt x="0" y="154"/>
                    </a:lnTo>
                    <a:lnTo>
                      <a:pt x="0" y="151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2" y="134"/>
                    </a:lnTo>
                    <a:lnTo>
                      <a:pt x="3" y="128"/>
                    </a:lnTo>
                    <a:lnTo>
                      <a:pt x="3" y="120"/>
                    </a:lnTo>
                    <a:lnTo>
                      <a:pt x="4" y="113"/>
                    </a:lnTo>
                    <a:lnTo>
                      <a:pt x="5" y="106"/>
                    </a:lnTo>
                    <a:lnTo>
                      <a:pt x="7" y="100"/>
                    </a:lnTo>
                    <a:lnTo>
                      <a:pt x="10" y="94"/>
                    </a:lnTo>
                    <a:lnTo>
                      <a:pt x="11" y="88"/>
                    </a:lnTo>
                    <a:lnTo>
                      <a:pt x="13" y="85"/>
                    </a:lnTo>
                    <a:lnTo>
                      <a:pt x="17" y="80"/>
                    </a:lnTo>
                    <a:lnTo>
                      <a:pt x="18" y="75"/>
                    </a:lnTo>
                    <a:lnTo>
                      <a:pt x="20" y="72"/>
                    </a:lnTo>
                    <a:lnTo>
                      <a:pt x="23" y="68"/>
                    </a:lnTo>
                    <a:lnTo>
                      <a:pt x="25" y="66"/>
                    </a:lnTo>
                    <a:lnTo>
                      <a:pt x="27" y="62"/>
                    </a:lnTo>
                    <a:lnTo>
                      <a:pt x="30" y="61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8" name="Freeform 306"/>
              <p:cNvSpPr>
                <a:spLocks noChangeAspect="1"/>
              </p:cNvSpPr>
              <p:nvPr/>
            </p:nvSpPr>
            <p:spPr bwMode="auto">
              <a:xfrm>
                <a:off x="1471" y="2790"/>
                <a:ext cx="793" cy="70"/>
              </a:xfrm>
              <a:custGeom>
                <a:avLst/>
                <a:gdLst>
                  <a:gd name="T0" fmla="*/ 2 w 793"/>
                  <a:gd name="T1" fmla="*/ 37 h 70"/>
                  <a:gd name="T2" fmla="*/ 13 w 793"/>
                  <a:gd name="T3" fmla="*/ 37 h 70"/>
                  <a:gd name="T4" fmla="*/ 24 w 793"/>
                  <a:gd name="T5" fmla="*/ 37 h 70"/>
                  <a:gd name="T6" fmla="*/ 40 w 793"/>
                  <a:gd name="T7" fmla="*/ 37 h 70"/>
                  <a:gd name="T8" fmla="*/ 58 w 793"/>
                  <a:gd name="T9" fmla="*/ 37 h 70"/>
                  <a:gd name="T10" fmla="*/ 79 w 793"/>
                  <a:gd name="T11" fmla="*/ 37 h 70"/>
                  <a:gd name="T12" fmla="*/ 104 w 793"/>
                  <a:gd name="T13" fmla="*/ 37 h 70"/>
                  <a:gd name="T14" fmla="*/ 130 w 793"/>
                  <a:gd name="T15" fmla="*/ 37 h 70"/>
                  <a:gd name="T16" fmla="*/ 157 w 793"/>
                  <a:gd name="T17" fmla="*/ 37 h 70"/>
                  <a:gd name="T18" fmla="*/ 187 w 793"/>
                  <a:gd name="T19" fmla="*/ 37 h 70"/>
                  <a:gd name="T20" fmla="*/ 218 w 793"/>
                  <a:gd name="T21" fmla="*/ 37 h 70"/>
                  <a:gd name="T22" fmla="*/ 251 w 793"/>
                  <a:gd name="T23" fmla="*/ 38 h 70"/>
                  <a:gd name="T24" fmla="*/ 284 w 793"/>
                  <a:gd name="T25" fmla="*/ 38 h 70"/>
                  <a:gd name="T26" fmla="*/ 318 w 793"/>
                  <a:gd name="T27" fmla="*/ 38 h 70"/>
                  <a:gd name="T28" fmla="*/ 352 w 793"/>
                  <a:gd name="T29" fmla="*/ 38 h 70"/>
                  <a:gd name="T30" fmla="*/ 386 w 793"/>
                  <a:gd name="T31" fmla="*/ 40 h 70"/>
                  <a:gd name="T32" fmla="*/ 420 w 793"/>
                  <a:gd name="T33" fmla="*/ 40 h 70"/>
                  <a:gd name="T34" fmla="*/ 453 w 793"/>
                  <a:gd name="T35" fmla="*/ 40 h 70"/>
                  <a:gd name="T36" fmla="*/ 486 w 793"/>
                  <a:gd name="T37" fmla="*/ 40 h 70"/>
                  <a:gd name="T38" fmla="*/ 517 w 793"/>
                  <a:gd name="T39" fmla="*/ 41 h 70"/>
                  <a:gd name="T40" fmla="*/ 548 w 793"/>
                  <a:gd name="T41" fmla="*/ 41 h 70"/>
                  <a:gd name="T42" fmla="*/ 577 w 793"/>
                  <a:gd name="T43" fmla="*/ 41 h 70"/>
                  <a:gd name="T44" fmla="*/ 606 w 793"/>
                  <a:gd name="T45" fmla="*/ 41 h 70"/>
                  <a:gd name="T46" fmla="*/ 631 w 793"/>
                  <a:gd name="T47" fmla="*/ 41 h 70"/>
                  <a:gd name="T48" fmla="*/ 655 w 793"/>
                  <a:gd name="T49" fmla="*/ 41 h 70"/>
                  <a:gd name="T50" fmla="*/ 675 w 793"/>
                  <a:gd name="T51" fmla="*/ 41 h 70"/>
                  <a:gd name="T52" fmla="*/ 692 w 793"/>
                  <a:gd name="T53" fmla="*/ 41 h 70"/>
                  <a:gd name="T54" fmla="*/ 708 w 793"/>
                  <a:gd name="T55" fmla="*/ 42 h 70"/>
                  <a:gd name="T56" fmla="*/ 719 w 793"/>
                  <a:gd name="T57" fmla="*/ 42 h 70"/>
                  <a:gd name="T58" fmla="*/ 729 w 793"/>
                  <a:gd name="T59" fmla="*/ 42 h 70"/>
                  <a:gd name="T60" fmla="*/ 732 w 793"/>
                  <a:gd name="T61" fmla="*/ 42 h 70"/>
                  <a:gd name="T62" fmla="*/ 793 w 793"/>
                  <a:gd name="T63" fmla="*/ 0 h 70"/>
                  <a:gd name="T64" fmla="*/ 2 w 793"/>
                  <a:gd name="T65" fmla="*/ 58 h 70"/>
                  <a:gd name="T66" fmla="*/ 0 w 793"/>
                  <a:gd name="T67" fmla="*/ 37 h 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93" h="70">
                    <a:moveTo>
                      <a:pt x="0" y="37"/>
                    </a:moveTo>
                    <a:lnTo>
                      <a:pt x="2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7"/>
                    </a:lnTo>
                    <a:lnTo>
                      <a:pt x="24" y="37"/>
                    </a:lnTo>
                    <a:lnTo>
                      <a:pt x="32" y="37"/>
                    </a:lnTo>
                    <a:lnTo>
                      <a:pt x="40" y="37"/>
                    </a:lnTo>
                    <a:lnTo>
                      <a:pt x="50" y="37"/>
                    </a:lnTo>
                    <a:lnTo>
                      <a:pt x="58" y="37"/>
                    </a:lnTo>
                    <a:lnTo>
                      <a:pt x="70" y="37"/>
                    </a:lnTo>
                    <a:lnTo>
                      <a:pt x="79" y="37"/>
                    </a:lnTo>
                    <a:lnTo>
                      <a:pt x="91" y="37"/>
                    </a:lnTo>
                    <a:lnTo>
                      <a:pt x="104" y="37"/>
                    </a:lnTo>
                    <a:lnTo>
                      <a:pt x="117" y="37"/>
                    </a:lnTo>
                    <a:lnTo>
                      <a:pt x="130" y="37"/>
                    </a:lnTo>
                    <a:lnTo>
                      <a:pt x="144" y="37"/>
                    </a:lnTo>
                    <a:lnTo>
                      <a:pt x="157" y="37"/>
                    </a:lnTo>
                    <a:lnTo>
                      <a:pt x="173" y="37"/>
                    </a:lnTo>
                    <a:lnTo>
                      <a:pt x="187" y="37"/>
                    </a:lnTo>
                    <a:lnTo>
                      <a:pt x="203" y="37"/>
                    </a:lnTo>
                    <a:lnTo>
                      <a:pt x="218" y="37"/>
                    </a:lnTo>
                    <a:lnTo>
                      <a:pt x="234" y="38"/>
                    </a:lnTo>
                    <a:lnTo>
                      <a:pt x="251" y="38"/>
                    </a:lnTo>
                    <a:lnTo>
                      <a:pt x="267" y="38"/>
                    </a:lnTo>
                    <a:lnTo>
                      <a:pt x="284" y="38"/>
                    </a:lnTo>
                    <a:lnTo>
                      <a:pt x="301" y="38"/>
                    </a:lnTo>
                    <a:lnTo>
                      <a:pt x="318" y="38"/>
                    </a:lnTo>
                    <a:lnTo>
                      <a:pt x="335" y="38"/>
                    </a:lnTo>
                    <a:lnTo>
                      <a:pt x="352" y="38"/>
                    </a:lnTo>
                    <a:lnTo>
                      <a:pt x="369" y="40"/>
                    </a:lnTo>
                    <a:lnTo>
                      <a:pt x="386" y="40"/>
                    </a:lnTo>
                    <a:lnTo>
                      <a:pt x="402" y="40"/>
                    </a:lnTo>
                    <a:lnTo>
                      <a:pt x="420" y="40"/>
                    </a:lnTo>
                    <a:lnTo>
                      <a:pt x="436" y="40"/>
                    </a:lnTo>
                    <a:lnTo>
                      <a:pt x="453" y="40"/>
                    </a:lnTo>
                    <a:lnTo>
                      <a:pt x="469" y="40"/>
                    </a:lnTo>
                    <a:lnTo>
                      <a:pt x="486" y="40"/>
                    </a:lnTo>
                    <a:lnTo>
                      <a:pt x="502" y="41"/>
                    </a:lnTo>
                    <a:lnTo>
                      <a:pt x="517" y="41"/>
                    </a:lnTo>
                    <a:lnTo>
                      <a:pt x="534" y="41"/>
                    </a:lnTo>
                    <a:lnTo>
                      <a:pt x="548" y="41"/>
                    </a:lnTo>
                    <a:lnTo>
                      <a:pt x="563" y="41"/>
                    </a:lnTo>
                    <a:lnTo>
                      <a:pt x="577" y="41"/>
                    </a:lnTo>
                    <a:lnTo>
                      <a:pt x="593" y="41"/>
                    </a:lnTo>
                    <a:lnTo>
                      <a:pt x="606" y="41"/>
                    </a:lnTo>
                    <a:lnTo>
                      <a:pt x="620" y="41"/>
                    </a:lnTo>
                    <a:lnTo>
                      <a:pt x="631" y="41"/>
                    </a:lnTo>
                    <a:lnTo>
                      <a:pt x="643" y="41"/>
                    </a:lnTo>
                    <a:lnTo>
                      <a:pt x="655" y="41"/>
                    </a:lnTo>
                    <a:lnTo>
                      <a:pt x="665" y="41"/>
                    </a:lnTo>
                    <a:lnTo>
                      <a:pt x="675" y="41"/>
                    </a:lnTo>
                    <a:lnTo>
                      <a:pt x="684" y="41"/>
                    </a:lnTo>
                    <a:lnTo>
                      <a:pt x="692" y="41"/>
                    </a:lnTo>
                    <a:lnTo>
                      <a:pt x="702" y="42"/>
                    </a:lnTo>
                    <a:lnTo>
                      <a:pt x="708" y="42"/>
                    </a:lnTo>
                    <a:lnTo>
                      <a:pt x="715" y="42"/>
                    </a:lnTo>
                    <a:lnTo>
                      <a:pt x="719" y="42"/>
                    </a:lnTo>
                    <a:lnTo>
                      <a:pt x="724" y="42"/>
                    </a:lnTo>
                    <a:lnTo>
                      <a:pt x="729" y="42"/>
                    </a:lnTo>
                    <a:lnTo>
                      <a:pt x="731" y="42"/>
                    </a:lnTo>
                    <a:lnTo>
                      <a:pt x="732" y="42"/>
                    </a:lnTo>
                    <a:lnTo>
                      <a:pt x="734" y="43"/>
                    </a:lnTo>
                    <a:lnTo>
                      <a:pt x="793" y="0"/>
                    </a:lnTo>
                    <a:lnTo>
                      <a:pt x="788" y="70"/>
                    </a:lnTo>
                    <a:lnTo>
                      <a:pt x="2" y="5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99" name="Freeform 307"/>
              <p:cNvSpPr>
                <a:spLocks noChangeAspect="1"/>
              </p:cNvSpPr>
              <p:nvPr/>
            </p:nvSpPr>
            <p:spPr bwMode="auto">
              <a:xfrm>
                <a:off x="2385" y="2845"/>
                <a:ext cx="352" cy="47"/>
              </a:xfrm>
              <a:custGeom>
                <a:avLst/>
                <a:gdLst>
                  <a:gd name="T0" fmla="*/ 0 w 352"/>
                  <a:gd name="T1" fmla="*/ 0 h 47"/>
                  <a:gd name="T2" fmla="*/ 342 w 352"/>
                  <a:gd name="T3" fmla="*/ 15 h 47"/>
                  <a:gd name="T4" fmla="*/ 352 w 352"/>
                  <a:gd name="T5" fmla="*/ 47 h 47"/>
                  <a:gd name="T6" fmla="*/ 3 w 352"/>
                  <a:gd name="T7" fmla="*/ 26 h 47"/>
                  <a:gd name="T8" fmla="*/ 0 w 352"/>
                  <a:gd name="T9" fmla="*/ 0 h 47"/>
                  <a:gd name="T10" fmla="*/ 0 w 352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2" h="47">
                    <a:moveTo>
                      <a:pt x="0" y="0"/>
                    </a:moveTo>
                    <a:lnTo>
                      <a:pt x="342" y="15"/>
                    </a:lnTo>
                    <a:lnTo>
                      <a:pt x="352" y="47"/>
                    </a:lnTo>
                    <a:lnTo>
                      <a:pt x="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900" name="Freeform 308"/>
              <p:cNvSpPr>
                <a:spLocks noChangeAspect="1"/>
              </p:cNvSpPr>
              <p:nvPr/>
            </p:nvSpPr>
            <p:spPr bwMode="auto">
              <a:xfrm>
                <a:off x="1252" y="2894"/>
                <a:ext cx="87" cy="201"/>
              </a:xfrm>
              <a:custGeom>
                <a:avLst/>
                <a:gdLst>
                  <a:gd name="T0" fmla="*/ 24 w 87"/>
                  <a:gd name="T1" fmla="*/ 0 h 201"/>
                  <a:gd name="T2" fmla="*/ 28 w 87"/>
                  <a:gd name="T3" fmla="*/ 7 h 201"/>
                  <a:gd name="T4" fmla="*/ 33 w 87"/>
                  <a:gd name="T5" fmla="*/ 14 h 201"/>
                  <a:gd name="T6" fmla="*/ 38 w 87"/>
                  <a:gd name="T7" fmla="*/ 24 h 201"/>
                  <a:gd name="T8" fmla="*/ 41 w 87"/>
                  <a:gd name="T9" fmla="*/ 37 h 201"/>
                  <a:gd name="T10" fmla="*/ 42 w 87"/>
                  <a:gd name="T11" fmla="*/ 51 h 201"/>
                  <a:gd name="T12" fmla="*/ 42 w 87"/>
                  <a:gd name="T13" fmla="*/ 61 h 201"/>
                  <a:gd name="T14" fmla="*/ 42 w 87"/>
                  <a:gd name="T15" fmla="*/ 70 h 201"/>
                  <a:gd name="T16" fmla="*/ 41 w 87"/>
                  <a:gd name="T17" fmla="*/ 78 h 201"/>
                  <a:gd name="T18" fmla="*/ 38 w 87"/>
                  <a:gd name="T19" fmla="*/ 88 h 201"/>
                  <a:gd name="T20" fmla="*/ 35 w 87"/>
                  <a:gd name="T21" fmla="*/ 98 h 201"/>
                  <a:gd name="T22" fmla="*/ 33 w 87"/>
                  <a:gd name="T23" fmla="*/ 108 h 201"/>
                  <a:gd name="T24" fmla="*/ 28 w 87"/>
                  <a:gd name="T25" fmla="*/ 118 h 201"/>
                  <a:gd name="T26" fmla="*/ 26 w 87"/>
                  <a:gd name="T27" fmla="*/ 128 h 201"/>
                  <a:gd name="T28" fmla="*/ 22 w 87"/>
                  <a:gd name="T29" fmla="*/ 139 h 201"/>
                  <a:gd name="T30" fmla="*/ 19 w 87"/>
                  <a:gd name="T31" fmla="*/ 150 h 201"/>
                  <a:gd name="T32" fmla="*/ 15 w 87"/>
                  <a:gd name="T33" fmla="*/ 160 h 201"/>
                  <a:gd name="T34" fmla="*/ 12 w 87"/>
                  <a:gd name="T35" fmla="*/ 168 h 201"/>
                  <a:gd name="T36" fmla="*/ 7 w 87"/>
                  <a:gd name="T37" fmla="*/ 180 h 201"/>
                  <a:gd name="T38" fmla="*/ 3 w 87"/>
                  <a:gd name="T39" fmla="*/ 193 h 201"/>
                  <a:gd name="T40" fmla="*/ 0 w 87"/>
                  <a:gd name="T41" fmla="*/ 200 h 201"/>
                  <a:gd name="T42" fmla="*/ 1 w 87"/>
                  <a:gd name="T43" fmla="*/ 200 h 201"/>
                  <a:gd name="T44" fmla="*/ 11 w 87"/>
                  <a:gd name="T45" fmla="*/ 193 h 201"/>
                  <a:gd name="T46" fmla="*/ 21 w 87"/>
                  <a:gd name="T47" fmla="*/ 184 h 201"/>
                  <a:gd name="T48" fmla="*/ 28 w 87"/>
                  <a:gd name="T49" fmla="*/ 173 h 201"/>
                  <a:gd name="T50" fmla="*/ 37 w 87"/>
                  <a:gd name="T51" fmla="*/ 163 h 201"/>
                  <a:gd name="T52" fmla="*/ 44 w 87"/>
                  <a:gd name="T53" fmla="*/ 148 h 201"/>
                  <a:gd name="T54" fmla="*/ 48 w 87"/>
                  <a:gd name="T55" fmla="*/ 138 h 201"/>
                  <a:gd name="T56" fmla="*/ 51 w 87"/>
                  <a:gd name="T57" fmla="*/ 130 h 201"/>
                  <a:gd name="T58" fmla="*/ 57 w 87"/>
                  <a:gd name="T59" fmla="*/ 119 h 201"/>
                  <a:gd name="T60" fmla="*/ 65 w 87"/>
                  <a:gd name="T61" fmla="*/ 106 h 201"/>
                  <a:gd name="T62" fmla="*/ 72 w 87"/>
                  <a:gd name="T63" fmla="*/ 94 h 201"/>
                  <a:gd name="T64" fmla="*/ 79 w 87"/>
                  <a:gd name="T65" fmla="*/ 83 h 201"/>
                  <a:gd name="T66" fmla="*/ 84 w 87"/>
                  <a:gd name="T67" fmla="*/ 70 h 201"/>
                  <a:gd name="T68" fmla="*/ 86 w 87"/>
                  <a:gd name="T69" fmla="*/ 58 h 201"/>
                  <a:gd name="T70" fmla="*/ 86 w 87"/>
                  <a:gd name="T71" fmla="*/ 46 h 201"/>
                  <a:gd name="T72" fmla="*/ 82 w 87"/>
                  <a:gd name="T73" fmla="*/ 32 h 201"/>
                  <a:gd name="T74" fmla="*/ 74 w 87"/>
                  <a:gd name="T75" fmla="*/ 20 h 201"/>
                  <a:gd name="T76" fmla="*/ 65 w 87"/>
                  <a:gd name="T77" fmla="*/ 12 h 201"/>
                  <a:gd name="T78" fmla="*/ 54 w 87"/>
                  <a:gd name="T79" fmla="*/ 6 h 201"/>
                  <a:gd name="T80" fmla="*/ 44 w 87"/>
                  <a:gd name="T81" fmla="*/ 3 h 201"/>
                  <a:gd name="T82" fmla="*/ 34 w 87"/>
                  <a:gd name="T83" fmla="*/ 0 h 201"/>
                  <a:gd name="T84" fmla="*/ 25 w 87"/>
                  <a:gd name="T85" fmla="*/ 0 h 201"/>
                  <a:gd name="T86" fmla="*/ 22 w 87"/>
                  <a:gd name="T87" fmla="*/ 0 h 20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7" h="201">
                    <a:moveTo>
                      <a:pt x="22" y="0"/>
                    </a:moveTo>
                    <a:lnTo>
                      <a:pt x="24" y="0"/>
                    </a:lnTo>
                    <a:lnTo>
                      <a:pt x="27" y="5"/>
                    </a:lnTo>
                    <a:lnTo>
                      <a:pt x="28" y="7"/>
                    </a:lnTo>
                    <a:lnTo>
                      <a:pt x="31" y="11"/>
                    </a:lnTo>
                    <a:lnTo>
                      <a:pt x="33" y="14"/>
                    </a:lnTo>
                    <a:lnTo>
                      <a:pt x="37" y="20"/>
                    </a:lnTo>
                    <a:lnTo>
                      <a:pt x="38" y="24"/>
                    </a:lnTo>
                    <a:lnTo>
                      <a:pt x="40" y="31"/>
                    </a:lnTo>
                    <a:lnTo>
                      <a:pt x="41" y="37"/>
                    </a:lnTo>
                    <a:lnTo>
                      <a:pt x="42" y="44"/>
                    </a:lnTo>
                    <a:lnTo>
                      <a:pt x="42" y="51"/>
                    </a:lnTo>
                    <a:lnTo>
                      <a:pt x="44" y="58"/>
                    </a:lnTo>
                    <a:lnTo>
                      <a:pt x="42" y="61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2" y="74"/>
                    </a:lnTo>
                    <a:lnTo>
                      <a:pt x="41" y="78"/>
                    </a:lnTo>
                    <a:lnTo>
                      <a:pt x="39" y="83"/>
                    </a:lnTo>
                    <a:lnTo>
                      <a:pt x="38" y="88"/>
                    </a:lnTo>
                    <a:lnTo>
                      <a:pt x="37" y="93"/>
                    </a:lnTo>
                    <a:lnTo>
                      <a:pt x="35" y="98"/>
                    </a:lnTo>
                    <a:lnTo>
                      <a:pt x="34" y="103"/>
                    </a:lnTo>
                    <a:lnTo>
                      <a:pt x="33" y="108"/>
                    </a:lnTo>
                    <a:lnTo>
                      <a:pt x="31" y="114"/>
                    </a:lnTo>
                    <a:lnTo>
                      <a:pt x="28" y="118"/>
                    </a:lnTo>
                    <a:lnTo>
                      <a:pt x="27" y="124"/>
                    </a:lnTo>
                    <a:lnTo>
                      <a:pt x="26" y="128"/>
                    </a:lnTo>
                    <a:lnTo>
                      <a:pt x="25" y="134"/>
                    </a:lnTo>
                    <a:lnTo>
                      <a:pt x="22" y="139"/>
                    </a:lnTo>
                    <a:lnTo>
                      <a:pt x="21" y="145"/>
                    </a:lnTo>
                    <a:lnTo>
                      <a:pt x="19" y="150"/>
                    </a:lnTo>
                    <a:lnTo>
                      <a:pt x="18" y="156"/>
                    </a:lnTo>
                    <a:lnTo>
                      <a:pt x="15" y="160"/>
                    </a:lnTo>
                    <a:lnTo>
                      <a:pt x="13" y="164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7" y="180"/>
                    </a:lnTo>
                    <a:lnTo>
                      <a:pt x="5" y="187"/>
                    </a:lnTo>
                    <a:lnTo>
                      <a:pt x="3" y="193"/>
                    </a:lnTo>
                    <a:lnTo>
                      <a:pt x="1" y="198"/>
                    </a:lnTo>
                    <a:lnTo>
                      <a:pt x="0" y="200"/>
                    </a:lnTo>
                    <a:lnTo>
                      <a:pt x="0" y="201"/>
                    </a:lnTo>
                    <a:lnTo>
                      <a:pt x="1" y="200"/>
                    </a:lnTo>
                    <a:lnTo>
                      <a:pt x="5" y="198"/>
                    </a:lnTo>
                    <a:lnTo>
                      <a:pt x="11" y="193"/>
                    </a:lnTo>
                    <a:lnTo>
                      <a:pt x="18" y="187"/>
                    </a:lnTo>
                    <a:lnTo>
                      <a:pt x="21" y="184"/>
                    </a:lnTo>
                    <a:lnTo>
                      <a:pt x="25" y="179"/>
                    </a:lnTo>
                    <a:lnTo>
                      <a:pt x="28" y="173"/>
                    </a:lnTo>
                    <a:lnTo>
                      <a:pt x="33" y="170"/>
                    </a:lnTo>
                    <a:lnTo>
                      <a:pt x="37" y="163"/>
                    </a:lnTo>
                    <a:lnTo>
                      <a:pt x="41" y="156"/>
                    </a:lnTo>
                    <a:lnTo>
                      <a:pt x="44" y="148"/>
                    </a:lnTo>
                    <a:lnTo>
                      <a:pt x="47" y="143"/>
                    </a:lnTo>
                    <a:lnTo>
                      <a:pt x="48" y="138"/>
                    </a:lnTo>
                    <a:lnTo>
                      <a:pt x="49" y="133"/>
                    </a:lnTo>
                    <a:lnTo>
                      <a:pt x="51" y="130"/>
                    </a:lnTo>
                    <a:lnTo>
                      <a:pt x="53" y="126"/>
                    </a:lnTo>
                    <a:lnTo>
                      <a:pt x="57" y="119"/>
                    </a:lnTo>
                    <a:lnTo>
                      <a:pt x="61" y="113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4"/>
                    </a:lnTo>
                    <a:lnTo>
                      <a:pt x="76" y="88"/>
                    </a:lnTo>
                    <a:lnTo>
                      <a:pt x="79" y="83"/>
                    </a:lnTo>
                    <a:lnTo>
                      <a:pt x="82" y="77"/>
                    </a:lnTo>
                    <a:lnTo>
                      <a:pt x="84" y="70"/>
                    </a:lnTo>
                    <a:lnTo>
                      <a:pt x="86" y="65"/>
                    </a:lnTo>
                    <a:lnTo>
                      <a:pt x="86" y="58"/>
                    </a:lnTo>
                    <a:lnTo>
                      <a:pt x="87" y="52"/>
                    </a:lnTo>
                    <a:lnTo>
                      <a:pt x="86" y="46"/>
                    </a:lnTo>
                    <a:lnTo>
                      <a:pt x="85" y="40"/>
                    </a:lnTo>
                    <a:lnTo>
                      <a:pt x="82" y="32"/>
                    </a:lnTo>
                    <a:lnTo>
                      <a:pt x="79" y="26"/>
                    </a:lnTo>
                    <a:lnTo>
                      <a:pt x="74" y="20"/>
                    </a:lnTo>
                    <a:lnTo>
                      <a:pt x="71" y="17"/>
                    </a:lnTo>
                    <a:lnTo>
                      <a:pt x="65" y="12"/>
                    </a:lnTo>
                    <a:lnTo>
                      <a:pt x="60" y="8"/>
                    </a:lnTo>
                    <a:lnTo>
                      <a:pt x="54" y="6"/>
                    </a:lnTo>
                    <a:lnTo>
                      <a:pt x="49" y="4"/>
                    </a:lnTo>
                    <a:lnTo>
                      <a:pt x="44" y="3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33822" name="Group 309"/>
            <p:cNvGrpSpPr>
              <a:grpSpLocks noChangeAspect="1"/>
            </p:cNvGrpSpPr>
            <p:nvPr/>
          </p:nvGrpSpPr>
          <p:grpSpPr bwMode="auto">
            <a:xfrm rot="-5400000">
              <a:off x="3783" y="2820"/>
              <a:ext cx="590" cy="268"/>
              <a:chOff x="793" y="2432"/>
              <a:chExt cx="2223" cy="1008"/>
            </a:xfrm>
          </p:grpSpPr>
          <p:sp>
            <p:nvSpPr>
              <p:cNvPr id="33863" name="AutoShape 310"/>
              <p:cNvSpPr>
                <a:spLocks noChangeAspect="1" noChangeArrowheads="1" noTextEdit="1"/>
              </p:cNvSpPr>
              <p:nvPr/>
            </p:nvSpPr>
            <p:spPr bwMode="auto">
              <a:xfrm>
                <a:off x="793" y="2432"/>
                <a:ext cx="2223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64" name="Freeform 311"/>
              <p:cNvSpPr>
                <a:spLocks noChangeAspect="1"/>
              </p:cNvSpPr>
              <p:nvPr/>
            </p:nvSpPr>
            <p:spPr bwMode="auto">
              <a:xfrm>
                <a:off x="1152" y="2532"/>
                <a:ext cx="113" cy="126"/>
              </a:xfrm>
              <a:custGeom>
                <a:avLst/>
                <a:gdLst>
                  <a:gd name="T0" fmla="*/ 34 w 113"/>
                  <a:gd name="T1" fmla="*/ 0 h 126"/>
                  <a:gd name="T2" fmla="*/ 113 w 113"/>
                  <a:gd name="T3" fmla="*/ 33 h 126"/>
                  <a:gd name="T4" fmla="*/ 70 w 113"/>
                  <a:gd name="T5" fmla="*/ 126 h 126"/>
                  <a:gd name="T6" fmla="*/ 0 w 113"/>
                  <a:gd name="T7" fmla="*/ 109 h 126"/>
                  <a:gd name="T8" fmla="*/ 34 w 113"/>
                  <a:gd name="T9" fmla="*/ 0 h 126"/>
                  <a:gd name="T10" fmla="*/ 34 w 113"/>
                  <a:gd name="T11" fmla="*/ 0 h 1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26">
                    <a:moveTo>
                      <a:pt x="34" y="0"/>
                    </a:moveTo>
                    <a:lnTo>
                      <a:pt x="113" y="33"/>
                    </a:lnTo>
                    <a:lnTo>
                      <a:pt x="70" y="126"/>
                    </a:lnTo>
                    <a:lnTo>
                      <a:pt x="0" y="10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65" name="Freeform 312"/>
              <p:cNvSpPr>
                <a:spLocks noChangeAspect="1"/>
              </p:cNvSpPr>
              <p:nvPr/>
            </p:nvSpPr>
            <p:spPr bwMode="auto">
              <a:xfrm>
                <a:off x="895" y="2543"/>
                <a:ext cx="2002" cy="792"/>
              </a:xfrm>
              <a:custGeom>
                <a:avLst/>
                <a:gdLst>
                  <a:gd name="T0" fmla="*/ 394 w 2002"/>
                  <a:gd name="T1" fmla="*/ 58 h 792"/>
                  <a:gd name="T2" fmla="*/ 411 w 2002"/>
                  <a:gd name="T3" fmla="*/ 81 h 792"/>
                  <a:gd name="T4" fmla="*/ 436 w 2002"/>
                  <a:gd name="T5" fmla="*/ 111 h 792"/>
                  <a:gd name="T6" fmla="*/ 462 w 2002"/>
                  <a:gd name="T7" fmla="*/ 142 h 792"/>
                  <a:gd name="T8" fmla="*/ 488 w 2002"/>
                  <a:gd name="T9" fmla="*/ 174 h 792"/>
                  <a:gd name="T10" fmla="*/ 511 w 2002"/>
                  <a:gd name="T11" fmla="*/ 198 h 792"/>
                  <a:gd name="T12" fmla="*/ 537 w 2002"/>
                  <a:gd name="T13" fmla="*/ 220 h 792"/>
                  <a:gd name="T14" fmla="*/ 558 w 2002"/>
                  <a:gd name="T15" fmla="*/ 231 h 792"/>
                  <a:gd name="T16" fmla="*/ 591 w 2002"/>
                  <a:gd name="T17" fmla="*/ 245 h 792"/>
                  <a:gd name="T18" fmla="*/ 611 w 2002"/>
                  <a:gd name="T19" fmla="*/ 252 h 792"/>
                  <a:gd name="T20" fmla="*/ 1463 w 2002"/>
                  <a:gd name="T21" fmla="*/ 228 h 792"/>
                  <a:gd name="T22" fmla="*/ 1448 w 2002"/>
                  <a:gd name="T23" fmla="*/ 248 h 792"/>
                  <a:gd name="T24" fmla="*/ 1459 w 2002"/>
                  <a:gd name="T25" fmla="*/ 258 h 792"/>
                  <a:gd name="T26" fmla="*/ 1479 w 2002"/>
                  <a:gd name="T27" fmla="*/ 260 h 792"/>
                  <a:gd name="T28" fmla="*/ 1507 w 2002"/>
                  <a:gd name="T29" fmla="*/ 261 h 792"/>
                  <a:gd name="T30" fmla="*/ 1542 w 2002"/>
                  <a:gd name="T31" fmla="*/ 263 h 792"/>
                  <a:gd name="T32" fmla="*/ 1584 w 2002"/>
                  <a:gd name="T33" fmla="*/ 264 h 792"/>
                  <a:gd name="T34" fmla="*/ 1631 w 2002"/>
                  <a:gd name="T35" fmla="*/ 267 h 792"/>
                  <a:gd name="T36" fmla="*/ 1681 w 2002"/>
                  <a:gd name="T37" fmla="*/ 270 h 792"/>
                  <a:gd name="T38" fmla="*/ 1729 w 2002"/>
                  <a:gd name="T39" fmla="*/ 271 h 792"/>
                  <a:gd name="T40" fmla="*/ 1775 w 2002"/>
                  <a:gd name="T41" fmla="*/ 274 h 792"/>
                  <a:gd name="T42" fmla="*/ 1815 w 2002"/>
                  <a:gd name="T43" fmla="*/ 276 h 792"/>
                  <a:gd name="T44" fmla="*/ 1849 w 2002"/>
                  <a:gd name="T45" fmla="*/ 277 h 792"/>
                  <a:gd name="T46" fmla="*/ 1876 w 2002"/>
                  <a:gd name="T47" fmla="*/ 277 h 792"/>
                  <a:gd name="T48" fmla="*/ 1961 w 2002"/>
                  <a:gd name="T49" fmla="*/ 312 h 792"/>
                  <a:gd name="T50" fmla="*/ 1985 w 2002"/>
                  <a:gd name="T51" fmla="*/ 321 h 792"/>
                  <a:gd name="T52" fmla="*/ 2000 w 2002"/>
                  <a:gd name="T53" fmla="*/ 335 h 792"/>
                  <a:gd name="T54" fmla="*/ 1997 w 2002"/>
                  <a:gd name="T55" fmla="*/ 357 h 792"/>
                  <a:gd name="T56" fmla="*/ 1974 w 2002"/>
                  <a:gd name="T57" fmla="*/ 374 h 792"/>
                  <a:gd name="T58" fmla="*/ 1842 w 2002"/>
                  <a:gd name="T59" fmla="*/ 407 h 792"/>
                  <a:gd name="T60" fmla="*/ 1852 w 2002"/>
                  <a:gd name="T61" fmla="*/ 730 h 792"/>
                  <a:gd name="T62" fmla="*/ 1622 w 2002"/>
                  <a:gd name="T63" fmla="*/ 777 h 792"/>
                  <a:gd name="T64" fmla="*/ 1527 w 2002"/>
                  <a:gd name="T65" fmla="*/ 695 h 792"/>
                  <a:gd name="T66" fmla="*/ 1551 w 2002"/>
                  <a:gd name="T67" fmla="*/ 675 h 792"/>
                  <a:gd name="T68" fmla="*/ 1570 w 2002"/>
                  <a:gd name="T69" fmla="*/ 645 h 792"/>
                  <a:gd name="T70" fmla="*/ 1570 w 2002"/>
                  <a:gd name="T71" fmla="*/ 612 h 792"/>
                  <a:gd name="T72" fmla="*/ 1554 w 2002"/>
                  <a:gd name="T73" fmla="*/ 582 h 792"/>
                  <a:gd name="T74" fmla="*/ 1539 w 2002"/>
                  <a:gd name="T75" fmla="*/ 563 h 792"/>
                  <a:gd name="T76" fmla="*/ 1372 w 2002"/>
                  <a:gd name="T77" fmla="*/ 421 h 792"/>
                  <a:gd name="T78" fmla="*/ 505 w 2002"/>
                  <a:gd name="T79" fmla="*/ 403 h 792"/>
                  <a:gd name="T80" fmla="*/ 71 w 2002"/>
                  <a:gd name="T81" fmla="*/ 552 h 792"/>
                  <a:gd name="T82" fmla="*/ 222 w 2002"/>
                  <a:gd name="T83" fmla="*/ 0 h 792"/>
                  <a:gd name="T84" fmla="*/ 152 w 2002"/>
                  <a:gd name="T85" fmla="*/ 187 h 792"/>
                  <a:gd name="T86" fmla="*/ 160 w 2002"/>
                  <a:gd name="T87" fmla="*/ 215 h 792"/>
                  <a:gd name="T88" fmla="*/ 170 w 2002"/>
                  <a:gd name="T89" fmla="*/ 250 h 792"/>
                  <a:gd name="T90" fmla="*/ 174 w 2002"/>
                  <a:gd name="T91" fmla="*/ 267 h 792"/>
                  <a:gd name="T92" fmla="*/ 183 w 2002"/>
                  <a:gd name="T93" fmla="*/ 291 h 792"/>
                  <a:gd name="T94" fmla="*/ 193 w 2002"/>
                  <a:gd name="T95" fmla="*/ 315 h 792"/>
                  <a:gd name="T96" fmla="*/ 240 w 2002"/>
                  <a:gd name="T97" fmla="*/ 546 h 792"/>
                  <a:gd name="T98" fmla="*/ 313 w 2002"/>
                  <a:gd name="T99" fmla="*/ 323 h 792"/>
                  <a:gd name="T100" fmla="*/ 309 w 2002"/>
                  <a:gd name="T101" fmla="*/ 104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02" h="792">
                    <a:moveTo>
                      <a:pt x="385" y="48"/>
                    </a:moveTo>
                    <a:lnTo>
                      <a:pt x="385" y="49"/>
                    </a:lnTo>
                    <a:lnTo>
                      <a:pt x="389" y="52"/>
                    </a:lnTo>
                    <a:lnTo>
                      <a:pt x="390" y="55"/>
                    </a:lnTo>
                    <a:lnTo>
                      <a:pt x="394" y="58"/>
                    </a:lnTo>
                    <a:lnTo>
                      <a:pt x="396" y="62"/>
                    </a:lnTo>
                    <a:lnTo>
                      <a:pt x="399" y="67"/>
                    </a:lnTo>
                    <a:lnTo>
                      <a:pt x="403" y="70"/>
                    </a:lnTo>
                    <a:lnTo>
                      <a:pt x="406" y="75"/>
                    </a:lnTo>
                    <a:lnTo>
                      <a:pt x="411" y="81"/>
                    </a:lnTo>
                    <a:lnTo>
                      <a:pt x="416" y="87"/>
                    </a:lnTo>
                    <a:lnTo>
                      <a:pt x="419" y="92"/>
                    </a:lnTo>
                    <a:lnTo>
                      <a:pt x="424" y="98"/>
                    </a:lnTo>
                    <a:lnTo>
                      <a:pt x="430" y="104"/>
                    </a:lnTo>
                    <a:lnTo>
                      <a:pt x="436" y="111"/>
                    </a:lnTo>
                    <a:lnTo>
                      <a:pt x="439" y="117"/>
                    </a:lnTo>
                    <a:lnTo>
                      <a:pt x="445" y="124"/>
                    </a:lnTo>
                    <a:lnTo>
                      <a:pt x="451" y="130"/>
                    </a:lnTo>
                    <a:lnTo>
                      <a:pt x="457" y="136"/>
                    </a:lnTo>
                    <a:lnTo>
                      <a:pt x="462" y="142"/>
                    </a:lnTo>
                    <a:lnTo>
                      <a:pt x="468" y="149"/>
                    </a:lnTo>
                    <a:lnTo>
                      <a:pt x="472" y="156"/>
                    </a:lnTo>
                    <a:lnTo>
                      <a:pt x="478" y="162"/>
                    </a:lnTo>
                    <a:lnTo>
                      <a:pt x="483" y="168"/>
                    </a:lnTo>
                    <a:lnTo>
                      <a:pt x="488" y="174"/>
                    </a:lnTo>
                    <a:lnTo>
                      <a:pt x="493" y="180"/>
                    </a:lnTo>
                    <a:lnTo>
                      <a:pt x="498" y="185"/>
                    </a:lnTo>
                    <a:lnTo>
                      <a:pt x="502" y="190"/>
                    </a:lnTo>
                    <a:lnTo>
                      <a:pt x="506" y="194"/>
                    </a:lnTo>
                    <a:lnTo>
                      <a:pt x="511" y="198"/>
                    </a:lnTo>
                    <a:lnTo>
                      <a:pt x="515" y="203"/>
                    </a:lnTo>
                    <a:lnTo>
                      <a:pt x="522" y="208"/>
                    </a:lnTo>
                    <a:lnTo>
                      <a:pt x="530" y="214"/>
                    </a:lnTo>
                    <a:lnTo>
                      <a:pt x="533" y="216"/>
                    </a:lnTo>
                    <a:lnTo>
                      <a:pt x="537" y="220"/>
                    </a:lnTo>
                    <a:lnTo>
                      <a:pt x="542" y="222"/>
                    </a:lnTo>
                    <a:lnTo>
                      <a:pt x="546" y="225"/>
                    </a:lnTo>
                    <a:lnTo>
                      <a:pt x="550" y="227"/>
                    </a:lnTo>
                    <a:lnTo>
                      <a:pt x="554" y="229"/>
                    </a:lnTo>
                    <a:lnTo>
                      <a:pt x="558" y="231"/>
                    </a:lnTo>
                    <a:lnTo>
                      <a:pt x="563" y="234"/>
                    </a:lnTo>
                    <a:lnTo>
                      <a:pt x="570" y="237"/>
                    </a:lnTo>
                    <a:lnTo>
                      <a:pt x="578" y="241"/>
                    </a:lnTo>
                    <a:lnTo>
                      <a:pt x="584" y="243"/>
                    </a:lnTo>
                    <a:lnTo>
                      <a:pt x="591" y="245"/>
                    </a:lnTo>
                    <a:lnTo>
                      <a:pt x="597" y="248"/>
                    </a:lnTo>
                    <a:lnTo>
                      <a:pt x="603" y="250"/>
                    </a:lnTo>
                    <a:lnTo>
                      <a:pt x="606" y="250"/>
                    </a:lnTo>
                    <a:lnTo>
                      <a:pt x="610" y="251"/>
                    </a:lnTo>
                    <a:lnTo>
                      <a:pt x="611" y="252"/>
                    </a:lnTo>
                    <a:lnTo>
                      <a:pt x="612" y="254"/>
                    </a:lnTo>
                    <a:lnTo>
                      <a:pt x="1291" y="262"/>
                    </a:lnTo>
                    <a:lnTo>
                      <a:pt x="1381" y="200"/>
                    </a:lnTo>
                    <a:lnTo>
                      <a:pt x="1455" y="203"/>
                    </a:lnTo>
                    <a:lnTo>
                      <a:pt x="1463" y="228"/>
                    </a:lnTo>
                    <a:lnTo>
                      <a:pt x="1462" y="228"/>
                    </a:lnTo>
                    <a:lnTo>
                      <a:pt x="1459" y="231"/>
                    </a:lnTo>
                    <a:lnTo>
                      <a:pt x="1455" y="236"/>
                    </a:lnTo>
                    <a:lnTo>
                      <a:pt x="1450" y="242"/>
                    </a:lnTo>
                    <a:lnTo>
                      <a:pt x="1448" y="248"/>
                    </a:lnTo>
                    <a:lnTo>
                      <a:pt x="1448" y="252"/>
                    </a:lnTo>
                    <a:lnTo>
                      <a:pt x="1448" y="254"/>
                    </a:lnTo>
                    <a:lnTo>
                      <a:pt x="1450" y="256"/>
                    </a:lnTo>
                    <a:lnTo>
                      <a:pt x="1453" y="257"/>
                    </a:lnTo>
                    <a:lnTo>
                      <a:pt x="1459" y="258"/>
                    </a:lnTo>
                    <a:lnTo>
                      <a:pt x="1461" y="258"/>
                    </a:lnTo>
                    <a:lnTo>
                      <a:pt x="1467" y="258"/>
                    </a:lnTo>
                    <a:lnTo>
                      <a:pt x="1469" y="258"/>
                    </a:lnTo>
                    <a:lnTo>
                      <a:pt x="1474" y="260"/>
                    </a:lnTo>
                    <a:lnTo>
                      <a:pt x="1479" y="260"/>
                    </a:lnTo>
                    <a:lnTo>
                      <a:pt x="1483" y="260"/>
                    </a:lnTo>
                    <a:lnTo>
                      <a:pt x="1488" y="260"/>
                    </a:lnTo>
                    <a:lnTo>
                      <a:pt x="1494" y="260"/>
                    </a:lnTo>
                    <a:lnTo>
                      <a:pt x="1500" y="260"/>
                    </a:lnTo>
                    <a:lnTo>
                      <a:pt x="1507" y="261"/>
                    </a:lnTo>
                    <a:lnTo>
                      <a:pt x="1513" y="261"/>
                    </a:lnTo>
                    <a:lnTo>
                      <a:pt x="1520" y="262"/>
                    </a:lnTo>
                    <a:lnTo>
                      <a:pt x="1527" y="262"/>
                    </a:lnTo>
                    <a:lnTo>
                      <a:pt x="1535" y="263"/>
                    </a:lnTo>
                    <a:lnTo>
                      <a:pt x="1542" y="263"/>
                    </a:lnTo>
                    <a:lnTo>
                      <a:pt x="1550" y="263"/>
                    </a:lnTo>
                    <a:lnTo>
                      <a:pt x="1558" y="263"/>
                    </a:lnTo>
                    <a:lnTo>
                      <a:pt x="1568" y="263"/>
                    </a:lnTo>
                    <a:lnTo>
                      <a:pt x="1576" y="263"/>
                    </a:lnTo>
                    <a:lnTo>
                      <a:pt x="1584" y="264"/>
                    </a:lnTo>
                    <a:lnTo>
                      <a:pt x="1594" y="265"/>
                    </a:lnTo>
                    <a:lnTo>
                      <a:pt x="1604" y="265"/>
                    </a:lnTo>
                    <a:lnTo>
                      <a:pt x="1613" y="265"/>
                    </a:lnTo>
                    <a:lnTo>
                      <a:pt x="1622" y="265"/>
                    </a:lnTo>
                    <a:lnTo>
                      <a:pt x="1631" y="267"/>
                    </a:lnTo>
                    <a:lnTo>
                      <a:pt x="1642" y="268"/>
                    </a:lnTo>
                    <a:lnTo>
                      <a:pt x="1651" y="268"/>
                    </a:lnTo>
                    <a:lnTo>
                      <a:pt x="1662" y="268"/>
                    </a:lnTo>
                    <a:lnTo>
                      <a:pt x="1671" y="269"/>
                    </a:lnTo>
                    <a:lnTo>
                      <a:pt x="1681" y="270"/>
                    </a:lnTo>
                    <a:lnTo>
                      <a:pt x="1690" y="270"/>
                    </a:lnTo>
                    <a:lnTo>
                      <a:pt x="1701" y="270"/>
                    </a:lnTo>
                    <a:lnTo>
                      <a:pt x="1709" y="270"/>
                    </a:lnTo>
                    <a:lnTo>
                      <a:pt x="1719" y="271"/>
                    </a:lnTo>
                    <a:lnTo>
                      <a:pt x="1729" y="271"/>
                    </a:lnTo>
                    <a:lnTo>
                      <a:pt x="1738" y="271"/>
                    </a:lnTo>
                    <a:lnTo>
                      <a:pt x="1748" y="271"/>
                    </a:lnTo>
                    <a:lnTo>
                      <a:pt x="1757" y="272"/>
                    </a:lnTo>
                    <a:lnTo>
                      <a:pt x="1765" y="272"/>
                    </a:lnTo>
                    <a:lnTo>
                      <a:pt x="1775" y="274"/>
                    </a:lnTo>
                    <a:lnTo>
                      <a:pt x="1783" y="274"/>
                    </a:lnTo>
                    <a:lnTo>
                      <a:pt x="1791" y="274"/>
                    </a:lnTo>
                    <a:lnTo>
                      <a:pt x="1799" y="274"/>
                    </a:lnTo>
                    <a:lnTo>
                      <a:pt x="1807" y="275"/>
                    </a:lnTo>
                    <a:lnTo>
                      <a:pt x="1815" y="276"/>
                    </a:lnTo>
                    <a:lnTo>
                      <a:pt x="1823" y="276"/>
                    </a:lnTo>
                    <a:lnTo>
                      <a:pt x="1830" y="276"/>
                    </a:lnTo>
                    <a:lnTo>
                      <a:pt x="1836" y="276"/>
                    </a:lnTo>
                    <a:lnTo>
                      <a:pt x="1842" y="276"/>
                    </a:lnTo>
                    <a:lnTo>
                      <a:pt x="1849" y="277"/>
                    </a:lnTo>
                    <a:lnTo>
                      <a:pt x="1853" y="277"/>
                    </a:lnTo>
                    <a:lnTo>
                      <a:pt x="1859" y="277"/>
                    </a:lnTo>
                    <a:lnTo>
                      <a:pt x="1864" y="277"/>
                    </a:lnTo>
                    <a:lnTo>
                      <a:pt x="1870" y="277"/>
                    </a:lnTo>
                    <a:lnTo>
                      <a:pt x="1876" y="277"/>
                    </a:lnTo>
                    <a:lnTo>
                      <a:pt x="1881" y="278"/>
                    </a:lnTo>
                    <a:lnTo>
                      <a:pt x="1885" y="278"/>
                    </a:lnTo>
                    <a:lnTo>
                      <a:pt x="1887" y="279"/>
                    </a:lnTo>
                    <a:lnTo>
                      <a:pt x="1960" y="312"/>
                    </a:lnTo>
                    <a:lnTo>
                      <a:pt x="1961" y="312"/>
                    </a:lnTo>
                    <a:lnTo>
                      <a:pt x="1967" y="314"/>
                    </a:lnTo>
                    <a:lnTo>
                      <a:pt x="1971" y="315"/>
                    </a:lnTo>
                    <a:lnTo>
                      <a:pt x="1974" y="316"/>
                    </a:lnTo>
                    <a:lnTo>
                      <a:pt x="1979" y="318"/>
                    </a:lnTo>
                    <a:lnTo>
                      <a:pt x="1985" y="321"/>
                    </a:lnTo>
                    <a:lnTo>
                      <a:pt x="1988" y="323"/>
                    </a:lnTo>
                    <a:lnTo>
                      <a:pt x="1993" y="325"/>
                    </a:lnTo>
                    <a:lnTo>
                      <a:pt x="1995" y="328"/>
                    </a:lnTo>
                    <a:lnTo>
                      <a:pt x="1999" y="331"/>
                    </a:lnTo>
                    <a:lnTo>
                      <a:pt x="2000" y="335"/>
                    </a:lnTo>
                    <a:lnTo>
                      <a:pt x="2002" y="339"/>
                    </a:lnTo>
                    <a:lnTo>
                      <a:pt x="2001" y="343"/>
                    </a:lnTo>
                    <a:lnTo>
                      <a:pt x="2001" y="349"/>
                    </a:lnTo>
                    <a:lnTo>
                      <a:pt x="1999" y="352"/>
                    </a:lnTo>
                    <a:lnTo>
                      <a:pt x="1997" y="357"/>
                    </a:lnTo>
                    <a:lnTo>
                      <a:pt x="1994" y="359"/>
                    </a:lnTo>
                    <a:lnTo>
                      <a:pt x="1992" y="363"/>
                    </a:lnTo>
                    <a:lnTo>
                      <a:pt x="1986" y="368"/>
                    </a:lnTo>
                    <a:lnTo>
                      <a:pt x="1980" y="371"/>
                    </a:lnTo>
                    <a:lnTo>
                      <a:pt x="1974" y="374"/>
                    </a:lnTo>
                    <a:lnTo>
                      <a:pt x="1971" y="375"/>
                    </a:lnTo>
                    <a:lnTo>
                      <a:pt x="1967" y="375"/>
                    </a:lnTo>
                    <a:lnTo>
                      <a:pt x="1966" y="375"/>
                    </a:lnTo>
                    <a:lnTo>
                      <a:pt x="1917" y="396"/>
                    </a:lnTo>
                    <a:lnTo>
                      <a:pt x="1842" y="407"/>
                    </a:lnTo>
                    <a:lnTo>
                      <a:pt x="1849" y="569"/>
                    </a:lnTo>
                    <a:lnTo>
                      <a:pt x="1793" y="635"/>
                    </a:lnTo>
                    <a:lnTo>
                      <a:pt x="1802" y="681"/>
                    </a:lnTo>
                    <a:lnTo>
                      <a:pt x="1825" y="714"/>
                    </a:lnTo>
                    <a:lnTo>
                      <a:pt x="1852" y="730"/>
                    </a:lnTo>
                    <a:lnTo>
                      <a:pt x="1849" y="792"/>
                    </a:lnTo>
                    <a:lnTo>
                      <a:pt x="1742" y="784"/>
                    </a:lnTo>
                    <a:lnTo>
                      <a:pt x="1739" y="723"/>
                    </a:lnTo>
                    <a:lnTo>
                      <a:pt x="1618" y="728"/>
                    </a:lnTo>
                    <a:lnTo>
                      <a:pt x="1622" y="777"/>
                    </a:lnTo>
                    <a:lnTo>
                      <a:pt x="1521" y="777"/>
                    </a:lnTo>
                    <a:lnTo>
                      <a:pt x="1516" y="702"/>
                    </a:lnTo>
                    <a:lnTo>
                      <a:pt x="1517" y="701"/>
                    </a:lnTo>
                    <a:lnTo>
                      <a:pt x="1523" y="697"/>
                    </a:lnTo>
                    <a:lnTo>
                      <a:pt x="1527" y="695"/>
                    </a:lnTo>
                    <a:lnTo>
                      <a:pt x="1531" y="691"/>
                    </a:lnTo>
                    <a:lnTo>
                      <a:pt x="1536" y="688"/>
                    </a:lnTo>
                    <a:lnTo>
                      <a:pt x="1542" y="684"/>
                    </a:lnTo>
                    <a:lnTo>
                      <a:pt x="1547" y="678"/>
                    </a:lnTo>
                    <a:lnTo>
                      <a:pt x="1551" y="675"/>
                    </a:lnTo>
                    <a:lnTo>
                      <a:pt x="1556" y="669"/>
                    </a:lnTo>
                    <a:lnTo>
                      <a:pt x="1561" y="664"/>
                    </a:lnTo>
                    <a:lnTo>
                      <a:pt x="1564" y="658"/>
                    </a:lnTo>
                    <a:lnTo>
                      <a:pt x="1568" y="652"/>
                    </a:lnTo>
                    <a:lnTo>
                      <a:pt x="1570" y="645"/>
                    </a:lnTo>
                    <a:lnTo>
                      <a:pt x="1574" y="639"/>
                    </a:lnTo>
                    <a:lnTo>
                      <a:pt x="1574" y="632"/>
                    </a:lnTo>
                    <a:lnTo>
                      <a:pt x="1574" y="625"/>
                    </a:lnTo>
                    <a:lnTo>
                      <a:pt x="1573" y="618"/>
                    </a:lnTo>
                    <a:lnTo>
                      <a:pt x="1570" y="612"/>
                    </a:lnTo>
                    <a:lnTo>
                      <a:pt x="1568" y="605"/>
                    </a:lnTo>
                    <a:lnTo>
                      <a:pt x="1564" y="598"/>
                    </a:lnTo>
                    <a:lnTo>
                      <a:pt x="1562" y="592"/>
                    </a:lnTo>
                    <a:lnTo>
                      <a:pt x="1558" y="588"/>
                    </a:lnTo>
                    <a:lnTo>
                      <a:pt x="1554" y="582"/>
                    </a:lnTo>
                    <a:lnTo>
                      <a:pt x="1550" y="577"/>
                    </a:lnTo>
                    <a:lnTo>
                      <a:pt x="1547" y="572"/>
                    </a:lnTo>
                    <a:lnTo>
                      <a:pt x="1544" y="570"/>
                    </a:lnTo>
                    <a:lnTo>
                      <a:pt x="1541" y="564"/>
                    </a:lnTo>
                    <a:lnTo>
                      <a:pt x="1539" y="563"/>
                    </a:lnTo>
                    <a:lnTo>
                      <a:pt x="1534" y="381"/>
                    </a:lnTo>
                    <a:lnTo>
                      <a:pt x="1463" y="381"/>
                    </a:lnTo>
                    <a:lnTo>
                      <a:pt x="1463" y="414"/>
                    </a:lnTo>
                    <a:lnTo>
                      <a:pt x="1448" y="429"/>
                    </a:lnTo>
                    <a:lnTo>
                      <a:pt x="1372" y="421"/>
                    </a:lnTo>
                    <a:lnTo>
                      <a:pt x="1305" y="375"/>
                    </a:lnTo>
                    <a:lnTo>
                      <a:pt x="652" y="356"/>
                    </a:lnTo>
                    <a:lnTo>
                      <a:pt x="567" y="345"/>
                    </a:lnTo>
                    <a:lnTo>
                      <a:pt x="560" y="377"/>
                    </a:lnTo>
                    <a:lnTo>
                      <a:pt x="505" y="403"/>
                    </a:lnTo>
                    <a:lnTo>
                      <a:pt x="466" y="429"/>
                    </a:lnTo>
                    <a:lnTo>
                      <a:pt x="402" y="559"/>
                    </a:lnTo>
                    <a:lnTo>
                      <a:pt x="322" y="609"/>
                    </a:lnTo>
                    <a:lnTo>
                      <a:pt x="195" y="618"/>
                    </a:lnTo>
                    <a:lnTo>
                      <a:pt x="71" y="552"/>
                    </a:lnTo>
                    <a:lnTo>
                      <a:pt x="0" y="414"/>
                    </a:lnTo>
                    <a:lnTo>
                      <a:pt x="0" y="254"/>
                    </a:lnTo>
                    <a:lnTo>
                      <a:pt x="27" y="124"/>
                    </a:lnTo>
                    <a:lnTo>
                      <a:pt x="126" y="22"/>
                    </a:lnTo>
                    <a:lnTo>
                      <a:pt x="222" y="0"/>
                    </a:lnTo>
                    <a:lnTo>
                      <a:pt x="313" y="0"/>
                    </a:lnTo>
                    <a:lnTo>
                      <a:pt x="277" y="91"/>
                    </a:lnTo>
                    <a:lnTo>
                      <a:pt x="186" y="120"/>
                    </a:lnTo>
                    <a:lnTo>
                      <a:pt x="150" y="184"/>
                    </a:lnTo>
                    <a:lnTo>
                      <a:pt x="152" y="187"/>
                    </a:lnTo>
                    <a:lnTo>
                      <a:pt x="152" y="190"/>
                    </a:lnTo>
                    <a:lnTo>
                      <a:pt x="154" y="196"/>
                    </a:lnTo>
                    <a:lnTo>
                      <a:pt x="156" y="201"/>
                    </a:lnTo>
                    <a:lnTo>
                      <a:pt x="158" y="208"/>
                    </a:lnTo>
                    <a:lnTo>
                      <a:pt x="160" y="215"/>
                    </a:lnTo>
                    <a:lnTo>
                      <a:pt x="163" y="223"/>
                    </a:lnTo>
                    <a:lnTo>
                      <a:pt x="165" y="230"/>
                    </a:lnTo>
                    <a:lnTo>
                      <a:pt x="167" y="237"/>
                    </a:lnTo>
                    <a:lnTo>
                      <a:pt x="168" y="244"/>
                    </a:lnTo>
                    <a:lnTo>
                      <a:pt x="170" y="250"/>
                    </a:lnTo>
                    <a:lnTo>
                      <a:pt x="172" y="255"/>
                    </a:lnTo>
                    <a:lnTo>
                      <a:pt x="173" y="260"/>
                    </a:lnTo>
                    <a:lnTo>
                      <a:pt x="173" y="262"/>
                    </a:lnTo>
                    <a:lnTo>
                      <a:pt x="174" y="263"/>
                    </a:lnTo>
                    <a:lnTo>
                      <a:pt x="174" y="267"/>
                    </a:lnTo>
                    <a:lnTo>
                      <a:pt x="176" y="274"/>
                    </a:lnTo>
                    <a:lnTo>
                      <a:pt x="177" y="277"/>
                    </a:lnTo>
                    <a:lnTo>
                      <a:pt x="179" y="282"/>
                    </a:lnTo>
                    <a:lnTo>
                      <a:pt x="181" y="287"/>
                    </a:lnTo>
                    <a:lnTo>
                      <a:pt x="183" y="291"/>
                    </a:lnTo>
                    <a:lnTo>
                      <a:pt x="185" y="296"/>
                    </a:lnTo>
                    <a:lnTo>
                      <a:pt x="187" y="301"/>
                    </a:lnTo>
                    <a:lnTo>
                      <a:pt x="188" y="305"/>
                    </a:lnTo>
                    <a:lnTo>
                      <a:pt x="190" y="310"/>
                    </a:lnTo>
                    <a:lnTo>
                      <a:pt x="193" y="315"/>
                    </a:lnTo>
                    <a:lnTo>
                      <a:pt x="194" y="317"/>
                    </a:lnTo>
                    <a:lnTo>
                      <a:pt x="154" y="362"/>
                    </a:lnTo>
                    <a:lnTo>
                      <a:pt x="140" y="414"/>
                    </a:lnTo>
                    <a:lnTo>
                      <a:pt x="174" y="501"/>
                    </a:lnTo>
                    <a:lnTo>
                      <a:pt x="240" y="546"/>
                    </a:lnTo>
                    <a:lnTo>
                      <a:pt x="295" y="546"/>
                    </a:lnTo>
                    <a:lnTo>
                      <a:pt x="341" y="516"/>
                    </a:lnTo>
                    <a:lnTo>
                      <a:pt x="358" y="431"/>
                    </a:lnTo>
                    <a:lnTo>
                      <a:pt x="354" y="381"/>
                    </a:lnTo>
                    <a:lnTo>
                      <a:pt x="313" y="323"/>
                    </a:lnTo>
                    <a:lnTo>
                      <a:pt x="368" y="263"/>
                    </a:lnTo>
                    <a:lnTo>
                      <a:pt x="376" y="222"/>
                    </a:lnTo>
                    <a:lnTo>
                      <a:pt x="368" y="163"/>
                    </a:lnTo>
                    <a:lnTo>
                      <a:pt x="341" y="124"/>
                    </a:lnTo>
                    <a:lnTo>
                      <a:pt x="309" y="104"/>
                    </a:lnTo>
                    <a:lnTo>
                      <a:pt x="342" y="13"/>
                    </a:lnTo>
                    <a:lnTo>
                      <a:pt x="385" y="48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66" name="Freeform 313"/>
              <p:cNvSpPr>
                <a:spLocks noChangeAspect="1"/>
              </p:cNvSpPr>
              <p:nvPr/>
            </p:nvSpPr>
            <p:spPr bwMode="auto">
              <a:xfrm>
                <a:off x="868" y="2516"/>
                <a:ext cx="610" cy="669"/>
              </a:xfrm>
              <a:custGeom>
                <a:avLst/>
                <a:gdLst>
                  <a:gd name="T0" fmla="*/ 262 w 610"/>
                  <a:gd name="T1" fmla="*/ 0 h 669"/>
                  <a:gd name="T2" fmla="*/ 322 w 610"/>
                  <a:gd name="T3" fmla="*/ 4 h 669"/>
                  <a:gd name="T4" fmla="*/ 385 w 610"/>
                  <a:gd name="T5" fmla="*/ 22 h 669"/>
                  <a:gd name="T6" fmla="*/ 432 w 610"/>
                  <a:gd name="T7" fmla="*/ 56 h 669"/>
                  <a:gd name="T8" fmla="*/ 468 w 610"/>
                  <a:gd name="T9" fmla="*/ 92 h 669"/>
                  <a:gd name="T10" fmla="*/ 500 w 610"/>
                  <a:gd name="T11" fmla="*/ 147 h 669"/>
                  <a:gd name="T12" fmla="*/ 530 w 610"/>
                  <a:gd name="T13" fmla="*/ 195 h 669"/>
                  <a:gd name="T14" fmla="*/ 537 w 610"/>
                  <a:gd name="T15" fmla="*/ 241 h 669"/>
                  <a:gd name="T16" fmla="*/ 486 w 610"/>
                  <a:gd name="T17" fmla="*/ 205 h 669"/>
                  <a:gd name="T18" fmla="*/ 449 w 610"/>
                  <a:gd name="T19" fmla="*/ 158 h 669"/>
                  <a:gd name="T20" fmla="*/ 406 w 610"/>
                  <a:gd name="T21" fmla="*/ 101 h 669"/>
                  <a:gd name="T22" fmla="*/ 365 w 610"/>
                  <a:gd name="T23" fmla="*/ 59 h 669"/>
                  <a:gd name="T24" fmla="*/ 328 w 610"/>
                  <a:gd name="T25" fmla="*/ 45 h 669"/>
                  <a:gd name="T26" fmla="*/ 283 w 610"/>
                  <a:gd name="T27" fmla="*/ 42 h 669"/>
                  <a:gd name="T28" fmla="*/ 241 w 610"/>
                  <a:gd name="T29" fmla="*/ 43 h 669"/>
                  <a:gd name="T30" fmla="*/ 195 w 610"/>
                  <a:gd name="T31" fmla="*/ 56 h 669"/>
                  <a:gd name="T32" fmla="*/ 145 w 610"/>
                  <a:gd name="T33" fmla="*/ 85 h 669"/>
                  <a:gd name="T34" fmla="*/ 98 w 610"/>
                  <a:gd name="T35" fmla="*/ 134 h 669"/>
                  <a:gd name="T36" fmla="*/ 76 w 610"/>
                  <a:gd name="T37" fmla="*/ 174 h 669"/>
                  <a:gd name="T38" fmla="*/ 64 w 610"/>
                  <a:gd name="T39" fmla="*/ 225 h 669"/>
                  <a:gd name="T40" fmla="*/ 54 w 610"/>
                  <a:gd name="T41" fmla="*/ 276 h 669"/>
                  <a:gd name="T42" fmla="*/ 51 w 610"/>
                  <a:gd name="T43" fmla="*/ 323 h 669"/>
                  <a:gd name="T44" fmla="*/ 52 w 610"/>
                  <a:gd name="T45" fmla="*/ 364 h 669"/>
                  <a:gd name="T46" fmla="*/ 58 w 610"/>
                  <a:gd name="T47" fmla="*/ 418 h 669"/>
                  <a:gd name="T48" fmla="*/ 72 w 610"/>
                  <a:gd name="T49" fmla="*/ 479 h 669"/>
                  <a:gd name="T50" fmla="*/ 93 w 610"/>
                  <a:gd name="T51" fmla="*/ 528 h 669"/>
                  <a:gd name="T52" fmla="*/ 128 w 610"/>
                  <a:gd name="T53" fmla="*/ 568 h 669"/>
                  <a:gd name="T54" fmla="*/ 169 w 610"/>
                  <a:gd name="T55" fmla="*/ 598 h 669"/>
                  <a:gd name="T56" fmla="*/ 208 w 610"/>
                  <a:gd name="T57" fmla="*/ 617 h 669"/>
                  <a:gd name="T58" fmla="*/ 251 w 610"/>
                  <a:gd name="T59" fmla="*/ 628 h 669"/>
                  <a:gd name="T60" fmla="*/ 301 w 610"/>
                  <a:gd name="T61" fmla="*/ 630 h 669"/>
                  <a:gd name="T62" fmla="*/ 345 w 610"/>
                  <a:gd name="T63" fmla="*/ 623 h 669"/>
                  <a:gd name="T64" fmla="*/ 395 w 610"/>
                  <a:gd name="T65" fmla="*/ 595 h 669"/>
                  <a:gd name="T66" fmla="*/ 444 w 610"/>
                  <a:gd name="T67" fmla="*/ 545 h 669"/>
                  <a:gd name="T68" fmla="*/ 455 w 610"/>
                  <a:gd name="T69" fmla="*/ 504 h 669"/>
                  <a:gd name="T70" fmla="*/ 476 w 610"/>
                  <a:gd name="T71" fmla="*/ 457 h 669"/>
                  <a:gd name="T72" fmla="*/ 518 w 610"/>
                  <a:gd name="T73" fmla="*/ 416 h 669"/>
                  <a:gd name="T74" fmla="*/ 559 w 610"/>
                  <a:gd name="T75" fmla="*/ 402 h 669"/>
                  <a:gd name="T76" fmla="*/ 581 w 610"/>
                  <a:gd name="T77" fmla="*/ 434 h 669"/>
                  <a:gd name="T78" fmla="*/ 531 w 610"/>
                  <a:gd name="T79" fmla="*/ 448 h 669"/>
                  <a:gd name="T80" fmla="*/ 511 w 610"/>
                  <a:gd name="T81" fmla="*/ 490 h 669"/>
                  <a:gd name="T82" fmla="*/ 495 w 610"/>
                  <a:gd name="T83" fmla="*/ 534 h 669"/>
                  <a:gd name="T84" fmla="*/ 464 w 610"/>
                  <a:gd name="T85" fmla="*/ 579 h 669"/>
                  <a:gd name="T86" fmla="*/ 421 w 610"/>
                  <a:gd name="T87" fmla="*/ 623 h 669"/>
                  <a:gd name="T88" fmla="*/ 374 w 610"/>
                  <a:gd name="T89" fmla="*/ 649 h 669"/>
                  <a:gd name="T90" fmla="*/ 337 w 610"/>
                  <a:gd name="T91" fmla="*/ 659 h 669"/>
                  <a:gd name="T92" fmla="*/ 296 w 610"/>
                  <a:gd name="T93" fmla="*/ 666 h 669"/>
                  <a:gd name="T94" fmla="*/ 256 w 610"/>
                  <a:gd name="T95" fmla="*/ 669 h 669"/>
                  <a:gd name="T96" fmla="*/ 214 w 610"/>
                  <a:gd name="T97" fmla="*/ 662 h 669"/>
                  <a:gd name="T98" fmla="*/ 160 w 610"/>
                  <a:gd name="T99" fmla="*/ 642 h 669"/>
                  <a:gd name="T100" fmla="*/ 122 w 610"/>
                  <a:gd name="T101" fmla="*/ 615 h 669"/>
                  <a:gd name="T102" fmla="*/ 80 w 610"/>
                  <a:gd name="T103" fmla="*/ 575 h 669"/>
                  <a:gd name="T104" fmla="*/ 48 w 610"/>
                  <a:gd name="T105" fmla="*/ 528 h 669"/>
                  <a:gd name="T106" fmla="*/ 26 w 610"/>
                  <a:gd name="T107" fmla="*/ 474 h 669"/>
                  <a:gd name="T108" fmla="*/ 8 w 610"/>
                  <a:gd name="T109" fmla="*/ 410 h 669"/>
                  <a:gd name="T110" fmla="*/ 0 w 610"/>
                  <a:gd name="T111" fmla="*/ 349 h 669"/>
                  <a:gd name="T112" fmla="*/ 4 w 610"/>
                  <a:gd name="T113" fmla="*/ 289 h 669"/>
                  <a:gd name="T114" fmla="*/ 15 w 610"/>
                  <a:gd name="T115" fmla="*/ 221 h 669"/>
                  <a:gd name="T116" fmla="*/ 32 w 610"/>
                  <a:gd name="T117" fmla="*/ 155 h 669"/>
                  <a:gd name="T118" fmla="*/ 58 w 610"/>
                  <a:gd name="T119" fmla="*/ 105 h 669"/>
                  <a:gd name="T120" fmla="*/ 112 w 610"/>
                  <a:gd name="T121" fmla="*/ 50 h 669"/>
                  <a:gd name="T122" fmla="*/ 159 w 610"/>
                  <a:gd name="T123" fmla="*/ 22 h 669"/>
                  <a:gd name="T124" fmla="*/ 214 w 610"/>
                  <a:gd name="T125" fmla="*/ 4 h 6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10" h="669">
                    <a:moveTo>
                      <a:pt x="234" y="0"/>
                    </a:moveTo>
                    <a:lnTo>
                      <a:pt x="234" y="0"/>
                    </a:lnTo>
                    <a:lnTo>
                      <a:pt x="239" y="0"/>
                    </a:lnTo>
                    <a:lnTo>
                      <a:pt x="241" y="0"/>
                    </a:lnTo>
                    <a:lnTo>
                      <a:pt x="244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4" y="0"/>
                    </a:lnTo>
                    <a:lnTo>
                      <a:pt x="280" y="0"/>
                    </a:lnTo>
                    <a:lnTo>
                      <a:pt x="287" y="0"/>
                    </a:lnTo>
                    <a:lnTo>
                      <a:pt x="294" y="1"/>
                    </a:lnTo>
                    <a:lnTo>
                      <a:pt x="301" y="2"/>
                    </a:lnTo>
                    <a:lnTo>
                      <a:pt x="308" y="2"/>
                    </a:lnTo>
                    <a:lnTo>
                      <a:pt x="314" y="3"/>
                    </a:lnTo>
                    <a:lnTo>
                      <a:pt x="322" y="4"/>
                    </a:lnTo>
                    <a:lnTo>
                      <a:pt x="329" y="5"/>
                    </a:lnTo>
                    <a:lnTo>
                      <a:pt x="336" y="7"/>
                    </a:lnTo>
                    <a:lnTo>
                      <a:pt x="343" y="8"/>
                    </a:lnTo>
                    <a:lnTo>
                      <a:pt x="350" y="10"/>
                    </a:lnTo>
                    <a:lnTo>
                      <a:pt x="358" y="12"/>
                    </a:lnTo>
                    <a:lnTo>
                      <a:pt x="365" y="15"/>
                    </a:lnTo>
                    <a:lnTo>
                      <a:pt x="371" y="17"/>
                    </a:lnTo>
                    <a:lnTo>
                      <a:pt x="378" y="20"/>
                    </a:lnTo>
                    <a:lnTo>
                      <a:pt x="385" y="22"/>
                    </a:lnTo>
                    <a:lnTo>
                      <a:pt x="391" y="25"/>
                    </a:lnTo>
                    <a:lnTo>
                      <a:pt x="398" y="29"/>
                    </a:lnTo>
                    <a:lnTo>
                      <a:pt x="404" y="32"/>
                    </a:lnTo>
                    <a:lnTo>
                      <a:pt x="410" y="37"/>
                    </a:lnTo>
                    <a:lnTo>
                      <a:pt x="415" y="40"/>
                    </a:lnTo>
                    <a:lnTo>
                      <a:pt x="419" y="44"/>
                    </a:lnTo>
                    <a:lnTo>
                      <a:pt x="423" y="48"/>
                    </a:lnTo>
                    <a:lnTo>
                      <a:pt x="429" y="51"/>
                    </a:lnTo>
                    <a:lnTo>
                      <a:pt x="432" y="56"/>
                    </a:lnTo>
                    <a:lnTo>
                      <a:pt x="437" y="59"/>
                    </a:lnTo>
                    <a:lnTo>
                      <a:pt x="442" y="63"/>
                    </a:lnTo>
                    <a:lnTo>
                      <a:pt x="446" y="68"/>
                    </a:lnTo>
                    <a:lnTo>
                      <a:pt x="449" y="71"/>
                    </a:lnTo>
                    <a:lnTo>
                      <a:pt x="453" y="76"/>
                    </a:lnTo>
                    <a:lnTo>
                      <a:pt x="457" y="79"/>
                    </a:lnTo>
                    <a:lnTo>
                      <a:pt x="460" y="84"/>
                    </a:lnTo>
                    <a:lnTo>
                      <a:pt x="464" y="88"/>
                    </a:lnTo>
                    <a:lnTo>
                      <a:pt x="468" y="92"/>
                    </a:lnTo>
                    <a:lnTo>
                      <a:pt x="470" y="97"/>
                    </a:lnTo>
                    <a:lnTo>
                      <a:pt x="475" y="101"/>
                    </a:lnTo>
                    <a:lnTo>
                      <a:pt x="479" y="109"/>
                    </a:lnTo>
                    <a:lnTo>
                      <a:pt x="484" y="116"/>
                    </a:lnTo>
                    <a:lnTo>
                      <a:pt x="489" y="123"/>
                    </a:lnTo>
                    <a:lnTo>
                      <a:pt x="492" y="130"/>
                    </a:lnTo>
                    <a:lnTo>
                      <a:pt x="496" y="136"/>
                    </a:lnTo>
                    <a:lnTo>
                      <a:pt x="498" y="142"/>
                    </a:lnTo>
                    <a:lnTo>
                      <a:pt x="500" y="147"/>
                    </a:lnTo>
                    <a:lnTo>
                      <a:pt x="503" y="151"/>
                    </a:lnTo>
                    <a:lnTo>
                      <a:pt x="504" y="159"/>
                    </a:lnTo>
                    <a:lnTo>
                      <a:pt x="509" y="167"/>
                    </a:lnTo>
                    <a:lnTo>
                      <a:pt x="512" y="174"/>
                    </a:lnTo>
                    <a:lnTo>
                      <a:pt x="518" y="181"/>
                    </a:lnTo>
                    <a:lnTo>
                      <a:pt x="522" y="187"/>
                    </a:lnTo>
                    <a:lnTo>
                      <a:pt x="526" y="191"/>
                    </a:lnTo>
                    <a:lnTo>
                      <a:pt x="529" y="194"/>
                    </a:lnTo>
                    <a:lnTo>
                      <a:pt x="530" y="195"/>
                    </a:lnTo>
                    <a:lnTo>
                      <a:pt x="610" y="244"/>
                    </a:lnTo>
                    <a:lnTo>
                      <a:pt x="592" y="289"/>
                    </a:lnTo>
                    <a:lnTo>
                      <a:pt x="565" y="257"/>
                    </a:lnTo>
                    <a:lnTo>
                      <a:pt x="561" y="256"/>
                    </a:lnTo>
                    <a:lnTo>
                      <a:pt x="556" y="252"/>
                    </a:lnTo>
                    <a:lnTo>
                      <a:pt x="552" y="249"/>
                    </a:lnTo>
                    <a:lnTo>
                      <a:pt x="547" y="247"/>
                    </a:lnTo>
                    <a:lnTo>
                      <a:pt x="542" y="244"/>
                    </a:lnTo>
                    <a:lnTo>
                      <a:pt x="537" y="241"/>
                    </a:lnTo>
                    <a:lnTo>
                      <a:pt x="530" y="237"/>
                    </a:lnTo>
                    <a:lnTo>
                      <a:pt x="524" y="234"/>
                    </a:lnTo>
                    <a:lnTo>
                      <a:pt x="518" y="229"/>
                    </a:lnTo>
                    <a:lnTo>
                      <a:pt x="512" y="225"/>
                    </a:lnTo>
                    <a:lnTo>
                      <a:pt x="506" y="221"/>
                    </a:lnTo>
                    <a:lnTo>
                      <a:pt x="500" y="217"/>
                    </a:lnTo>
                    <a:lnTo>
                      <a:pt x="496" y="214"/>
                    </a:lnTo>
                    <a:lnTo>
                      <a:pt x="492" y="211"/>
                    </a:lnTo>
                    <a:lnTo>
                      <a:pt x="486" y="205"/>
                    </a:lnTo>
                    <a:lnTo>
                      <a:pt x="480" y="199"/>
                    </a:lnTo>
                    <a:lnTo>
                      <a:pt x="477" y="195"/>
                    </a:lnTo>
                    <a:lnTo>
                      <a:pt x="473" y="191"/>
                    </a:lnTo>
                    <a:lnTo>
                      <a:pt x="470" y="185"/>
                    </a:lnTo>
                    <a:lnTo>
                      <a:pt x="466" y="181"/>
                    </a:lnTo>
                    <a:lnTo>
                      <a:pt x="462" y="175"/>
                    </a:lnTo>
                    <a:lnTo>
                      <a:pt x="457" y="169"/>
                    </a:lnTo>
                    <a:lnTo>
                      <a:pt x="452" y="163"/>
                    </a:lnTo>
                    <a:lnTo>
                      <a:pt x="449" y="158"/>
                    </a:lnTo>
                    <a:lnTo>
                      <a:pt x="445" y="151"/>
                    </a:lnTo>
                    <a:lnTo>
                      <a:pt x="441" y="145"/>
                    </a:lnTo>
                    <a:lnTo>
                      <a:pt x="436" y="139"/>
                    </a:lnTo>
                    <a:lnTo>
                      <a:pt x="431" y="134"/>
                    </a:lnTo>
                    <a:lnTo>
                      <a:pt x="426" y="127"/>
                    </a:lnTo>
                    <a:lnTo>
                      <a:pt x="421" y="119"/>
                    </a:lnTo>
                    <a:lnTo>
                      <a:pt x="416" y="114"/>
                    </a:lnTo>
                    <a:lnTo>
                      <a:pt x="411" y="108"/>
                    </a:lnTo>
                    <a:lnTo>
                      <a:pt x="406" y="101"/>
                    </a:lnTo>
                    <a:lnTo>
                      <a:pt x="401" y="95"/>
                    </a:lnTo>
                    <a:lnTo>
                      <a:pt x="397" y="89"/>
                    </a:lnTo>
                    <a:lnTo>
                      <a:pt x="392" y="85"/>
                    </a:lnTo>
                    <a:lnTo>
                      <a:pt x="388" y="79"/>
                    </a:lnTo>
                    <a:lnTo>
                      <a:pt x="383" y="75"/>
                    </a:lnTo>
                    <a:lnTo>
                      <a:pt x="378" y="70"/>
                    </a:lnTo>
                    <a:lnTo>
                      <a:pt x="374" y="67"/>
                    </a:lnTo>
                    <a:lnTo>
                      <a:pt x="369" y="63"/>
                    </a:lnTo>
                    <a:lnTo>
                      <a:pt x="365" y="59"/>
                    </a:lnTo>
                    <a:lnTo>
                      <a:pt x="362" y="57"/>
                    </a:lnTo>
                    <a:lnTo>
                      <a:pt x="358" y="56"/>
                    </a:lnTo>
                    <a:lnTo>
                      <a:pt x="354" y="54"/>
                    </a:lnTo>
                    <a:lnTo>
                      <a:pt x="349" y="52"/>
                    </a:lnTo>
                    <a:lnTo>
                      <a:pt x="345" y="51"/>
                    </a:lnTo>
                    <a:lnTo>
                      <a:pt x="342" y="50"/>
                    </a:lnTo>
                    <a:lnTo>
                      <a:pt x="336" y="48"/>
                    </a:lnTo>
                    <a:lnTo>
                      <a:pt x="331" y="48"/>
                    </a:lnTo>
                    <a:lnTo>
                      <a:pt x="328" y="45"/>
                    </a:lnTo>
                    <a:lnTo>
                      <a:pt x="323" y="45"/>
                    </a:lnTo>
                    <a:lnTo>
                      <a:pt x="317" y="44"/>
                    </a:lnTo>
                    <a:lnTo>
                      <a:pt x="313" y="44"/>
                    </a:lnTo>
                    <a:lnTo>
                      <a:pt x="308" y="43"/>
                    </a:lnTo>
                    <a:lnTo>
                      <a:pt x="303" y="43"/>
                    </a:lnTo>
                    <a:lnTo>
                      <a:pt x="297" y="42"/>
                    </a:lnTo>
                    <a:lnTo>
                      <a:pt x="293" y="42"/>
                    </a:lnTo>
                    <a:lnTo>
                      <a:pt x="288" y="42"/>
                    </a:lnTo>
                    <a:lnTo>
                      <a:pt x="283" y="42"/>
                    </a:lnTo>
                    <a:lnTo>
                      <a:pt x="278" y="41"/>
                    </a:lnTo>
                    <a:lnTo>
                      <a:pt x="273" y="41"/>
                    </a:lnTo>
                    <a:lnTo>
                      <a:pt x="268" y="41"/>
                    </a:lnTo>
                    <a:lnTo>
                      <a:pt x="263" y="41"/>
                    </a:lnTo>
                    <a:lnTo>
                      <a:pt x="259" y="41"/>
                    </a:lnTo>
                    <a:lnTo>
                      <a:pt x="254" y="42"/>
                    </a:lnTo>
                    <a:lnTo>
                      <a:pt x="249" y="42"/>
                    </a:lnTo>
                    <a:lnTo>
                      <a:pt x="246" y="43"/>
                    </a:lnTo>
                    <a:lnTo>
                      <a:pt x="241" y="43"/>
                    </a:lnTo>
                    <a:lnTo>
                      <a:pt x="236" y="43"/>
                    </a:lnTo>
                    <a:lnTo>
                      <a:pt x="233" y="44"/>
                    </a:lnTo>
                    <a:lnTo>
                      <a:pt x="229" y="44"/>
                    </a:lnTo>
                    <a:lnTo>
                      <a:pt x="222" y="47"/>
                    </a:lnTo>
                    <a:lnTo>
                      <a:pt x="217" y="49"/>
                    </a:lnTo>
                    <a:lnTo>
                      <a:pt x="210" y="50"/>
                    </a:lnTo>
                    <a:lnTo>
                      <a:pt x="203" y="54"/>
                    </a:lnTo>
                    <a:lnTo>
                      <a:pt x="199" y="55"/>
                    </a:lnTo>
                    <a:lnTo>
                      <a:pt x="195" y="56"/>
                    </a:lnTo>
                    <a:lnTo>
                      <a:pt x="189" y="58"/>
                    </a:lnTo>
                    <a:lnTo>
                      <a:pt x="185" y="62"/>
                    </a:lnTo>
                    <a:lnTo>
                      <a:pt x="179" y="63"/>
                    </a:lnTo>
                    <a:lnTo>
                      <a:pt x="174" y="67"/>
                    </a:lnTo>
                    <a:lnTo>
                      <a:pt x="168" y="70"/>
                    </a:lnTo>
                    <a:lnTo>
                      <a:pt x="163" y="74"/>
                    </a:lnTo>
                    <a:lnTo>
                      <a:pt x="156" y="77"/>
                    </a:lnTo>
                    <a:lnTo>
                      <a:pt x="152" y="82"/>
                    </a:lnTo>
                    <a:lnTo>
                      <a:pt x="145" y="85"/>
                    </a:lnTo>
                    <a:lnTo>
                      <a:pt x="139" y="91"/>
                    </a:lnTo>
                    <a:lnTo>
                      <a:pt x="133" y="95"/>
                    </a:lnTo>
                    <a:lnTo>
                      <a:pt x="127" y="101"/>
                    </a:lnTo>
                    <a:lnTo>
                      <a:pt x="121" y="107"/>
                    </a:lnTo>
                    <a:lnTo>
                      <a:pt x="115" y="114"/>
                    </a:lnTo>
                    <a:lnTo>
                      <a:pt x="109" y="119"/>
                    </a:lnTo>
                    <a:lnTo>
                      <a:pt x="103" y="127"/>
                    </a:lnTo>
                    <a:lnTo>
                      <a:pt x="101" y="129"/>
                    </a:lnTo>
                    <a:lnTo>
                      <a:pt x="98" y="134"/>
                    </a:lnTo>
                    <a:lnTo>
                      <a:pt x="95" y="137"/>
                    </a:lnTo>
                    <a:lnTo>
                      <a:pt x="94" y="142"/>
                    </a:lnTo>
                    <a:lnTo>
                      <a:pt x="91" y="145"/>
                    </a:lnTo>
                    <a:lnTo>
                      <a:pt x="88" y="150"/>
                    </a:lnTo>
                    <a:lnTo>
                      <a:pt x="86" y="155"/>
                    </a:lnTo>
                    <a:lnTo>
                      <a:pt x="84" y="159"/>
                    </a:lnTo>
                    <a:lnTo>
                      <a:pt x="81" y="163"/>
                    </a:lnTo>
                    <a:lnTo>
                      <a:pt x="79" y="168"/>
                    </a:lnTo>
                    <a:lnTo>
                      <a:pt x="76" y="174"/>
                    </a:lnTo>
                    <a:lnTo>
                      <a:pt x="75" y="179"/>
                    </a:lnTo>
                    <a:lnTo>
                      <a:pt x="73" y="183"/>
                    </a:lnTo>
                    <a:lnTo>
                      <a:pt x="71" y="189"/>
                    </a:lnTo>
                    <a:lnTo>
                      <a:pt x="69" y="195"/>
                    </a:lnTo>
                    <a:lnTo>
                      <a:pt x="68" y="201"/>
                    </a:lnTo>
                    <a:lnTo>
                      <a:pt x="66" y="205"/>
                    </a:lnTo>
                    <a:lnTo>
                      <a:pt x="66" y="211"/>
                    </a:lnTo>
                    <a:lnTo>
                      <a:pt x="64" y="218"/>
                    </a:lnTo>
                    <a:lnTo>
                      <a:pt x="64" y="225"/>
                    </a:lnTo>
                    <a:lnTo>
                      <a:pt x="61" y="230"/>
                    </a:lnTo>
                    <a:lnTo>
                      <a:pt x="60" y="236"/>
                    </a:lnTo>
                    <a:lnTo>
                      <a:pt x="59" y="242"/>
                    </a:lnTo>
                    <a:lnTo>
                      <a:pt x="58" y="248"/>
                    </a:lnTo>
                    <a:lnTo>
                      <a:pt x="57" y="252"/>
                    </a:lnTo>
                    <a:lnTo>
                      <a:pt x="57" y="258"/>
                    </a:lnTo>
                    <a:lnTo>
                      <a:pt x="55" y="265"/>
                    </a:lnTo>
                    <a:lnTo>
                      <a:pt x="55" y="271"/>
                    </a:lnTo>
                    <a:lnTo>
                      <a:pt x="54" y="276"/>
                    </a:lnTo>
                    <a:lnTo>
                      <a:pt x="53" y="281"/>
                    </a:lnTo>
                    <a:lnTo>
                      <a:pt x="52" y="287"/>
                    </a:lnTo>
                    <a:lnTo>
                      <a:pt x="52" y="292"/>
                    </a:lnTo>
                    <a:lnTo>
                      <a:pt x="52" y="297"/>
                    </a:lnTo>
                    <a:lnTo>
                      <a:pt x="52" y="303"/>
                    </a:lnTo>
                    <a:lnTo>
                      <a:pt x="52" y="308"/>
                    </a:lnTo>
                    <a:lnTo>
                      <a:pt x="52" y="314"/>
                    </a:lnTo>
                    <a:lnTo>
                      <a:pt x="51" y="318"/>
                    </a:lnTo>
                    <a:lnTo>
                      <a:pt x="51" y="323"/>
                    </a:lnTo>
                    <a:lnTo>
                      <a:pt x="51" y="328"/>
                    </a:lnTo>
                    <a:lnTo>
                      <a:pt x="51" y="332"/>
                    </a:lnTo>
                    <a:lnTo>
                      <a:pt x="51" y="337"/>
                    </a:lnTo>
                    <a:lnTo>
                      <a:pt x="51" y="342"/>
                    </a:lnTo>
                    <a:lnTo>
                      <a:pt x="51" y="346"/>
                    </a:lnTo>
                    <a:lnTo>
                      <a:pt x="52" y="351"/>
                    </a:lnTo>
                    <a:lnTo>
                      <a:pt x="52" y="356"/>
                    </a:lnTo>
                    <a:lnTo>
                      <a:pt x="52" y="361"/>
                    </a:lnTo>
                    <a:lnTo>
                      <a:pt x="52" y="364"/>
                    </a:lnTo>
                    <a:lnTo>
                      <a:pt x="52" y="369"/>
                    </a:lnTo>
                    <a:lnTo>
                      <a:pt x="52" y="374"/>
                    </a:lnTo>
                    <a:lnTo>
                      <a:pt x="52" y="378"/>
                    </a:lnTo>
                    <a:lnTo>
                      <a:pt x="53" y="382"/>
                    </a:lnTo>
                    <a:lnTo>
                      <a:pt x="54" y="386"/>
                    </a:lnTo>
                    <a:lnTo>
                      <a:pt x="54" y="395"/>
                    </a:lnTo>
                    <a:lnTo>
                      <a:pt x="55" y="402"/>
                    </a:lnTo>
                    <a:lnTo>
                      <a:pt x="57" y="410"/>
                    </a:lnTo>
                    <a:lnTo>
                      <a:pt x="58" y="418"/>
                    </a:lnTo>
                    <a:lnTo>
                      <a:pt x="59" y="425"/>
                    </a:lnTo>
                    <a:lnTo>
                      <a:pt x="60" y="432"/>
                    </a:lnTo>
                    <a:lnTo>
                      <a:pt x="62" y="441"/>
                    </a:lnTo>
                    <a:lnTo>
                      <a:pt x="64" y="448"/>
                    </a:lnTo>
                    <a:lnTo>
                      <a:pt x="66" y="454"/>
                    </a:lnTo>
                    <a:lnTo>
                      <a:pt x="67" y="461"/>
                    </a:lnTo>
                    <a:lnTo>
                      <a:pt x="68" y="466"/>
                    </a:lnTo>
                    <a:lnTo>
                      <a:pt x="71" y="474"/>
                    </a:lnTo>
                    <a:lnTo>
                      <a:pt x="72" y="479"/>
                    </a:lnTo>
                    <a:lnTo>
                      <a:pt x="74" y="485"/>
                    </a:lnTo>
                    <a:lnTo>
                      <a:pt x="76" y="491"/>
                    </a:lnTo>
                    <a:lnTo>
                      <a:pt x="79" y="498"/>
                    </a:lnTo>
                    <a:lnTo>
                      <a:pt x="80" y="503"/>
                    </a:lnTo>
                    <a:lnTo>
                      <a:pt x="82" y="508"/>
                    </a:lnTo>
                    <a:lnTo>
                      <a:pt x="85" y="514"/>
                    </a:lnTo>
                    <a:lnTo>
                      <a:pt x="87" y="518"/>
                    </a:lnTo>
                    <a:lnTo>
                      <a:pt x="89" y="523"/>
                    </a:lnTo>
                    <a:lnTo>
                      <a:pt x="93" y="528"/>
                    </a:lnTo>
                    <a:lnTo>
                      <a:pt x="95" y="532"/>
                    </a:lnTo>
                    <a:lnTo>
                      <a:pt x="100" y="538"/>
                    </a:lnTo>
                    <a:lnTo>
                      <a:pt x="103" y="542"/>
                    </a:lnTo>
                    <a:lnTo>
                      <a:pt x="107" y="546"/>
                    </a:lnTo>
                    <a:lnTo>
                      <a:pt x="111" y="551"/>
                    </a:lnTo>
                    <a:lnTo>
                      <a:pt x="115" y="556"/>
                    </a:lnTo>
                    <a:lnTo>
                      <a:pt x="120" y="559"/>
                    </a:lnTo>
                    <a:lnTo>
                      <a:pt x="123" y="564"/>
                    </a:lnTo>
                    <a:lnTo>
                      <a:pt x="128" y="568"/>
                    </a:lnTo>
                    <a:lnTo>
                      <a:pt x="133" y="571"/>
                    </a:lnTo>
                    <a:lnTo>
                      <a:pt x="138" y="575"/>
                    </a:lnTo>
                    <a:lnTo>
                      <a:pt x="141" y="578"/>
                    </a:lnTo>
                    <a:lnTo>
                      <a:pt x="146" y="582"/>
                    </a:lnTo>
                    <a:lnTo>
                      <a:pt x="150" y="585"/>
                    </a:lnTo>
                    <a:lnTo>
                      <a:pt x="155" y="588"/>
                    </a:lnTo>
                    <a:lnTo>
                      <a:pt x="159" y="591"/>
                    </a:lnTo>
                    <a:lnTo>
                      <a:pt x="163" y="593"/>
                    </a:lnTo>
                    <a:lnTo>
                      <a:pt x="169" y="598"/>
                    </a:lnTo>
                    <a:lnTo>
                      <a:pt x="173" y="599"/>
                    </a:lnTo>
                    <a:lnTo>
                      <a:pt x="177" y="602"/>
                    </a:lnTo>
                    <a:lnTo>
                      <a:pt x="182" y="604"/>
                    </a:lnTo>
                    <a:lnTo>
                      <a:pt x="187" y="608"/>
                    </a:lnTo>
                    <a:lnTo>
                      <a:pt x="190" y="610"/>
                    </a:lnTo>
                    <a:lnTo>
                      <a:pt x="195" y="611"/>
                    </a:lnTo>
                    <a:lnTo>
                      <a:pt x="200" y="613"/>
                    </a:lnTo>
                    <a:lnTo>
                      <a:pt x="204" y="616"/>
                    </a:lnTo>
                    <a:lnTo>
                      <a:pt x="208" y="617"/>
                    </a:lnTo>
                    <a:lnTo>
                      <a:pt x="213" y="618"/>
                    </a:lnTo>
                    <a:lnTo>
                      <a:pt x="216" y="619"/>
                    </a:lnTo>
                    <a:lnTo>
                      <a:pt x="221" y="622"/>
                    </a:lnTo>
                    <a:lnTo>
                      <a:pt x="226" y="622"/>
                    </a:lnTo>
                    <a:lnTo>
                      <a:pt x="230" y="624"/>
                    </a:lnTo>
                    <a:lnTo>
                      <a:pt x="236" y="624"/>
                    </a:lnTo>
                    <a:lnTo>
                      <a:pt x="241" y="625"/>
                    </a:lnTo>
                    <a:lnTo>
                      <a:pt x="246" y="626"/>
                    </a:lnTo>
                    <a:lnTo>
                      <a:pt x="251" y="628"/>
                    </a:lnTo>
                    <a:lnTo>
                      <a:pt x="256" y="628"/>
                    </a:lnTo>
                    <a:lnTo>
                      <a:pt x="262" y="629"/>
                    </a:lnTo>
                    <a:lnTo>
                      <a:pt x="268" y="629"/>
                    </a:lnTo>
                    <a:lnTo>
                      <a:pt x="274" y="630"/>
                    </a:lnTo>
                    <a:lnTo>
                      <a:pt x="280" y="630"/>
                    </a:lnTo>
                    <a:lnTo>
                      <a:pt x="286" y="630"/>
                    </a:lnTo>
                    <a:lnTo>
                      <a:pt x="290" y="630"/>
                    </a:lnTo>
                    <a:lnTo>
                      <a:pt x="296" y="630"/>
                    </a:lnTo>
                    <a:lnTo>
                      <a:pt x="301" y="630"/>
                    </a:lnTo>
                    <a:lnTo>
                      <a:pt x="307" y="630"/>
                    </a:lnTo>
                    <a:lnTo>
                      <a:pt x="311" y="629"/>
                    </a:lnTo>
                    <a:lnTo>
                      <a:pt x="317" y="628"/>
                    </a:lnTo>
                    <a:lnTo>
                      <a:pt x="322" y="628"/>
                    </a:lnTo>
                    <a:lnTo>
                      <a:pt x="328" y="628"/>
                    </a:lnTo>
                    <a:lnTo>
                      <a:pt x="331" y="625"/>
                    </a:lnTo>
                    <a:lnTo>
                      <a:pt x="336" y="625"/>
                    </a:lnTo>
                    <a:lnTo>
                      <a:pt x="341" y="624"/>
                    </a:lnTo>
                    <a:lnTo>
                      <a:pt x="345" y="623"/>
                    </a:lnTo>
                    <a:lnTo>
                      <a:pt x="349" y="621"/>
                    </a:lnTo>
                    <a:lnTo>
                      <a:pt x="354" y="619"/>
                    </a:lnTo>
                    <a:lnTo>
                      <a:pt x="357" y="618"/>
                    </a:lnTo>
                    <a:lnTo>
                      <a:pt x="362" y="616"/>
                    </a:lnTo>
                    <a:lnTo>
                      <a:pt x="369" y="611"/>
                    </a:lnTo>
                    <a:lnTo>
                      <a:pt x="375" y="606"/>
                    </a:lnTo>
                    <a:lnTo>
                      <a:pt x="382" y="603"/>
                    </a:lnTo>
                    <a:lnTo>
                      <a:pt x="389" y="599"/>
                    </a:lnTo>
                    <a:lnTo>
                      <a:pt x="395" y="595"/>
                    </a:lnTo>
                    <a:lnTo>
                      <a:pt x="402" y="591"/>
                    </a:lnTo>
                    <a:lnTo>
                      <a:pt x="409" y="586"/>
                    </a:lnTo>
                    <a:lnTo>
                      <a:pt x="415" y="583"/>
                    </a:lnTo>
                    <a:lnTo>
                      <a:pt x="421" y="577"/>
                    </a:lnTo>
                    <a:lnTo>
                      <a:pt x="426" y="571"/>
                    </a:lnTo>
                    <a:lnTo>
                      <a:pt x="431" y="565"/>
                    </a:lnTo>
                    <a:lnTo>
                      <a:pt x="436" y="559"/>
                    </a:lnTo>
                    <a:lnTo>
                      <a:pt x="439" y="552"/>
                    </a:lnTo>
                    <a:lnTo>
                      <a:pt x="444" y="545"/>
                    </a:lnTo>
                    <a:lnTo>
                      <a:pt x="445" y="541"/>
                    </a:lnTo>
                    <a:lnTo>
                      <a:pt x="446" y="536"/>
                    </a:lnTo>
                    <a:lnTo>
                      <a:pt x="449" y="532"/>
                    </a:lnTo>
                    <a:lnTo>
                      <a:pt x="451" y="528"/>
                    </a:lnTo>
                    <a:lnTo>
                      <a:pt x="451" y="522"/>
                    </a:lnTo>
                    <a:lnTo>
                      <a:pt x="452" y="517"/>
                    </a:lnTo>
                    <a:lnTo>
                      <a:pt x="452" y="512"/>
                    </a:lnTo>
                    <a:lnTo>
                      <a:pt x="455" y="508"/>
                    </a:lnTo>
                    <a:lnTo>
                      <a:pt x="455" y="504"/>
                    </a:lnTo>
                    <a:lnTo>
                      <a:pt x="457" y="499"/>
                    </a:lnTo>
                    <a:lnTo>
                      <a:pt x="457" y="496"/>
                    </a:lnTo>
                    <a:lnTo>
                      <a:pt x="458" y="492"/>
                    </a:lnTo>
                    <a:lnTo>
                      <a:pt x="460" y="485"/>
                    </a:lnTo>
                    <a:lnTo>
                      <a:pt x="464" y="478"/>
                    </a:lnTo>
                    <a:lnTo>
                      <a:pt x="466" y="472"/>
                    </a:lnTo>
                    <a:lnTo>
                      <a:pt x="470" y="468"/>
                    </a:lnTo>
                    <a:lnTo>
                      <a:pt x="472" y="462"/>
                    </a:lnTo>
                    <a:lnTo>
                      <a:pt x="476" y="457"/>
                    </a:lnTo>
                    <a:lnTo>
                      <a:pt x="478" y="452"/>
                    </a:lnTo>
                    <a:lnTo>
                      <a:pt x="483" y="448"/>
                    </a:lnTo>
                    <a:lnTo>
                      <a:pt x="486" y="443"/>
                    </a:lnTo>
                    <a:lnTo>
                      <a:pt x="491" y="438"/>
                    </a:lnTo>
                    <a:lnTo>
                      <a:pt x="497" y="435"/>
                    </a:lnTo>
                    <a:lnTo>
                      <a:pt x="503" y="430"/>
                    </a:lnTo>
                    <a:lnTo>
                      <a:pt x="507" y="424"/>
                    </a:lnTo>
                    <a:lnTo>
                      <a:pt x="513" y="421"/>
                    </a:lnTo>
                    <a:lnTo>
                      <a:pt x="518" y="416"/>
                    </a:lnTo>
                    <a:lnTo>
                      <a:pt x="524" y="415"/>
                    </a:lnTo>
                    <a:lnTo>
                      <a:pt x="530" y="411"/>
                    </a:lnTo>
                    <a:lnTo>
                      <a:pt x="534" y="409"/>
                    </a:lnTo>
                    <a:lnTo>
                      <a:pt x="540" y="406"/>
                    </a:lnTo>
                    <a:lnTo>
                      <a:pt x="545" y="406"/>
                    </a:lnTo>
                    <a:lnTo>
                      <a:pt x="549" y="404"/>
                    </a:lnTo>
                    <a:lnTo>
                      <a:pt x="552" y="403"/>
                    </a:lnTo>
                    <a:lnTo>
                      <a:pt x="556" y="402"/>
                    </a:lnTo>
                    <a:lnTo>
                      <a:pt x="559" y="402"/>
                    </a:lnTo>
                    <a:lnTo>
                      <a:pt x="563" y="402"/>
                    </a:lnTo>
                    <a:lnTo>
                      <a:pt x="565" y="402"/>
                    </a:lnTo>
                    <a:lnTo>
                      <a:pt x="610" y="376"/>
                    </a:lnTo>
                    <a:lnTo>
                      <a:pt x="598" y="434"/>
                    </a:lnTo>
                    <a:lnTo>
                      <a:pt x="596" y="434"/>
                    </a:lnTo>
                    <a:lnTo>
                      <a:pt x="594" y="434"/>
                    </a:lnTo>
                    <a:lnTo>
                      <a:pt x="591" y="434"/>
                    </a:lnTo>
                    <a:lnTo>
                      <a:pt x="587" y="434"/>
                    </a:lnTo>
                    <a:lnTo>
                      <a:pt x="581" y="434"/>
                    </a:lnTo>
                    <a:lnTo>
                      <a:pt x="577" y="434"/>
                    </a:lnTo>
                    <a:lnTo>
                      <a:pt x="571" y="435"/>
                    </a:lnTo>
                    <a:lnTo>
                      <a:pt x="566" y="436"/>
                    </a:lnTo>
                    <a:lnTo>
                      <a:pt x="559" y="436"/>
                    </a:lnTo>
                    <a:lnTo>
                      <a:pt x="552" y="438"/>
                    </a:lnTo>
                    <a:lnTo>
                      <a:pt x="546" y="441"/>
                    </a:lnTo>
                    <a:lnTo>
                      <a:pt x="540" y="442"/>
                    </a:lnTo>
                    <a:lnTo>
                      <a:pt x="536" y="444"/>
                    </a:lnTo>
                    <a:lnTo>
                      <a:pt x="531" y="448"/>
                    </a:lnTo>
                    <a:lnTo>
                      <a:pt x="527" y="451"/>
                    </a:lnTo>
                    <a:lnTo>
                      <a:pt x="525" y="456"/>
                    </a:lnTo>
                    <a:lnTo>
                      <a:pt x="522" y="459"/>
                    </a:lnTo>
                    <a:lnTo>
                      <a:pt x="520" y="465"/>
                    </a:lnTo>
                    <a:lnTo>
                      <a:pt x="518" y="471"/>
                    </a:lnTo>
                    <a:lnTo>
                      <a:pt x="516" y="479"/>
                    </a:lnTo>
                    <a:lnTo>
                      <a:pt x="515" y="482"/>
                    </a:lnTo>
                    <a:lnTo>
                      <a:pt x="512" y="486"/>
                    </a:lnTo>
                    <a:lnTo>
                      <a:pt x="511" y="490"/>
                    </a:lnTo>
                    <a:lnTo>
                      <a:pt x="510" y="495"/>
                    </a:lnTo>
                    <a:lnTo>
                      <a:pt x="509" y="499"/>
                    </a:lnTo>
                    <a:lnTo>
                      <a:pt x="507" y="504"/>
                    </a:lnTo>
                    <a:lnTo>
                      <a:pt x="505" y="509"/>
                    </a:lnTo>
                    <a:lnTo>
                      <a:pt x="504" y="514"/>
                    </a:lnTo>
                    <a:lnTo>
                      <a:pt x="502" y="518"/>
                    </a:lnTo>
                    <a:lnTo>
                      <a:pt x="499" y="523"/>
                    </a:lnTo>
                    <a:lnTo>
                      <a:pt x="497" y="528"/>
                    </a:lnTo>
                    <a:lnTo>
                      <a:pt x="495" y="534"/>
                    </a:lnTo>
                    <a:lnTo>
                      <a:pt x="492" y="538"/>
                    </a:lnTo>
                    <a:lnTo>
                      <a:pt x="490" y="543"/>
                    </a:lnTo>
                    <a:lnTo>
                      <a:pt x="486" y="548"/>
                    </a:lnTo>
                    <a:lnTo>
                      <a:pt x="484" y="553"/>
                    </a:lnTo>
                    <a:lnTo>
                      <a:pt x="480" y="558"/>
                    </a:lnTo>
                    <a:lnTo>
                      <a:pt x="476" y="564"/>
                    </a:lnTo>
                    <a:lnTo>
                      <a:pt x="472" y="570"/>
                    </a:lnTo>
                    <a:lnTo>
                      <a:pt x="469" y="576"/>
                    </a:lnTo>
                    <a:lnTo>
                      <a:pt x="464" y="579"/>
                    </a:lnTo>
                    <a:lnTo>
                      <a:pt x="459" y="585"/>
                    </a:lnTo>
                    <a:lnTo>
                      <a:pt x="455" y="591"/>
                    </a:lnTo>
                    <a:lnTo>
                      <a:pt x="451" y="597"/>
                    </a:lnTo>
                    <a:lnTo>
                      <a:pt x="445" y="602"/>
                    </a:lnTo>
                    <a:lnTo>
                      <a:pt x="439" y="606"/>
                    </a:lnTo>
                    <a:lnTo>
                      <a:pt x="435" y="611"/>
                    </a:lnTo>
                    <a:lnTo>
                      <a:pt x="430" y="616"/>
                    </a:lnTo>
                    <a:lnTo>
                      <a:pt x="425" y="619"/>
                    </a:lnTo>
                    <a:lnTo>
                      <a:pt x="421" y="623"/>
                    </a:lnTo>
                    <a:lnTo>
                      <a:pt x="416" y="626"/>
                    </a:lnTo>
                    <a:lnTo>
                      <a:pt x="411" y="630"/>
                    </a:lnTo>
                    <a:lnTo>
                      <a:pt x="406" y="632"/>
                    </a:lnTo>
                    <a:lnTo>
                      <a:pt x="403" y="636"/>
                    </a:lnTo>
                    <a:lnTo>
                      <a:pt x="398" y="637"/>
                    </a:lnTo>
                    <a:lnTo>
                      <a:pt x="394" y="641"/>
                    </a:lnTo>
                    <a:lnTo>
                      <a:pt x="385" y="644"/>
                    </a:lnTo>
                    <a:lnTo>
                      <a:pt x="378" y="649"/>
                    </a:lnTo>
                    <a:lnTo>
                      <a:pt x="374" y="649"/>
                    </a:lnTo>
                    <a:lnTo>
                      <a:pt x="369" y="651"/>
                    </a:lnTo>
                    <a:lnTo>
                      <a:pt x="365" y="651"/>
                    </a:lnTo>
                    <a:lnTo>
                      <a:pt x="362" y="653"/>
                    </a:lnTo>
                    <a:lnTo>
                      <a:pt x="357" y="653"/>
                    </a:lnTo>
                    <a:lnTo>
                      <a:pt x="354" y="656"/>
                    </a:lnTo>
                    <a:lnTo>
                      <a:pt x="349" y="656"/>
                    </a:lnTo>
                    <a:lnTo>
                      <a:pt x="345" y="657"/>
                    </a:lnTo>
                    <a:lnTo>
                      <a:pt x="342" y="657"/>
                    </a:lnTo>
                    <a:lnTo>
                      <a:pt x="337" y="659"/>
                    </a:lnTo>
                    <a:lnTo>
                      <a:pt x="332" y="659"/>
                    </a:lnTo>
                    <a:lnTo>
                      <a:pt x="329" y="661"/>
                    </a:lnTo>
                    <a:lnTo>
                      <a:pt x="324" y="662"/>
                    </a:lnTo>
                    <a:lnTo>
                      <a:pt x="320" y="663"/>
                    </a:lnTo>
                    <a:lnTo>
                      <a:pt x="316" y="663"/>
                    </a:lnTo>
                    <a:lnTo>
                      <a:pt x="311" y="665"/>
                    </a:lnTo>
                    <a:lnTo>
                      <a:pt x="305" y="665"/>
                    </a:lnTo>
                    <a:lnTo>
                      <a:pt x="302" y="665"/>
                    </a:lnTo>
                    <a:lnTo>
                      <a:pt x="296" y="666"/>
                    </a:lnTo>
                    <a:lnTo>
                      <a:pt x="291" y="668"/>
                    </a:lnTo>
                    <a:lnTo>
                      <a:pt x="288" y="668"/>
                    </a:lnTo>
                    <a:lnTo>
                      <a:pt x="283" y="668"/>
                    </a:lnTo>
                    <a:lnTo>
                      <a:pt x="278" y="668"/>
                    </a:lnTo>
                    <a:lnTo>
                      <a:pt x="274" y="669"/>
                    </a:lnTo>
                    <a:lnTo>
                      <a:pt x="269" y="669"/>
                    </a:lnTo>
                    <a:lnTo>
                      <a:pt x="264" y="669"/>
                    </a:lnTo>
                    <a:lnTo>
                      <a:pt x="261" y="669"/>
                    </a:lnTo>
                    <a:lnTo>
                      <a:pt x="256" y="669"/>
                    </a:lnTo>
                    <a:lnTo>
                      <a:pt x="251" y="668"/>
                    </a:lnTo>
                    <a:lnTo>
                      <a:pt x="248" y="668"/>
                    </a:lnTo>
                    <a:lnTo>
                      <a:pt x="243" y="668"/>
                    </a:lnTo>
                    <a:lnTo>
                      <a:pt x="240" y="668"/>
                    </a:lnTo>
                    <a:lnTo>
                      <a:pt x="235" y="665"/>
                    </a:lnTo>
                    <a:lnTo>
                      <a:pt x="230" y="665"/>
                    </a:lnTo>
                    <a:lnTo>
                      <a:pt x="227" y="664"/>
                    </a:lnTo>
                    <a:lnTo>
                      <a:pt x="222" y="663"/>
                    </a:lnTo>
                    <a:lnTo>
                      <a:pt x="214" y="662"/>
                    </a:lnTo>
                    <a:lnTo>
                      <a:pt x="207" y="659"/>
                    </a:lnTo>
                    <a:lnTo>
                      <a:pt x="199" y="657"/>
                    </a:lnTo>
                    <a:lnTo>
                      <a:pt x="190" y="655"/>
                    </a:lnTo>
                    <a:lnTo>
                      <a:pt x="183" y="651"/>
                    </a:lnTo>
                    <a:lnTo>
                      <a:pt x="176" y="649"/>
                    </a:lnTo>
                    <a:lnTo>
                      <a:pt x="172" y="648"/>
                    </a:lnTo>
                    <a:lnTo>
                      <a:pt x="168" y="645"/>
                    </a:lnTo>
                    <a:lnTo>
                      <a:pt x="163" y="643"/>
                    </a:lnTo>
                    <a:lnTo>
                      <a:pt x="160" y="642"/>
                    </a:lnTo>
                    <a:lnTo>
                      <a:pt x="155" y="638"/>
                    </a:lnTo>
                    <a:lnTo>
                      <a:pt x="152" y="636"/>
                    </a:lnTo>
                    <a:lnTo>
                      <a:pt x="147" y="633"/>
                    </a:lnTo>
                    <a:lnTo>
                      <a:pt x="143" y="631"/>
                    </a:lnTo>
                    <a:lnTo>
                      <a:pt x="139" y="628"/>
                    </a:lnTo>
                    <a:lnTo>
                      <a:pt x="135" y="624"/>
                    </a:lnTo>
                    <a:lnTo>
                      <a:pt x="131" y="622"/>
                    </a:lnTo>
                    <a:lnTo>
                      <a:pt x="127" y="618"/>
                    </a:lnTo>
                    <a:lnTo>
                      <a:pt x="122" y="615"/>
                    </a:lnTo>
                    <a:lnTo>
                      <a:pt x="118" y="611"/>
                    </a:lnTo>
                    <a:lnTo>
                      <a:pt x="114" y="609"/>
                    </a:lnTo>
                    <a:lnTo>
                      <a:pt x="111" y="605"/>
                    </a:lnTo>
                    <a:lnTo>
                      <a:pt x="106" y="602"/>
                    </a:lnTo>
                    <a:lnTo>
                      <a:pt x="101" y="598"/>
                    </a:lnTo>
                    <a:lnTo>
                      <a:pt x="98" y="593"/>
                    </a:lnTo>
                    <a:lnTo>
                      <a:pt x="94" y="590"/>
                    </a:lnTo>
                    <a:lnTo>
                      <a:pt x="86" y="582"/>
                    </a:lnTo>
                    <a:lnTo>
                      <a:pt x="80" y="575"/>
                    </a:lnTo>
                    <a:lnTo>
                      <a:pt x="75" y="570"/>
                    </a:lnTo>
                    <a:lnTo>
                      <a:pt x="72" y="566"/>
                    </a:lnTo>
                    <a:lnTo>
                      <a:pt x="68" y="562"/>
                    </a:lnTo>
                    <a:lnTo>
                      <a:pt x="66" y="558"/>
                    </a:lnTo>
                    <a:lnTo>
                      <a:pt x="61" y="550"/>
                    </a:lnTo>
                    <a:lnTo>
                      <a:pt x="57" y="543"/>
                    </a:lnTo>
                    <a:lnTo>
                      <a:pt x="54" y="538"/>
                    </a:lnTo>
                    <a:lnTo>
                      <a:pt x="51" y="534"/>
                    </a:lnTo>
                    <a:lnTo>
                      <a:pt x="48" y="528"/>
                    </a:lnTo>
                    <a:lnTo>
                      <a:pt x="46" y="524"/>
                    </a:lnTo>
                    <a:lnTo>
                      <a:pt x="44" y="518"/>
                    </a:lnTo>
                    <a:lnTo>
                      <a:pt x="40" y="512"/>
                    </a:lnTo>
                    <a:lnTo>
                      <a:pt x="38" y="506"/>
                    </a:lnTo>
                    <a:lnTo>
                      <a:pt x="37" y="501"/>
                    </a:lnTo>
                    <a:lnTo>
                      <a:pt x="33" y="494"/>
                    </a:lnTo>
                    <a:lnTo>
                      <a:pt x="31" y="486"/>
                    </a:lnTo>
                    <a:lnTo>
                      <a:pt x="28" y="479"/>
                    </a:lnTo>
                    <a:lnTo>
                      <a:pt x="26" y="474"/>
                    </a:lnTo>
                    <a:lnTo>
                      <a:pt x="24" y="466"/>
                    </a:lnTo>
                    <a:lnTo>
                      <a:pt x="21" y="461"/>
                    </a:lnTo>
                    <a:lnTo>
                      <a:pt x="19" y="454"/>
                    </a:lnTo>
                    <a:lnTo>
                      <a:pt x="18" y="446"/>
                    </a:lnTo>
                    <a:lnTo>
                      <a:pt x="15" y="438"/>
                    </a:lnTo>
                    <a:lnTo>
                      <a:pt x="13" y="432"/>
                    </a:lnTo>
                    <a:lnTo>
                      <a:pt x="12" y="424"/>
                    </a:lnTo>
                    <a:lnTo>
                      <a:pt x="11" y="417"/>
                    </a:lnTo>
                    <a:lnTo>
                      <a:pt x="8" y="410"/>
                    </a:lnTo>
                    <a:lnTo>
                      <a:pt x="6" y="402"/>
                    </a:lnTo>
                    <a:lnTo>
                      <a:pt x="5" y="396"/>
                    </a:lnTo>
                    <a:lnTo>
                      <a:pt x="5" y="389"/>
                    </a:lnTo>
                    <a:lnTo>
                      <a:pt x="3" y="382"/>
                    </a:lnTo>
                    <a:lnTo>
                      <a:pt x="3" y="375"/>
                    </a:lnTo>
                    <a:lnTo>
                      <a:pt x="0" y="369"/>
                    </a:lnTo>
                    <a:lnTo>
                      <a:pt x="0" y="362"/>
                    </a:lnTo>
                    <a:lnTo>
                      <a:pt x="0" y="355"/>
                    </a:lnTo>
                    <a:lnTo>
                      <a:pt x="0" y="349"/>
                    </a:lnTo>
                    <a:lnTo>
                      <a:pt x="0" y="343"/>
                    </a:lnTo>
                    <a:lnTo>
                      <a:pt x="0" y="338"/>
                    </a:lnTo>
                    <a:lnTo>
                      <a:pt x="0" y="331"/>
                    </a:lnTo>
                    <a:lnTo>
                      <a:pt x="0" y="324"/>
                    </a:lnTo>
                    <a:lnTo>
                      <a:pt x="0" y="318"/>
                    </a:lnTo>
                    <a:lnTo>
                      <a:pt x="1" y="311"/>
                    </a:lnTo>
                    <a:lnTo>
                      <a:pt x="1" y="304"/>
                    </a:lnTo>
                    <a:lnTo>
                      <a:pt x="3" y="297"/>
                    </a:lnTo>
                    <a:lnTo>
                      <a:pt x="4" y="289"/>
                    </a:lnTo>
                    <a:lnTo>
                      <a:pt x="5" y="283"/>
                    </a:lnTo>
                    <a:lnTo>
                      <a:pt x="5" y="275"/>
                    </a:lnTo>
                    <a:lnTo>
                      <a:pt x="6" y="267"/>
                    </a:lnTo>
                    <a:lnTo>
                      <a:pt x="7" y="258"/>
                    </a:lnTo>
                    <a:lnTo>
                      <a:pt x="8" y="251"/>
                    </a:lnTo>
                    <a:lnTo>
                      <a:pt x="11" y="243"/>
                    </a:lnTo>
                    <a:lnTo>
                      <a:pt x="12" y="236"/>
                    </a:lnTo>
                    <a:lnTo>
                      <a:pt x="13" y="228"/>
                    </a:lnTo>
                    <a:lnTo>
                      <a:pt x="15" y="221"/>
                    </a:lnTo>
                    <a:lnTo>
                      <a:pt x="17" y="212"/>
                    </a:lnTo>
                    <a:lnTo>
                      <a:pt x="18" y="205"/>
                    </a:lnTo>
                    <a:lnTo>
                      <a:pt x="20" y="197"/>
                    </a:lnTo>
                    <a:lnTo>
                      <a:pt x="22" y="190"/>
                    </a:lnTo>
                    <a:lnTo>
                      <a:pt x="24" y="182"/>
                    </a:lnTo>
                    <a:lnTo>
                      <a:pt x="26" y="175"/>
                    </a:lnTo>
                    <a:lnTo>
                      <a:pt x="28" y="169"/>
                    </a:lnTo>
                    <a:lnTo>
                      <a:pt x="31" y="162"/>
                    </a:lnTo>
                    <a:lnTo>
                      <a:pt x="32" y="155"/>
                    </a:lnTo>
                    <a:lnTo>
                      <a:pt x="34" y="149"/>
                    </a:lnTo>
                    <a:lnTo>
                      <a:pt x="37" y="143"/>
                    </a:lnTo>
                    <a:lnTo>
                      <a:pt x="38" y="138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5" y="123"/>
                    </a:lnTo>
                    <a:lnTo>
                      <a:pt x="48" y="121"/>
                    </a:lnTo>
                    <a:lnTo>
                      <a:pt x="52" y="114"/>
                    </a:lnTo>
                    <a:lnTo>
                      <a:pt x="58" y="105"/>
                    </a:lnTo>
                    <a:lnTo>
                      <a:pt x="62" y="98"/>
                    </a:lnTo>
                    <a:lnTo>
                      <a:pt x="69" y="91"/>
                    </a:lnTo>
                    <a:lnTo>
                      <a:pt x="74" y="85"/>
                    </a:lnTo>
                    <a:lnTo>
                      <a:pt x="81" y="78"/>
                    </a:lnTo>
                    <a:lnTo>
                      <a:pt x="87" y="71"/>
                    </a:lnTo>
                    <a:lnTo>
                      <a:pt x="94" y="67"/>
                    </a:lnTo>
                    <a:lnTo>
                      <a:pt x="100" y="61"/>
                    </a:lnTo>
                    <a:lnTo>
                      <a:pt x="106" y="56"/>
                    </a:lnTo>
                    <a:lnTo>
                      <a:pt x="112" y="50"/>
                    </a:lnTo>
                    <a:lnTo>
                      <a:pt x="118" y="47"/>
                    </a:lnTo>
                    <a:lnTo>
                      <a:pt x="122" y="42"/>
                    </a:lnTo>
                    <a:lnTo>
                      <a:pt x="127" y="38"/>
                    </a:lnTo>
                    <a:lnTo>
                      <a:pt x="132" y="36"/>
                    </a:lnTo>
                    <a:lnTo>
                      <a:pt x="136" y="34"/>
                    </a:lnTo>
                    <a:lnTo>
                      <a:pt x="140" y="30"/>
                    </a:lnTo>
                    <a:lnTo>
                      <a:pt x="146" y="28"/>
                    </a:lnTo>
                    <a:lnTo>
                      <a:pt x="152" y="25"/>
                    </a:lnTo>
                    <a:lnTo>
                      <a:pt x="159" y="22"/>
                    </a:lnTo>
                    <a:lnTo>
                      <a:pt x="167" y="20"/>
                    </a:lnTo>
                    <a:lnTo>
                      <a:pt x="175" y="16"/>
                    </a:lnTo>
                    <a:lnTo>
                      <a:pt x="179" y="15"/>
                    </a:lnTo>
                    <a:lnTo>
                      <a:pt x="183" y="14"/>
                    </a:lnTo>
                    <a:lnTo>
                      <a:pt x="187" y="12"/>
                    </a:lnTo>
                    <a:lnTo>
                      <a:pt x="192" y="11"/>
                    </a:lnTo>
                    <a:lnTo>
                      <a:pt x="199" y="9"/>
                    </a:lnTo>
                    <a:lnTo>
                      <a:pt x="207" y="7"/>
                    </a:lnTo>
                    <a:lnTo>
                      <a:pt x="214" y="4"/>
                    </a:lnTo>
                    <a:lnTo>
                      <a:pt x="221" y="3"/>
                    </a:lnTo>
                    <a:lnTo>
                      <a:pt x="226" y="1"/>
                    </a:lnTo>
                    <a:lnTo>
                      <a:pt x="230" y="0"/>
                    </a:lnTo>
                    <a:lnTo>
                      <a:pt x="233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67" name="Freeform 314"/>
              <p:cNvSpPr>
                <a:spLocks noChangeAspect="1"/>
              </p:cNvSpPr>
              <p:nvPr/>
            </p:nvSpPr>
            <p:spPr bwMode="auto">
              <a:xfrm>
                <a:off x="1030" y="2620"/>
                <a:ext cx="257" cy="480"/>
              </a:xfrm>
              <a:custGeom>
                <a:avLst/>
                <a:gdLst>
                  <a:gd name="T0" fmla="*/ 105 w 257"/>
                  <a:gd name="T1" fmla="*/ 1 h 480"/>
                  <a:gd name="T2" fmla="*/ 136 w 257"/>
                  <a:gd name="T3" fmla="*/ 1 h 480"/>
                  <a:gd name="T4" fmla="*/ 166 w 257"/>
                  <a:gd name="T5" fmla="*/ 5 h 480"/>
                  <a:gd name="T6" fmla="*/ 195 w 257"/>
                  <a:gd name="T7" fmla="*/ 19 h 480"/>
                  <a:gd name="T8" fmla="*/ 217 w 257"/>
                  <a:gd name="T9" fmla="*/ 41 h 480"/>
                  <a:gd name="T10" fmla="*/ 233 w 257"/>
                  <a:gd name="T11" fmla="*/ 67 h 480"/>
                  <a:gd name="T12" fmla="*/ 244 w 257"/>
                  <a:gd name="T13" fmla="*/ 95 h 480"/>
                  <a:gd name="T14" fmla="*/ 253 w 257"/>
                  <a:gd name="T15" fmla="*/ 124 h 480"/>
                  <a:gd name="T16" fmla="*/ 256 w 257"/>
                  <a:gd name="T17" fmla="*/ 151 h 480"/>
                  <a:gd name="T18" fmla="*/ 250 w 257"/>
                  <a:gd name="T19" fmla="*/ 191 h 480"/>
                  <a:gd name="T20" fmla="*/ 223 w 257"/>
                  <a:gd name="T21" fmla="*/ 227 h 480"/>
                  <a:gd name="T22" fmla="*/ 205 w 257"/>
                  <a:gd name="T23" fmla="*/ 247 h 480"/>
                  <a:gd name="T24" fmla="*/ 232 w 257"/>
                  <a:gd name="T25" fmla="*/ 278 h 480"/>
                  <a:gd name="T26" fmla="*/ 247 w 257"/>
                  <a:gd name="T27" fmla="*/ 313 h 480"/>
                  <a:gd name="T28" fmla="*/ 250 w 257"/>
                  <a:gd name="T29" fmla="*/ 340 h 480"/>
                  <a:gd name="T30" fmla="*/ 247 w 257"/>
                  <a:gd name="T31" fmla="*/ 367 h 480"/>
                  <a:gd name="T32" fmla="*/ 241 w 257"/>
                  <a:gd name="T33" fmla="*/ 392 h 480"/>
                  <a:gd name="T34" fmla="*/ 226 w 257"/>
                  <a:gd name="T35" fmla="*/ 426 h 480"/>
                  <a:gd name="T36" fmla="*/ 203 w 257"/>
                  <a:gd name="T37" fmla="*/ 458 h 480"/>
                  <a:gd name="T38" fmla="*/ 167 w 257"/>
                  <a:gd name="T39" fmla="*/ 475 h 480"/>
                  <a:gd name="T40" fmla="*/ 121 w 257"/>
                  <a:gd name="T41" fmla="*/ 478 h 480"/>
                  <a:gd name="T42" fmla="*/ 78 w 257"/>
                  <a:gd name="T43" fmla="*/ 467 h 480"/>
                  <a:gd name="T44" fmla="*/ 45 w 257"/>
                  <a:gd name="T45" fmla="*/ 446 h 480"/>
                  <a:gd name="T46" fmla="*/ 1 w 257"/>
                  <a:gd name="T47" fmla="*/ 390 h 480"/>
                  <a:gd name="T48" fmla="*/ 31 w 257"/>
                  <a:gd name="T49" fmla="*/ 372 h 480"/>
                  <a:gd name="T50" fmla="*/ 41 w 257"/>
                  <a:gd name="T51" fmla="*/ 397 h 480"/>
                  <a:gd name="T52" fmla="*/ 67 w 257"/>
                  <a:gd name="T53" fmla="*/ 426 h 480"/>
                  <a:gd name="T54" fmla="*/ 98 w 257"/>
                  <a:gd name="T55" fmla="*/ 442 h 480"/>
                  <a:gd name="T56" fmla="*/ 126 w 257"/>
                  <a:gd name="T57" fmla="*/ 447 h 480"/>
                  <a:gd name="T58" fmla="*/ 162 w 257"/>
                  <a:gd name="T59" fmla="*/ 441 h 480"/>
                  <a:gd name="T60" fmla="*/ 187 w 257"/>
                  <a:gd name="T61" fmla="*/ 417 h 480"/>
                  <a:gd name="T62" fmla="*/ 206 w 257"/>
                  <a:gd name="T63" fmla="*/ 381 h 480"/>
                  <a:gd name="T64" fmla="*/ 215 w 257"/>
                  <a:gd name="T65" fmla="*/ 347 h 480"/>
                  <a:gd name="T66" fmla="*/ 210 w 257"/>
                  <a:gd name="T67" fmla="*/ 319 h 480"/>
                  <a:gd name="T68" fmla="*/ 186 w 257"/>
                  <a:gd name="T69" fmla="*/ 286 h 480"/>
                  <a:gd name="T70" fmla="*/ 161 w 257"/>
                  <a:gd name="T71" fmla="*/ 258 h 480"/>
                  <a:gd name="T72" fmla="*/ 163 w 257"/>
                  <a:gd name="T73" fmla="*/ 245 h 480"/>
                  <a:gd name="T74" fmla="*/ 194 w 257"/>
                  <a:gd name="T75" fmla="*/ 217 h 480"/>
                  <a:gd name="T76" fmla="*/ 221 w 257"/>
                  <a:gd name="T77" fmla="*/ 180 h 480"/>
                  <a:gd name="T78" fmla="*/ 225 w 257"/>
                  <a:gd name="T79" fmla="*/ 138 h 480"/>
                  <a:gd name="T80" fmla="*/ 215 w 257"/>
                  <a:gd name="T81" fmla="*/ 99 h 480"/>
                  <a:gd name="T82" fmla="*/ 198 w 257"/>
                  <a:gd name="T83" fmla="*/ 66 h 480"/>
                  <a:gd name="T84" fmla="*/ 172 w 257"/>
                  <a:gd name="T85" fmla="*/ 50 h 480"/>
                  <a:gd name="T86" fmla="*/ 141 w 257"/>
                  <a:gd name="T87" fmla="*/ 41 h 480"/>
                  <a:gd name="T88" fmla="*/ 107 w 257"/>
                  <a:gd name="T89" fmla="*/ 39 h 480"/>
                  <a:gd name="T90" fmla="*/ 78 w 257"/>
                  <a:gd name="T91" fmla="*/ 48 h 480"/>
                  <a:gd name="T92" fmla="*/ 51 w 257"/>
                  <a:gd name="T93" fmla="*/ 73 h 480"/>
                  <a:gd name="T94" fmla="*/ 39 w 257"/>
                  <a:gd name="T95" fmla="*/ 106 h 480"/>
                  <a:gd name="T96" fmla="*/ 37 w 257"/>
                  <a:gd name="T97" fmla="*/ 143 h 480"/>
                  <a:gd name="T98" fmla="*/ 51 w 257"/>
                  <a:gd name="T99" fmla="*/ 184 h 480"/>
                  <a:gd name="T100" fmla="*/ 65 w 257"/>
                  <a:gd name="T101" fmla="*/ 208 h 480"/>
                  <a:gd name="T102" fmla="*/ 85 w 257"/>
                  <a:gd name="T103" fmla="*/ 242 h 480"/>
                  <a:gd name="T104" fmla="*/ 47 w 257"/>
                  <a:gd name="T105" fmla="*/ 253 h 480"/>
                  <a:gd name="T106" fmla="*/ 30 w 257"/>
                  <a:gd name="T107" fmla="*/ 220 h 480"/>
                  <a:gd name="T108" fmla="*/ 17 w 257"/>
                  <a:gd name="T109" fmla="*/ 191 h 480"/>
                  <a:gd name="T110" fmla="*/ 5 w 257"/>
                  <a:gd name="T111" fmla="*/ 158 h 480"/>
                  <a:gd name="T112" fmla="*/ 0 w 257"/>
                  <a:gd name="T113" fmla="*/ 125 h 480"/>
                  <a:gd name="T114" fmla="*/ 1 w 257"/>
                  <a:gd name="T115" fmla="*/ 95 h 480"/>
                  <a:gd name="T116" fmla="*/ 10 w 257"/>
                  <a:gd name="T117" fmla="*/ 70 h 480"/>
                  <a:gd name="T118" fmla="*/ 30 w 257"/>
                  <a:gd name="T119" fmla="*/ 37 h 4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7" h="480">
                    <a:moveTo>
                      <a:pt x="85" y="4"/>
                    </a:moveTo>
                    <a:lnTo>
                      <a:pt x="85" y="4"/>
                    </a:lnTo>
                    <a:lnTo>
                      <a:pt x="88" y="3"/>
                    </a:lnTo>
                    <a:lnTo>
                      <a:pt x="92" y="1"/>
                    </a:lnTo>
                    <a:lnTo>
                      <a:pt x="99" y="1"/>
                    </a:lnTo>
                    <a:lnTo>
                      <a:pt x="105" y="1"/>
                    </a:lnTo>
                    <a:lnTo>
                      <a:pt x="113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36" y="1"/>
                    </a:lnTo>
                    <a:lnTo>
                      <a:pt x="141" y="1"/>
                    </a:lnTo>
                    <a:lnTo>
                      <a:pt x="146" y="1"/>
                    </a:lnTo>
                    <a:lnTo>
                      <a:pt x="152" y="3"/>
                    </a:lnTo>
                    <a:lnTo>
                      <a:pt x="155" y="4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2" y="7"/>
                    </a:lnTo>
                    <a:lnTo>
                      <a:pt x="176" y="10"/>
                    </a:lnTo>
                    <a:lnTo>
                      <a:pt x="181" y="11"/>
                    </a:lnTo>
                    <a:lnTo>
                      <a:pt x="186" y="13"/>
                    </a:lnTo>
                    <a:lnTo>
                      <a:pt x="192" y="17"/>
                    </a:lnTo>
                    <a:lnTo>
                      <a:pt x="195" y="19"/>
                    </a:lnTo>
                    <a:lnTo>
                      <a:pt x="200" y="23"/>
                    </a:lnTo>
                    <a:lnTo>
                      <a:pt x="203" y="25"/>
                    </a:lnTo>
                    <a:lnTo>
                      <a:pt x="208" y="30"/>
                    </a:lnTo>
                    <a:lnTo>
                      <a:pt x="212" y="33"/>
                    </a:lnTo>
                    <a:lnTo>
                      <a:pt x="214" y="37"/>
                    </a:lnTo>
                    <a:lnTo>
                      <a:pt x="217" y="41"/>
                    </a:lnTo>
                    <a:lnTo>
                      <a:pt x="221" y="45"/>
                    </a:lnTo>
                    <a:lnTo>
                      <a:pt x="223" y="50"/>
                    </a:lnTo>
                    <a:lnTo>
                      <a:pt x="226" y="54"/>
                    </a:lnTo>
                    <a:lnTo>
                      <a:pt x="228" y="59"/>
                    </a:lnTo>
                    <a:lnTo>
                      <a:pt x="232" y="64"/>
                    </a:lnTo>
                    <a:lnTo>
                      <a:pt x="233" y="67"/>
                    </a:lnTo>
                    <a:lnTo>
                      <a:pt x="235" y="72"/>
                    </a:lnTo>
                    <a:lnTo>
                      <a:pt x="237" y="77"/>
                    </a:lnTo>
                    <a:lnTo>
                      <a:pt x="240" y="81"/>
                    </a:lnTo>
                    <a:lnTo>
                      <a:pt x="241" y="86"/>
                    </a:lnTo>
                    <a:lnTo>
                      <a:pt x="243" y="91"/>
                    </a:lnTo>
                    <a:lnTo>
                      <a:pt x="244" y="95"/>
                    </a:lnTo>
                    <a:lnTo>
                      <a:pt x="247" y="101"/>
                    </a:lnTo>
                    <a:lnTo>
                      <a:pt x="248" y="105"/>
                    </a:lnTo>
                    <a:lnTo>
                      <a:pt x="249" y="110"/>
                    </a:lnTo>
                    <a:lnTo>
                      <a:pt x="250" y="114"/>
                    </a:lnTo>
                    <a:lnTo>
                      <a:pt x="252" y="119"/>
                    </a:lnTo>
                    <a:lnTo>
                      <a:pt x="253" y="124"/>
                    </a:lnTo>
                    <a:lnTo>
                      <a:pt x="253" y="128"/>
                    </a:lnTo>
                    <a:lnTo>
                      <a:pt x="254" y="133"/>
                    </a:lnTo>
                    <a:lnTo>
                      <a:pt x="255" y="138"/>
                    </a:lnTo>
                    <a:lnTo>
                      <a:pt x="255" y="143"/>
                    </a:lnTo>
                    <a:lnTo>
                      <a:pt x="256" y="147"/>
                    </a:lnTo>
                    <a:lnTo>
                      <a:pt x="256" y="151"/>
                    </a:lnTo>
                    <a:lnTo>
                      <a:pt x="257" y="155"/>
                    </a:lnTo>
                    <a:lnTo>
                      <a:pt x="257" y="163"/>
                    </a:lnTo>
                    <a:lnTo>
                      <a:pt x="257" y="171"/>
                    </a:lnTo>
                    <a:lnTo>
                      <a:pt x="255" y="178"/>
                    </a:lnTo>
                    <a:lnTo>
                      <a:pt x="253" y="185"/>
                    </a:lnTo>
                    <a:lnTo>
                      <a:pt x="250" y="191"/>
                    </a:lnTo>
                    <a:lnTo>
                      <a:pt x="247" y="199"/>
                    </a:lnTo>
                    <a:lnTo>
                      <a:pt x="243" y="205"/>
                    </a:lnTo>
                    <a:lnTo>
                      <a:pt x="239" y="211"/>
                    </a:lnTo>
                    <a:lnTo>
                      <a:pt x="233" y="217"/>
                    </a:lnTo>
                    <a:lnTo>
                      <a:pt x="229" y="222"/>
                    </a:lnTo>
                    <a:lnTo>
                      <a:pt x="223" y="227"/>
                    </a:lnTo>
                    <a:lnTo>
                      <a:pt x="219" y="232"/>
                    </a:lnTo>
                    <a:lnTo>
                      <a:pt x="214" y="235"/>
                    </a:lnTo>
                    <a:lnTo>
                      <a:pt x="210" y="239"/>
                    </a:lnTo>
                    <a:lnTo>
                      <a:pt x="205" y="244"/>
                    </a:lnTo>
                    <a:lnTo>
                      <a:pt x="203" y="246"/>
                    </a:lnTo>
                    <a:lnTo>
                      <a:pt x="205" y="247"/>
                    </a:lnTo>
                    <a:lnTo>
                      <a:pt x="210" y="252"/>
                    </a:lnTo>
                    <a:lnTo>
                      <a:pt x="213" y="257"/>
                    </a:lnTo>
                    <a:lnTo>
                      <a:pt x="217" y="261"/>
                    </a:lnTo>
                    <a:lnTo>
                      <a:pt x="222" y="266"/>
                    </a:lnTo>
                    <a:lnTo>
                      <a:pt x="227" y="272"/>
                    </a:lnTo>
                    <a:lnTo>
                      <a:pt x="232" y="278"/>
                    </a:lnTo>
                    <a:lnTo>
                      <a:pt x="235" y="285"/>
                    </a:lnTo>
                    <a:lnTo>
                      <a:pt x="239" y="292"/>
                    </a:lnTo>
                    <a:lnTo>
                      <a:pt x="243" y="300"/>
                    </a:lnTo>
                    <a:lnTo>
                      <a:pt x="244" y="305"/>
                    </a:lnTo>
                    <a:lnTo>
                      <a:pt x="246" y="308"/>
                    </a:lnTo>
                    <a:lnTo>
                      <a:pt x="247" y="313"/>
                    </a:lnTo>
                    <a:lnTo>
                      <a:pt x="249" y="318"/>
                    </a:lnTo>
                    <a:lnTo>
                      <a:pt x="249" y="322"/>
                    </a:lnTo>
                    <a:lnTo>
                      <a:pt x="250" y="326"/>
                    </a:lnTo>
                    <a:lnTo>
                      <a:pt x="250" y="331"/>
                    </a:lnTo>
                    <a:lnTo>
                      <a:pt x="252" y="337"/>
                    </a:lnTo>
                    <a:lnTo>
                      <a:pt x="250" y="340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0" y="354"/>
                    </a:lnTo>
                    <a:lnTo>
                      <a:pt x="249" y="358"/>
                    </a:lnTo>
                    <a:lnTo>
                      <a:pt x="249" y="362"/>
                    </a:lnTo>
                    <a:lnTo>
                      <a:pt x="247" y="367"/>
                    </a:lnTo>
                    <a:lnTo>
                      <a:pt x="247" y="372"/>
                    </a:lnTo>
                    <a:lnTo>
                      <a:pt x="246" y="375"/>
                    </a:lnTo>
                    <a:lnTo>
                      <a:pt x="244" y="380"/>
                    </a:lnTo>
                    <a:lnTo>
                      <a:pt x="243" y="384"/>
                    </a:lnTo>
                    <a:lnTo>
                      <a:pt x="242" y="388"/>
                    </a:lnTo>
                    <a:lnTo>
                      <a:pt x="241" y="392"/>
                    </a:lnTo>
                    <a:lnTo>
                      <a:pt x="239" y="397"/>
                    </a:lnTo>
                    <a:lnTo>
                      <a:pt x="237" y="400"/>
                    </a:lnTo>
                    <a:lnTo>
                      <a:pt x="237" y="405"/>
                    </a:lnTo>
                    <a:lnTo>
                      <a:pt x="233" y="412"/>
                    </a:lnTo>
                    <a:lnTo>
                      <a:pt x="229" y="420"/>
                    </a:lnTo>
                    <a:lnTo>
                      <a:pt x="226" y="426"/>
                    </a:lnTo>
                    <a:lnTo>
                      <a:pt x="222" y="433"/>
                    </a:lnTo>
                    <a:lnTo>
                      <a:pt x="219" y="438"/>
                    </a:lnTo>
                    <a:lnTo>
                      <a:pt x="215" y="444"/>
                    </a:lnTo>
                    <a:lnTo>
                      <a:pt x="212" y="449"/>
                    </a:lnTo>
                    <a:lnTo>
                      <a:pt x="208" y="454"/>
                    </a:lnTo>
                    <a:lnTo>
                      <a:pt x="203" y="458"/>
                    </a:lnTo>
                    <a:lnTo>
                      <a:pt x="199" y="461"/>
                    </a:lnTo>
                    <a:lnTo>
                      <a:pt x="193" y="465"/>
                    </a:lnTo>
                    <a:lnTo>
                      <a:pt x="187" y="468"/>
                    </a:lnTo>
                    <a:lnTo>
                      <a:pt x="181" y="471"/>
                    </a:lnTo>
                    <a:lnTo>
                      <a:pt x="174" y="473"/>
                    </a:lnTo>
                    <a:lnTo>
                      <a:pt x="167" y="475"/>
                    </a:lnTo>
                    <a:lnTo>
                      <a:pt x="160" y="478"/>
                    </a:lnTo>
                    <a:lnTo>
                      <a:pt x="152" y="478"/>
                    </a:lnTo>
                    <a:lnTo>
                      <a:pt x="145" y="479"/>
                    </a:lnTo>
                    <a:lnTo>
                      <a:pt x="136" y="479"/>
                    </a:lnTo>
                    <a:lnTo>
                      <a:pt x="129" y="480"/>
                    </a:lnTo>
                    <a:lnTo>
                      <a:pt x="121" y="478"/>
                    </a:lnTo>
                    <a:lnTo>
                      <a:pt x="114" y="478"/>
                    </a:lnTo>
                    <a:lnTo>
                      <a:pt x="106" y="475"/>
                    </a:lnTo>
                    <a:lnTo>
                      <a:pt x="99" y="475"/>
                    </a:lnTo>
                    <a:lnTo>
                      <a:pt x="92" y="472"/>
                    </a:lnTo>
                    <a:lnTo>
                      <a:pt x="85" y="469"/>
                    </a:lnTo>
                    <a:lnTo>
                      <a:pt x="78" y="467"/>
                    </a:lnTo>
                    <a:lnTo>
                      <a:pt x="72" y="464"/>
                    </a:lnTo>
                    <a:lnTo>
                      <a:pt x="66" y="460"/>
                    </a:lnTo>
                    <a:lnTo>
                      <a:pt x="60" y="457"/>
                    </a:lnTo>
                    <a:lnTo>
                      <a:pt x="54" y="453"/>
                    </a:lnTo>
                    <a:lnTo>
                      <a:pt x="51" y="449"/>
                    </a:lnTo>
                    <a:lnTo>
                      <a:pt x="45" y="446"/>
                    </a:lnTo>
                    <a:lnTo>
                      <a:pt x="41" y="444"/>
                    </a:lnTo>
                    <a:lnTo>
                      <a:pt x="37" y="440"/>
                    </a:lnTo>
                    <a:lnTo>
                      <a:pt x="34" y="438"/>
                    </a:lnTo>
                    <a:lnTo>
                      <a:pt x="31" y="434"/>
                    </a:lnTo>
                    <a:lnTo>
                      <a:pt x="30" y="434"/>
                    </a:lnTo>
                    <a:lnTo>
                      <a:pt x="1" y="390"/>
                    </a:lnTo>
                    <a:lnTo>
                      <a:pt x="25" y="346"/>
                    </a:lnTo>
                    <a:lnTo>
                      <a:pt x="25" y="350"/>
                    </a:lnTo>
                    <a:lnTo>
                      <a:pt x="25" y="353"/>
                    </a:lnTo>
                    <a:lnTo>
                      <a:pt x="27" y="359"/>
                    </a:lnTo>
                    <a:lnTo>
                      <a:pt x="28" y="365"/>
                    </a:lnTo>
                    <a:lnTo>
                      <a:pt x="31" y="372"/>
                    </a:lnTo>
                    <a:lnTo>
                      <a:pt x="32" y="375"/>
                    </a:lnTo>
                    <a:lnTo>
                      <a:pt x="33" y="380"/>
                    </a:lnTo>
                    <a:lnTo>
                      <a:pt x="35" y="384"/>
                    </a:lnTo>
                    <a:lnTo>
                      <a:pt x="38" y="388"/>
                    </a:lnTo>
                    <a:lnTo>
                      <a:pt x="39" y="392"/>
                    </a:lnTo>
                    <a:lnTo>
                      <a:pt x="41" y="397"/>
                    </a:lnTo>
                    <a:lnTo>
                      <a:pt x="44" y="400"/>
                    </a:lnTo>
                    <a:lnTo>
                      <a:pt x="47" y="405"/>
                    </a:lnTo>
                    <a:lnTo>
                      <a:pt x="53" y="412"/>
                    </a:lnTo>
                    <a:lnTo>
                      <a:pt x="60" y="420"/>
                    </a:lnTo>
                    <a:lnTo>
                      <a:pt x="64" y="424"/>
                    </a:lnTo>
                    <a:lnTo>
                      <a:pt x="67" y="426"/>
                    </a:lnTo>
                    <a:lnTo>
                      <a:pt x="72" y="430"/>
                    </a:lnTo>
                    <a:lnTo>
                      <a:pt x="77" y="433"/>
                    </a:lnTo>
                    <a:lnTo>
                      <a:pt x="80" y="435"/>
                    </a:lnTo>
                    <a:lnTo>
                      <a:pt x="86" y="438"/>
                    </a:lnTo>
                    <a:lnTo>
                      <a:pt x="91" y="440"/>
                    </a:lnTo>
                    <a:lnTo>
                      <a:pt x="98" y="442"/>
                    </a:lnTo>
                    <a:lnTo>
                      <a:pt x="102" y="444"/>
                    </a:lnTo>
                    <a:lnTo>
                      <a:pt x="108" y="444"/>
                    </a:lnTo>
                    <a:lnTo>
                      <a:pt x="112" y="445"/>
                    </a:lnTo>
                    <a:lnTo>
                      <a:pt x="118" y="446"/>
                    </a:lnTo>
                    <a:lnTo>
                      <a:pt x="122" y="446"/>
                    </a:lnTo>
                    <a:lnTo>
                      <a:pt x="126" y="447"/>
                    </a:lnTo>
                    <a:lnTo>
                      <a:pt x="131" y="447"/>
                    </a:lnTo>
                    <a:lnTo>
                      <a:pt x="135" y="447"/>
                    </a:lnTo>
                    <a:lnTo>
                      <a:pt x="142" y="446"/>
                    </a:lnTo>
                    <a:lnTo>
                      <a:pt x="149" y="446"/>
                    </a:lnTo>
                    <a:lnTo>
                      <a:pt x="155" y="444"/>
                    </a:lnTo>
                    <a:lnTo>
                      <a:pt x="162" y="441"/>
                    </a:lnTo>
                    <a:lnTo>
                      <a:pt x="166" y="438"/>
                    </a:lnTo>
                    <a:lnTo>
                      <a:pt x="172" y="435"/>
                    </a:lnTo>
                    <a:lnTo>
                      <a:pt x="175" y="431"/>
                    </a:lnTo>
                    <a:lnTo>
                      <a:pt x="180" y="427"/>
                    </a:lnTo>
                    <a:lnTo>
                      <a:pt x="183" y="422"/>
                    </a:lnTo>
                    <a:lnTo>
                      <a:pt x="187" y="417"/>
                    </a:lnTo>
                    <a:lnTo>
                      <a:pt x="192" y="411"/>
                    </a:lnTo>
                    <a:lnTo>
                      <a:pt x="195" y="406"/>
                    </a:lnTo>
                    <a:lnTo>
                      <a:pt x="198" y="399"/>
                    </a:lnTo>
                    <a:lnTo>
                      <a:pt x="200" y="393"/>
                    </a:lnTo>
                    <a:lnTo>
                      <a:pt x="202" y="387"/>
                    </a:lnTo>
                    <a:lnTo>
                      <a:pt x="206" y="381"/>
                    </a:lnTo>
                    <a:lnTo>
                      <a:pt x="207" y="374"/>
                    </a:lnTo>
                    <a:lnTo>
                      <a:pt x="209" y="370"/>
                    </a:lnTo>
                    <a:lnTo>
                      <a:pt x="212" y="364"/>
                    </a:lnTo>
                    <a:lnTo>
                      <a:pt x="213" y="358"/>
                    </a:lnTo>
                    <a:lnTo>
                      <a:pt x="214" y="352"/>
                    </a:lnTo>
                    <a:lnTo>
                      <a:pt x="215" y="347"/>
                    </a:lnTo>
                    <a:lnTo>
                      <a:pt x="215" y="341"/>
                    </a:lnTo>
                    <a:lnTo>
                      <a:pt x="215" y="337"/>
                    </a:lnTo>
                    <a:lnTo>
                      <a:pt x="214" y="332"/>
                    </a:lnTo>
                    <a:lnTo>
                      <a:pt x="213" y="327"/>
                    </a:lnTo>
                    <a:lnTo>
                      <a:pt x="212" y="322"/>
                    </a:lnTo>
                    <a:lnTo>
                      <a:pt x="210" y="319"/>
                    </a:lnTo>
                    <a:lnTo>
                      <a:pt x="207" y="313"/>
                    </a:lnTo>
                    <a:lnTo>
                      <a:pt x="203" y="308"/>
                    </a:lnTo>
                    <a:lnTo>
                      <a:pt x="200" y="302"/>
                    </a:lnTo>
                    <a:lnTo>
                      <a:pt x="195" y="298"/>
                    </a:lnTo>
                    <a:lnTo>
                      <a:pt x="190" y="292"/>
                    </a:lnTo>
                    <a:lnTo>
                      <a:pt x="186" y="286"/>
                    </a:lnTo>
                    <a:lnTo>
                      <a:pt x="181" y="280"/>
                    </a:lnTo>
                    <a:lnTo>
                      <a:pt x="178" y="275"/>
                    </a:lnTo>
                    <a:lnTo>
                      <a:pt x="172" y="270"/>
                    </a:lnTo>
                    <a:lnTo>
                      <a:pt x="168" y="265"/>
                    </a:lnTo>
                    <a:lnTo>
                      <a:pt x="163" y="260"/>
                    </a:lnTo>
                    <a:lnTo>
                      <a:pt x="161" y="258"/>
                    </a:lnTo>
                    <a:lnTo>
                      <a:pt x="155" y="252"/>
                    </a:lnTo>
                    <a:lnTo>
                      <a:pt x="154" y="251"/>
                    </a:lnTo>
                    <a:lnTo>
                      <a:pt x="156" y="248"/>
                    </a:lnTo>
                    <a:lnTo>
                      <a:pt x="159" y="246"/>
                    </a:lnTo>
                    <a:lnTo>
                      <a:pt x="163" y="245"/>
                    </a:lnTo>
                    <a:lnTo>
                      <a:pt x="167" y="240"/>
                    </a:lnTo>
                    <a:lnTo>
                      <a:pt x="172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8" y="222"/>
                    </a:lnTo>
                    <a:lnTo>
                      <a:pt x="194" y="217"/>
                    </a:lnTo>
                    <a:lnTo>
                      <a:pt x="200" y="211"/>
                    </a:lnTo>
                    <a:lnTo>
                      <a:pt x="206" y="205"/>
                    </a:lnTo>
                    <a:lnTo>
                      <a:pt x="209" y="199"/>
                    </a:lnTo>
                    <a:lnTo>
                      <a:pt x="214" y="193"/>
                    </a:lnTo>
                    <a:lnTo>
                      <a:pt x="217" y="186"/>
                    </a:lnTo>
                    <a:lnTo>
                      <a:pt x="221" y="180"/>
                    </a:lnTo>
                    <a:lnTo>
                      <a:pt x="221" y="173"/>
                    </a:lnTo>
                    <a:lnTo>
                      <a:pt x="223" y="165"/>
                    </a:lnTo>
                    <a:lnTo>
                      <a:pt x="223" y="159"/>
                    </a:lnTo>
                    <a:lnTo>
                      <a:pt x="225" y="152"/>
                    </a:lnTo>
                    <a:lnTo>
                      <a:pt x="225" y="145"/>
                    </a:lnTo>
                    <a:lnTo>
                      <a:pt x="225" y="138"/>
                    </a:lnTo>
                    <a:lnTo>
                      <a:pt x="223" y="131"/>
                    </a:lnTo>
                    <a:lnTo>
                      <a:pt x="223" y="125"/>
                    </a:lnTo>
                    <a:lnTo>
                      <a:pt x="221" y="118"/>
                    </a:lnTo>
                    <a:lnTo>
                      <a:pt x="220" y="111"/>
                    </a:lnTo>
                    <a:lnTo>
                      <a:pt x="217" y="105"/>
                    </a:lnTo>
                    <a:lnTo>
                      <a:pt x="215" y="99"/>
                    </a:lnTo>
                    <a:lnTo>
                      <a:pt x="213" y="92"/>
                    </a:lnTo>
                    <a:lnTo>
                      <a:pt x="210" y="87"/>
                    </a:lnTo>
                    <a:lnTo>
                      <a:pt x="207" y="81"/>
                    </a:lnTo>
                    <a:lnTo>
                      <a:pt x="206" y="75"/>
                    </a:lnTo>
                    <a:lnTo>
                      <a:pt x="201" y="70"/>
                    </a:lnTo>
                    <a:lnTo>
                      <a:pt x="198" y="66"/>
                    </a:lnTo>
                    <a:lnTo>
                      <a:pt x="193" y="61"/>
                    </a:lnTo>
                    <a:lnTo>
                      <a:pt x="189" y="59"/>
                    </a:lnTo>
                    <a:lnTo>
                      <a:pt x="186" y="55"/>
                    </a:lnTo>
                    <a:lnTo>
                      <a:pt x="181" y="53"/>
                    </a:lnTo>
                    <a:lnTo>
                      <a:pt x="176" y="51"/>
                    </a:lnTo>
                    <a:lnTo>
                      <a:pt x="172" y="50"/>
                    </a:lnTo>
                    <a:lnTo>
                      <a:pt x="166" y="47"/>
                    </a:lnTo>
                    <a:lnTo>
                      <a:pt x="162" y="46"/>
                    </a:lnTo>
                    <a:lnTo>
                      <a:pt x="155" y="45"/>
                    </a:lnTo>
                    <a:lnTo>
                      <a:pt x="152" y="44"/>
                    </a:lnTo>
                    <a:lnTo>
                      <a:pt x="146" y="43"/>
                    </a:lnTo>
                    <a:lnTo>
                      <a:pt x="141" y="41"/>
                    </a:lnTo>
                    <a:lnTo>
                      <a:pt x="135" y="41"/>
                    </a:lnTo>
                    <a:lnTo>
                      <a:pt x="131" y="41"/>
                    </a:lnTo>
                    <a:lnTo>
                      <a:pt x="124" y="39"/>
                    </a:lnTo>
                    <a:lnTo>
                      <a:pt x="118" y="39"/>
                    </a:lnTo>
                    <a:lnTo>
                      <a:pt x="112" y="39"/>
                    </a:lnTo>
                    <a:lnTo>
                      <a:pt x="107" y="39"/>
                    </a:lnTo>
                    <a:lnTo>
                      <a:pt x="101" y="39"/>
                    </a:lnTo>
                    <a:lnTo>
                      <a:pt x="97" y="41"/>
                    </a:lnTo>
                    <a:lnTo>
                      <a:pt x="92" y="43"/>
                    </a:lnTo>
                    <a:lnTo>
                      <a:pt x="87" y="45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3" y="51"/>
                    </a:lnTo>
                    <a:lnTo>
                      <a:pt x="71" y="53"/>
                    </a:lnTo>
                    <a:lnTo>
                      <a:pt x="62" y="59"/>
                    </a:lnTo>
                    <a:lnTo>
                      <a:pt x="58" y="67"/>
                    </a:lnTo>
                    <a:lnTo>
                      <a:pt x="54" y="70"/>
                    </a:lnTo>
                    <a:lnTo>
                      <a:pt x="51" y="73"/>
                    </a:lnTo>
                    <a:lnTo>
                      <a:pt x="48" y="78"/>
                    </a:lnTo>
                    <a:lnTo>
                      <a:pt x="47" y="83"/>
                    </a:lnTo>
                    <a:lnTo>
                      <a:pt x="44" y="87"/>
                    </a:lnTo>
                    <a:lnTo>
                      <a:pt x="41" y="93"/>
                    </a:lnTo>
                    <a:lnTo>
                      <a:pt x="40" y="99"/>
                    </a:lnTo>
                    <a:lnTo>
                      <a:pt x="39" y="106"/>
                    </a:lnTo>
                    <a:lnTo>
                      <a:pt x="37" y="112"/>
                    </a:lnTo>
                    <a:lnTo>
                      <a:pt x="35" y="118"/>
                    </a:lnTo>
                    <a:lnTo>
                      <a:pt x="35" y="125"/>
                    </a:lnTo>
                    <a:lnTo>
                      <a:pt x="35" y="131"/>
                    </a:lnTo>
                    <a:lnTo>
                      <a:pt x="35" y="137"/>
                    </a:lnTo>
                    <a:lnTo>
                      <a:pt x="37" y="143"/>
                    </a:lnTo>
                    <a:lnTo>
                      <a:pt x="38" y="148"/>
                    </a:lnTo>
                    <a:lnTo>
                      <a:pt x="40" y="155"/>
                    </a:lnTo>
                    <a:lnTo>
                      <a:pt x="41" y="161"/>
                    </a:lnTo>
                    <a:lnTo>
                      <a:pt x="45" y="168"/>
                    </a:lnTo>
                    <a:lnTo>
                      <a:pt x="47" y="175"/>
                    </a:lnTo>
                    <a:lnTo>
                      <a:pt x="51" y="184"/>
                    </a:lnTo>
                    <a:lnTo>
                      <a:pt x="53" y="187"/>
                    </a:lnTo>
                    <a:lnTo>
                      <a:pt x="55" y="191"/>
                    </a:lnTo>
                    <a:lnTo>
                      <a:pt x="58" y="195"/>
                    </a:lnTo>
                    <a:lnTo>
                      <a:pt x="60" y="200"/>
                    </a:lnTo>
                    <a:lnTo>
                      <a:pt x="62" y="204"/>
                    </a:lnTo>
                    <a:lnTo>
                      <a:pt x="65" y="208"/>
                    </a:lnTo>
                    <a:lnTo>
                      <a:pt x="66" y="212"/>
                    </a:lnTo>
                    <a:lnTo>
                      <a:pt x="69" y="217"/>
                    </a:lnTo>
                    <a:lnTo>
                      <a:pt x="73" y="222"/>
                    </a:lnTo>
                    <a:lnTo>
                      <a:pt x="78" y="231"/>
                    </a:lnTo>
                    <a:lnTo>
                      <a:pt x="81" y="237"/>
                    </a:lnTo>
                    <a:lnTo>
                      <a:pt x="85" y="242"/>
                    </a:lnTo>
                    <a:lnTo>
                      <a:pt x="87" y="247"/>
                    </a:lnTo>
                    <a:lnTo>
                      <a:pt x="91" y="251"/>
                    </a:lnTo>
                    <a:lnTo>
                      <a:pt x="92" y="253"/>
                    </a:lnTo>
                    <a:lnTo>
                      <a:pt x="92" y="254"/>
                    </a:lnTo>
                    <a:lnTo>
                      <a:pt x="47" y="254"/>
                    </a:lnTo>
                    <a:lnTo>
                      <a:pt x="47" y="253"/>
                    </a:lnTo>
                    <a:lnTo>
                      <a:pt x="45" y="251"/>
                    </a:lnTo>
                    <a:lnTo>
                      <a:pt x="42" y="246"/>
                    </a:lnTo>
                    <a:lnTo>
                      <a:pt x="40" y="240"/>
                    </a:lnTo>
                    <a:lnTo>
                      <a:pt x="35" y="233"/>
                    </a:lnTo>
                    <a:lnTo>
                      <a:pt x="32" y="226"/>
                    </a:lnTo>
                    <a:lnTo>
                      <a:pt x="30" y="220"/>
                    </a:lnTo>
                    <a:lnTo>
                      <a:pt x="27" y="217"/>
                    </a:lnTo>
                    <a:lnTo>
                      <a:pt x="25" y="212"/>
                    </a:lnTo>
                    <a:lnTo>
                      <a:pt x="24" y="207"/>
                    </a:lnTo>
                    <a:lnTo>
                      <a:pt x="21" y="201"/>
                    </a:lnTo>
                    <a:lnTo>
                      <a:pt x="19" y="197"/>
                    </a:lnTo>
                    <a:lnTo>
                      <a:pt x="17" y="191"/>
                    </a:lnTo>
                    <a:lnTo>
                      <a:pt x="14" y="186"/>
                    </a:lnTo>
                    <a:lnTo>
                      <a:pt x="13" y="180"/>
                    </a:lnTo>
                    <a:lnTo>
                      <a:pt x="11" y="174"/>
                    </a:lnTo>
                    <a:lnTo>
                      <a:pt x="8" y="168"/>
                    </a:lnTo>
                    <a:lnTo>
                      <a:pt x="7" y="164"/>
                    </a:lnTo>
                    <a:lnTo>
                      <a:pt x="5" y="158"/>
                    </a:lnTo>
                    <a:lnTo>
                      <a:pt x="4" y="153"/>
                    </a:lnTo>
                    <a:lnTo>
                      <a:pt x="3" y="147"/>
                    </a:lnTo>
                    <a:lnTo>
                      <a:pt x="1" y="141"/>
                    </a:lnTo>
                    <a:lnTo>
                      <a:pt x="1" y="135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1" y="100"/>
                    </a:lnTo>
                    <a:lnTo>
                      <a:pt x="1" y="95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6" y="83"/>
                    </a:lnTo>
                    <a:lnTo>
                      <a:pt x="7" y="78"/>
                    </a:lnTo>
                    <a:lnTo>
                      <a:pt x="8" y="73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5" y="59"/>
                    </a:lnTo>
                    <a:lnTo>
                      <a:pt x="20" y="53"/>
                    </a:lnTo>
                    <a:lnTo>
                      <a:pt x="23" y="47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3" y="33"/>
                    </a:lnTo>
                    <a:lnTo>
                      <a:pt x="38" y="28"/>
                    </a:lnTo>
                    <a:lnTo>
                      <a:pt x="40" y="2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68" name="Freeform 315"/>
              <p:cNvSpPr>
                <a:spLocks noChangeAspect="1"/>
              </p:cNvSpPr>
              <p:nvPr/>
            </p:nvSpPr>
            <p:spPr bwMode="auto">
              <a:xfrm>
                <a:off x="1017" y="2866"/>
                <a:ext cx="107" cy="171"/>
              </a:xfrm>
              <a:custGeom>
                <a:avLst/>
                <a:gdLst>
                  <a:gd name="T0" fmla="*/ 104 w 107"/>
                  <a:gd name="T1" fmla="*/ 11 h 171"/>
                  <a:gd name="T2" fmla="*/ 94 w 107"/>
                  <a:gd name="T3" fmla="*/ 16 h 171"/>
                  <a:gd name="T4" fmla="*/ 85 w 107"/>
                  <a:gd name="T5" fmla="*/ 21 h 171"/>
                  <a:gd name="T6" fmla="*/ 74 w 107"/>
                  <a:gd name="T7" fmla="*/ 28 h 171"/>
                  <a:gd name="T8" fmla="*/ 64 w 107"/>
                  <a:gd name="T9" fmla="*/ 34 h 171"/>
                  <a:gd name="T10" fmla="*/ 54 w 107"/>
                  <a:gd name="T11" fmla="*/ 42 h 171"/>
                  <a:gd name="T12" fmla="*/ 46 w 107"/>
                  <a:gd name="T13" fmla="*/ 51 h 171"/>
                  <a:gd name="T14" fmla="*/ 41 w 107"/>
                  <a:gd name="T15" fmla="*/ 56 h 171"/>
                  <a:gd name="T16" fmla="*/ 38 w 107"/>
                  <a:gd name="T17" fmla="*/ 66 h 171"/>
                  <a:gd name="T18" fmla="*/ 37 w 107"/>
                  <a:gd name="T19" fmla="*/ 76 h 171"/>
                  <a:gd name="T20" fmla="*/ 37 w 107"/>
                  <a:gd name="T21" fmla="*/ 86 h 171"/>
                  <a:gd name="T22" fmla="*/ 37 w 107"/>
                  <a:gd name="T23" fmla="*/ 96 h 171"/>
                  <a:gd name="T24" fmla="*/ 37 w 107"/>
                  <a:gd name="T25" fmla="*/ 105 h 171"/>
                  <a:gd name="T26" fmla="*/ 38 w 107"/>
                  <a:gd name="T27" fmla="*/ 114 h 171"/>
                  <a:gd name="T28" fmla="*/ 53 w 107"/>
                  <a:gd name="T29" fmla="*/ 171 h 171"/>
                  <a:gd name="T30" fmla="*/ 9 w 107"/>
                  <a:gd name="T31" fmla="*/ 148 h 171"/>
                  <a:gd name="T32" fmla="*/ 7 w 107"/>
                  <a:gd name="T33" fmla="*/ 144 h 171"/>
                  <a:gd name="T34" fmla="*/ 5 w 107"/>
                  <a:gd name="T35" fmla="*/ 134 h 171"/>
                  <a:gd name="T36" fmla="*/ 3 w 107"/>
                  <a:gd name="T37" fmla="*/ 124 h 171"/>
                  <a:gd name="T38" fmla="*/ 1 w 107"/>
                  <a:gd name="T39" fmla="*/ 112 h 171"/>
                  <a:gd name="T40" fmla="*/ 0 w 107"/>
                  <a:gd name="T41" fmla="*/ 98 h 171"/>
                  <a:gd name="T42" fmla="*/ 0 w 107"/>
                  <a:gd name="T43" fmla="*/ 85 h 171"/>
                  <a:gd name="T44" fmla="*/ 0 w 107"/>
                  <a:gd name="T45" fmla="*/ 73 h 171"/>
                  <a:gd name="T46" fmla="*/ 4 w 107"/>
                  <a:gd name="T47" fmla="*/ 62 h 171"/>
                  <a:gd name="T48" fmla="*/ 6 w 107"/>
                  <a:gd name="T49" fmla="*/ 52 h 171"/>
                  <a:gd name="T50" fmla="*/ 10 w 107"/>
                  <a:gd name="T51" fmla="*/ 42 h 171"/>
                  <a:gd name="T52" fmla="*/ 14 w 107"/>
                  <a:gd name="T53" fmla="*/ 32 h 171"/>
                  <a:gd name="T54" fmla="*/ 21 w 107"/>
                  <a:gd name="T55" fmla="*/ 25 h 171"/>
                  <a:gd name="T56" fmla="*/ 32 w 107"/>
                  <a:gd name="T57" fmla="*/ 19 h 171"/>
                  <a:gd name="T58" fmla="*/ 44 w 107"/>
                  <a:gd name="T59" fmla="*/ 12 h 171"/>
                  <a:gd name="T60" fmla="*/ 54 w 107"/>
                  <a:gd name="T61" fmla="*/ 5 h 171"/>
                  <a:gd name="T62" fmla="*/ 60 w 107"/>
                  <a:gd name="T63" fmla="*/ 0 h 171"/>
                  <a:gd name="T64" fmla="*/ 107 w 107"/>
                  <a:gd name="T65" fmla="*/ 11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171">
                    <a:moveTo>
                      <a:pt x="107" y="11"/>
                    </a:moveTo>
                    <a:lnTo>
                      <a:pt x="104" y="11"/>
                    </a:lnTo>
                    <a:lnTo>
                      <a:pt x="99" y="14"/>
                    </a:lnTo>
                    <a:lnTo>
                      <a:pt x="94" y="16"/>
                    </a:lnTo>
                    <a:lnTo>
                      <a:pt x="90" y="19"/>
                    </a:lnTo>
                    <a:lnTo>
                      <a:pt x="85" y="21"/>
                    </a:lnTo>
                    <a:lnTo>
                      <a:pt x="80" y="25"/>
                    </a:lnTo>
                    <a:lnTo>
                      <a:pt x="74" y="28"/>
                    </a:lnTo>
                    <a:lnTo>
                      <a:pt x="70" y="32"/>
                    </a:lnTo>
                    <a:lnTo>
                      <a:pt x="64" y="34"/>
                    </a:lnTo>
                    <a:lnTo>
                      <a:pt x="59" y="39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46" y="51"/>
                    </a:lnTo>
                    <a:lnTo>
                      <a:pt x="44" y="54"/>
                    </a:lnTo>
                    <a:lnTo>
                      <a:pt x="41" y="56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8" y="72"/>
                    </a:lnTo>
                    <a:lnTo>
                      <a:pt x="37" y="76"/>
                    </a:lnTo>
                    <a:lnTo>
                      <a:pt x="37" y="82"/>
                    </a:lnTo>
                    <a:lnTo>
                      <a:pt x="37" y="86"/>
                    </a:lnTo>
                    <a:lnTo>
                      <a:pt x="37" y="92"/>
                    </a:lnTo>
                    <a:lnTo>
                      <a:pt x="37" y="96"/>
                    </a:lnTo>
                    <a:lnTo>
                      <a:pt x="37" y="101"/>
                    </a:lnTo>
                    <a:lnTo>
                      <a:pt x="37" y="105"/>
                    </a:lnTo>
                    <a:lnTo>
                      <a:pt x="38" y="109"/>
                    </a:lnTo>
                    <a:lnTo>
                      <a:pt x="38" y="114"/>
                    </a:lnTo>
                    <a:lnTo>
                      <a:pt x="39" y="116"/>
                    </a:lnTo>
                    <a:lnTo>
                      <a:pt x="53" y="171"/>
                    </a:lnTo>
                    <a:lnTo>
                      <a:pt x="10" y="149"/>
                    </a:lnTo>
                    <a:lnTo>
                      <a:pt x="9" y="148"/>
                    </a:lnTo>
                    <a:lnTo>
                      <a:pt x="9" y="146"/>
                    </a:lnTo>
                    <a:lnTo>
                      <a:pt x="7" y="144"/>
                    </a:lnTo>
                    <a:lnTo>
                      <a:pt x="6" y="140"/>
                    </a:lnTo>
                    <a:lnTo>
                      <a:pt x="5" y="134"/>
                    </a:lnTo>
                    <a:lnTo>
                      <a:pt x="4" y="129"/>
                    </a:lnTo>
                    <a:lnTo>
                      <a:pt x="3" y="124"/>
                    </a:lnTo>
                    <a:lnTo>
                      <a:pt x="3" y="118"/>
                    </a:lnTo>
                    <a:lnTo>
                      <a:pt x="1" y="112"/>
                    </a:lnTo>
                    <a:lnTo>
                      <a:pt x="0" y="105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0" y="85"/>
                    </a:lnTo>
                    <a:lnTo>
                      <a:pt x="0" y="79"/>
                    </a:lnTo>
                    <a:lnTo>
                      <a:pt x="0" y="73"/>
                    </a:lnTo>
                    <a:lnTo>
                      <a:pt x="3" y="68"/>
                    </a:lnTo>
                    <a:lnTo>
                      <a:pt x="4" y="62"/>
                    </a:lnTo>
                    <a:lnTo>
                      <a:pt x="5" y="56"/>
                    </a:lnTo>
                    <a:lnTo>
                      <a:pt x="6" y="52"/>
                    </a:lnTo>
                    <a:lnTo>
                      <a:pt x="7" y="48"/>
                    </a:lnTo>
                    <a:lnTo>
                      <a:pt x="10" y="42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8" y="28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8" y="15"/>
                    </a:lnTo>
                    <a:lnTo>
                      <a:pt x="44" y="12"/>
                    </a:lnTo>
                    <a:lnTo>
                      <a:pt x="50" y="8"/>
                    </a:lnTo>
                    <a:lnTo>
                      <a:pt x="54" y="5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10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69" name="Freeform 316"/>
              <p:cNvSpPr>
                <a:spLocks noChangeAspect="1"/>
              </p:cNvSpPr>
              <p:nvPr/>
            </p:nvSpPr>
            <p:spPr bwMode="auto">
              <a:xfrm>
                <a:off x="2632" y="2984"/>
                <a:ext cx="67" cy="321"/>
              </a:xfrm>
              <a:custGeom>
                <a:avLst/>
                <a:gdLst>
                  <a:gd name="T0" fmla="*/ 56 w 67"/>
                  <a:gd name="T1" fmla="*/ 0 h 321"/>
                  <a:gd name="T2" fmla="*/ 61 w 67"/>
                  <a:gd name="T3" fmla="*/ 129 h 321"/>
                  <a:gd name="T4" fmla="*/ 60 w 67"/>
                  <a:gd name="T5" fmla="*/ 130 h 321"/>
                  <a:gd name="T6" fmla="*/ 58 w 67"/>
                  <a:gd name="T7" fmla="*/ 133 h 321"/>
                  <a:gd name="T8" fmla="*/ 53 w 67"/>
                  <a:gd name="T9" fmla="*/ 136 h 321"/>
                  <a:gd name="T10" fmla="*/ 49 w 67"/>
                  <a:gd name="T11" fmla="*/ 143 h 321"/>
                  <a:gd name="T12" fmla="*/ 47 w 67"/>
                  <a:gd name="T13" fmla="*/ 145 h 321"/>
                  <a:gd name="T14" fmla="*/ 43 w 67"/>
                  <a:gd name="T15" fmla="*/ 150 h 321"/>
                  <a:gd name="T16" fmla="*/ 41 w 67"/>
                  <a:gd name="T17" fmla="*/ 154 h 321"/>
                  <a:gd name="T18" fmla="*/ 38 w 67"/>
                  <a:gd name="T19" fmla="*/ 160 h 321"/>
                  <a:gd name="T20" fmla="*/ 35 w 67"/>
                  <a:gd name="T21" fmla="*/ 163 h 321"/>
                  <a:gd name="T22" fmla="*/ 32 w 67"/>
                  <a:gd name="T23" fmla="*/ 169 h 321"/>
                  <a:gd name="T24" fmla="*/ 29 w 67"/>
                  <a:gd name="T25" fmla="*/ 175 h 321"/>
                  <a:gd name="T26" fmla="*/ 27 w 67"/>
                  <a:gd name="T27" fmla="*/ 181 h 321"/>
                  <a:gd name="T28" fmla="*/ 23 w 67"/>
                  <a:gd name="T29" fmla="*/ 187 h 321"/>
                  <a:gd name="T30" fmla="*/ 21 w 67"/>
                  <a:gd name="T31" fmla="*/ 193 h 321"/>
                  <a:gd name="T32" fmla="*/ 20 w 67"/>
                  <a:gd name="T33" fmla="*/ 198 h 321"/>
                  <a:gd name="T34" fmla="*/ 20 w 67"/>
                  <a:gd name="T35" fmla="*/ 204 h 321"/>
                  <a:gd name="T36" fmla="*/ 19 w 67"/>
                  <a:gd name="T37" fmla="*/ 209 h 321"/>
                  <a:gd name="T38" fmla="*/ 19 w 67"/>
                  <a:gd name="T39" fmla="*/ 215 h 321"/>
                  <a:gd name="T40" fmla="*/ 20 w 67"/>
                  <a:gd name="T41" fmla="*/ 220 h 321"/>
                  <a:gd name="T42" fmla="*/ 21 w 67"/>
                  <a:gd name="T43" fmla="*/ 225 h 321"/>
                  <a:gd name="T44" fmla="*/ 21 w 67"/>
                  <a:gd name="T45" fmla="*/ 229 h 321"/>
                  <a:gd name="T46" fmla="*/ 22 w 67"/>
                  <a:gd name="T47" fmla="*/ 234 h 321"/>
                  <a:gd name="T48" fmla="*/ 22 w 67"/>
                  <a:gd name="T49" fmla="*/ 236 h 321"/>
                  <a:gd name="T50" fmla="*/ 23 w 67"/>
                  <a:gd name="T51" fmla="*/ 240 h 321"/>
                  <a:gd name="T52" fmla="*/ 26 w 67"/>
                  <a:gd name="T53" fmla="*/ 243 h 321"/>
                  <a:gd name="T54" fmla="*/ 27 w 67"/>
                  <a:gd name="T55" fmla="*/ 245 h 321"/>
                  <a:gd name="T56" fmla="*/ 65 w 67"/>
                  <a:gd name="T57" fmla="*/ 287 h 321"/>
                  <a:gd name="T58" fmla="*/ 67 w 67"/>
                  <a:gd name="T59" fmla="*/ 321 h 321"/>
                  <a:gd name="T60" fmla="*/ 20 w 67"/>
                  <a:gd name="T61" fmla="*/ 315 h 321"/>
                  <a:gd name="T62" fmla="*/ 0 w 67"/>
                  <a:gd name="T63" fmla="*/ 229 h 321"/>
                  <a:gd name="T64" fmla="*/ 7 w 67"/>
                  <a:gd name="T65" fmla="*/ 9 h 321"/>
                  <a:gd name="T66" fmla="*/ 56 w 67"/>
                  <a:gd name="T67" fmla="*/ 0 h 321"/>
                  <a:gd name="T68" fmla="*/ 56 w 67"/>
                  <a:gd name="T69" fmla="*/ 0 h 3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7" h="321">
                    <a:moveTo>
                      <a:pt x="56" y="0"/>
                    </a:moveTo>
                    <a:lnTo>
                      <a:pt x="61" y="129"/>
                    </a:lnTo>
                    <a:lnTo>
                      <a:pt x="60" y="130"/>
                    </a:lnTo>
                    <a:lnTo>
                      <a:pt x="58" y="133"/>
                    </a:lnTo>
                    <a:lnTo>
                      <a:pt x="53" y="136"/>
                    </a:lnTo>
                    <a:lnTo>
                      <a:pt x="49" y="143"/>
                    </a:lnTo>
                    <a:lnTo>
                      <a:pt x="47" y="145"/>
                    </a:lnTo>
                    <a:lnTo>
                      <a:pt x="43" y="150"/>
                    </a:lnTo>
                    <a:lnTo>
                      <a:pt x="41" y="154"/>
                    </a:lnTo>
                    <a:lnTo>
                      <a:pt x="38" y="160"/>
                    </a:lnTo>
                    <a:lnTo>
                      <a:pt x="35" y="163"/>
                    </a:lnTo>
                    <a:lnTo>
                      <a:pt x="32" y="169"/>
                    </a:lnTo>
                    <a:lnTo>
                      <a:pt x="29" y="175"/>
                    </a:lnTo>
                    <a:lnTo>
                      <a:pt x="27" y="181"/>
                    </a:lnTo>
                    <a:lnTo>
                      <a:pt x="23" y="187"/>
                    </a:lnTo>
                    <a:lnTo>
                      <a:pt x="21" y="193"/>
                    </a:lnTo>
                    <a:lnTo>
                      <a:pt x="20" y="198"/>
                    </a:lnTo>
                    <a:lnTo>
                      <a:pt x="20" y="204"/>
                    </a:lnTo>
                    <a:lnTo>
                      <a:pt x="19" y="209"/>
                    </a:lnTo>
                    <a:lnTo>
                      <a:pt x="19" y="215"/>
                    </a:lnTo>
                    <a:lnTo>
                      <a:pt x="20" y="220"/>
                    </a:lnTo>
                    <a:lnTo>
                      <a:pt x="21" y="225"/>
                    </a:lnTo>
                    <a:lnTo>
                      <a:pt x="21" y="229"/>
                    </a:lnTo>
                    <a:lnTo>
                      <a:pt x="22" y="234"/>
                    </a:lnTo>
                    <a:lnTo>
                      <a:pt x="22" y="236"/>
                    </a:lnTo>
                    <a:lnTo>
                      <a:pt x="23" y="240"/>
                    </a:lnTo>
                    <a:lnTo>
                      <a:pt x="26" y="243"/>
                    </a:lnTo>
                    <a:lnTo>
                      <a:pt x="27" y="245"/>
                    </a:lnTo>
                    <a:lnTo>
                      <a:pt x="65" y="287"/>
                    </a:lnTo>
                    <a:lnTo>
                      <a:pt x="67" y="321"/>
                    </a:lnTo>
                    <a:lnTo>
                      <a:pt x="20" y="315"/>
                    </a:lnTo>
                    <a:lnTo>
                      <a:pt x="0" y="229"/>
                    </a:lnTo>
                    <a:lnTo>
                      <a:pt x="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0" name="Freeform 317"/>
              <p:cNvSpPr>
                <a:spLocks noChangeAspect="1"/>
              </p:cNvSpPr>
              <p:nvPr/>
            </p:nvSpPr>
            <p:spPr bwMode="auto">
              <a:xfrm>
                <a:off x="1323" y="2751"/>
                <a:ext cx="980" cy="237"/>
              </a:xfrm>
              <a:custGeom>
                <a:avLst/>
                <a:gdLst>
                  <a:gd name="T0" fmla="*/ 109 w 980"/>
                  <a:gd name="T1" fmla="*/ 69 h 237"/>
                  <a:gd name="T2" fmla="*/ 135 w 980"/>
                  <a:gd name="T3" fmla="*/ 68 h 237"/>
                  <a:gd name="T4" fmla="*/ 168 w 980"/>
                  <a:gd name="T5" fmla="*/ 67 h 237"/>
                  <a:gd name="T6" fmla="*/ 207 w 980"/>
                  <a:gd name="T7" fmla="*/ 64 h 237"/>
                  <a:gd name="T8" fmla="*/ 233 w 980"/>
                  <a:gd name="T9" fmla="*/ 64 h 237"/>
                  <a:gd name="T10" fmla="*/ 267 w 980"/>
                  <a:gd name="T11" fmla="*/ 62 h 237"/>
                  <a:gd name="T12" fmla="*/ 320 w 980"/>
                  <a:gd name="T13" fmla="*/ 62 h 237"/>
                  <a:gd name="T14" fmla="*/ 388 w 980"/>
                  <a:gd name="T15" fmla="*/ 62 h 237"/>
                  <a:gd name="T16" fmla="*/ 467 w 980"/>
                  <a:gd name="T17" fmla="*/ 62 h 237"/>
                  <a:gd name="T18" fmla="*/ 549 w 980"/>
                  <a:gd name="T19" fmla="*/ 63 h 237"/>
                  <a:gd name="T20" fmla="*/ 631 w 980"/>
                  <a:gd name="T21" fmla="*/ 63 h 237"/>
                  <a:gd name="T22" fmla="*/ 708 w 980"/>
                  <a:gd name="T23" fmla="*/ 66 h 237"/>
                  <a:gd name="T24" fmla="*/ 776 w 980"/>
                  <a:gd name="T25" fmla="*/ 66 h 237"/>
                  <a:gd name="T26" fmla="*/ 829 w 980"/>
                  <a:gd name="T27" fmla="*/ 67 h 237"/>
                  <a:gd name="T28" fmla="*/ 863 w 980"/>
                  <a:gd name="T29" fmla="*/ 68 h 237"/>
                  <a:gd name="T30" fmla="*/ 857 w 980"/>
                  <a:gd name="T31" fmla="*/ 39 h 237"/>
                  <a:gd name="T32" fmla="*/ 829 w 980"/>
                  <a:gd name="T33" fmla="*/ 37 h 237"/>
                  <a:gd name="T34" fmla="*/ 775 w 980"/>
                  <a:gd name="T35" fmla="*/ 34 h 237"/>
                  <a:gd name="T36" fmla="*/ 701 w 980"/>
                  <a:gd name="T37" fmla="*/ 32 h 237"/>
                  <a:gd name="T38" fmla="*/ 613 w 980"/>
                  <a:gd name="T39" fmla="*/ 29 h 237"/>
                  <a:gd name="T40" fmla="*/ 517 w 980"/>
                  <a:gd name="T41" fmla="*/ 28 h 237"/>
                  <a:gd name="T42" fmla="*/ 419 w 980"/>
                  <a:gd name="T43" fmla="*/ 24 h 237"/>
                  <a:gd name="T44" fmla="*/ 326 w 980"/>
                  <a:gd name="T45" fmla="*/ 23 h 237"/>
                  <a:gd name="T46" fmla="*/ 243 w 980"/>
                  <a:gd name="T47" fmla="*/ 23 h 237"/>
                  <a:gd name="T48" fmla="*/ 176 w 980"/>
                  <a:gd name="T49" fmla="*/ 24 h 237"/>
                  <a:gd name="T50" fmla="*/ 132 w 980"/>
                  <a:gd name="T51" fmla="*/ 28 h 237"/>
                  <a:gd name="T52" fmla="*/ 97 w 980"/>
                  <a:gd name="T53" fmla="*/ 36 h 237"/>
                  <a:gd name="T54" fmla="*/ 62 w 980"/>
                  <a:gd name="T55" fmla="*/ 49 h 237"/>
                  <a:gd name="T56" fmla="*/ 37 w 980"/>
                  <a:gd name="T57" fmla="*/ 61 h 237"/>
                  <a:gd name="T58" fmla="*/ 9 w 980"/>
                  <a:gd name="T59" fmla="*/ 79 h 237"/>
                  <a:gd name="T60" fmla="*/ 1 w 980"/>
                  <a:gd name="T61" fmla="*/ 99 h 237"/>
                  <a:gd name="T62" fmla="*/ 16 w 980"/>
                  <a:gd name="T63" fmla="*/ 122 h 237"/>
                  <a:gd name="T64" fmla="*/ 47 w 980"/>
                  <a:gd name="T65" fmla="*/ 140 h 237"/>
                  <a:gd name="T66" fmla="*/ 72 w 980"/>
                  <a:gd name="T67" fmla="*/ 147 h 237"/>
                  <a:gd name="T68" fmla="*/ 106 w 980"/>
                  <a:gd name="T69" fmla="*/ 155 h 237"/>
                  <a:gd name="T70" fmla="*/ 150 w 980"/>
                  <a:gd name="T71" fmla="*/ 162 h 237"/>
                  <a:gd name="T72" fmla="*/ 186 w 980"/>
                  <a:gd name="T73" fmla="*/ 164 h 237"/>
                  <a:gd name="T74" fmla="*/ 247 w 980"/>
                  <a:gd name="T75" fmla="*/ 167 h 237"/>
                  <a:gd name="T76" fmla="*/ 326 w 980"/>
                  <a:gd name="T77" fmla="*/ 169 h 237"/>
                  <a:gd name="T78" fmla="*/ 418 w 980"/>
                  <a:gd name="T79" fmla="*/ 174 h 237"/>
                  <a:gd name="T80" fmla="*/ 514 w 980"/>
                  <a:gd name="T81" fmla="*/ 175 h 237"/>
                  <a:gd name="T82" fmla="*/ 610 w 980"/>
                  <a:gd name="T83" fmla="*/ 177 h 237"/>
                  <a:gd name="T84" fmla="*/ 701 w 980"/>
                  <a:gd name="T85" fmla="*/ 180 h 237"/>
                  <a:gd name="T86" fmla="*/ 781 w 980"/>
                  <a:gd name="T87" fmla="*/ 182 h 237"/>
                  <a:gd name="T88" fmla="*/ 839 w 980"/>
                  <a:gd name="T89" fmla="*/ 183 h 237"/>
                  <a:gd name="T90" fmla="*/ 876 w 980"/>
                  <a:gd name="T91" fmla="*/ 183 h 237"/>
                  <a:gd name="T92" fmla="*/ 946 w 980"/>
                  <a:gd name="T93" fmla="*/ 199 h 237"/>
                  <a:gd name="T94" fmla="*/ 227 w 980"/>
                  <a:gd name="T95" fmla="*/ 124 h 237"/>
                  <a:gd name="T96" fmla="*/ 200 w 980"/>
                  <a:gd name="T97" fmla="*/ 124 h 237"/>
                  <a:gd name="T98" fmla="*/ 169 w 980"/>
                  <a:gd name="T99" fmla="*/ 124 h 237"/>
                  <a:gd name="T100" fmla="*/ 141 w 980"/>
                  <a:gd name="T101" fmla="*/ 123 h 237"/>
                  <a:gd name="T102" fmla="*/ 116 w 980"/>
                  <a:gd name="T103" fmla="*/ 115 h 237"/>
                  <a:gd name="T104" fmla="*/ 92 w 980"/>
                  <a:gd name="T105" fmla="*/ 103 h 237"/>
                  <a:gd name="T106" fmla="*/ 96 w 980"/>
                  <a:gd name="T107" fmla="*/ 71 h 23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80" h="237">
                    <a:moveTo>
                      <a:pt x="96" y="71"/>
                    </a:moveTo>
                    <a:lnTo>
                      <a:pt x="96" y="70"/>
                    </a:lnTo>
                    <a:lnTo>
                      <a:pt x="97" y="70"/>
                    </a:lnTo>
                    <a:lnTo>
                      <a:pt x="99" y="70"/>
                    </a:lnTo>
                    <a:lnTo>
                      <a:pt x="104" y="70"/>
                    </a:lnTo>
                    <a:lnTo>
                      <a:pt x="109" y="69"/>
                    </a:lnTo>
                    <a:lnTo>
                      <a:pt x="115" y="69"/>
                    </a:lnTo>
                    <a:lnTo>
                      <a:pt x="118" y="69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30" y="69"/>
                    </a:lnTo>
                    <a:lnTo>
                      <a:pt x="135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5" y="67"/>
                    </a:lnTo>
                    <a:lnTo>
                      <a:pt x="180" y="66"/>
                    </a:lnTo>
                    <a:lnTo>
                      <a:pt x="188" y="66"/>
                    </a:lnTo>
                    <a:lnTo>
                      <a:pt x="196" y="66"/>
                    </a:lnTo>
                    <a:lnTo>
                      <a:pt x="204" y="66"/>
                    </a:lnTo>
                    <a:lnTo>
                      <a:pt x="207" y="64"/>
                    </a:lnTo>
                    <a:lnTo>
                      <a:pt x="212" y="64"/>
                    </a:lnTo>
                    <a:lnTo>
                      <a:pt x="216" y="64"/>
                    </a:lnTo>
                    <a:lnTo>
                      <a:pt x="220" y="64"/>
                    </a:lnTo>
                    <a:lnTo>
                      <a:pt x="224" y="64"/>
                    </a:lnTo>
                    <a:lnTo>
                      <a:pt x="229" y="64"/>
                    </a:lnTo>
                    <a:lnTo>
                      <a:pt x="233" y="64"/>
                    </a:lnTo>
                    <a:lnTo>
                      <a:pt x="238" y="64"/>
                    </a:lnTo>
                    <a:lnTo>
                      <a:pt x="243" y="63"/>
                    </a:lnTo>
                    <a:lnTo>
                      <a:pt x="247" y="63"/>
                    </a:lnTo>
                    <a:lnTo>
                      <a:pt x="253" y="63"/>
                    </a:lnTo>
                    <a:lnTo>
                      <a:pt x="260" y="63"/>
                    </a:lnTo>
                    <a:lnTo>
                      <a:pt x="267" y="62"/>
                    </a:lnTo>
                    <a:lnTo>
                      <a:pt x="276" y="62"/>
                    </a:lnTo>
                    <a:lnTo>
                      <a:pt x="284" y="62"/>
                    </a:lnTo>
                    <a:lnTo>
                      <a:pt x="292" y="62"/>
                    </a:lnTo>
                    <a:lnTo>
                      <a:pt x="301" y="62"/>
                    </a:lnTo>
                    <a:lnTo>
                      <a:pt x="311" y="62"/>
                    </a:lnTo>
                    <a:lnTo>
                      <a:pt x="320" y="62"/>
                    </a:lnTo>
                    <a:lnTo>
                      <a:pt x="331" y="62"/>
                    </a:lnTo>
                    <a:lnTo>
                      <a:pt x="343" y="62"/>
                    </a:lnTo>
                    <a:lnTo>
                      <a:pt x="353" y="62"/>
                    </a:lnTo>
                    <a:lnTo>
                      <a:pt x="365" y="62"/>
                    </a:lnTo>
                    <a:lnTo>
                      <a:pt x="378" y="62"/>
                    </a:lnTo>
                    <a:lnTo>
                      <a:pt x="388" y="62"/>
                    </a:lnTo>
                    <a:lnTo>
                      <a:pt x="401" y="62"/>
                    </a:lnTo>
                    <a:lnTo>
                      <a:pt x="414" y="62"/>
                    </a:lnTo>
                    <a:lnTo>
                      <a:pt x="427" y="62"/>
                    </a:lnTo>
                    <a:lnTo>
                      <a:pt x="440" y="62"/>
                    </a:lnTo>
                    <a:lnTo>
                      <a:pt x="454" y="62"/>
                    </a:lnTo>
                    <a:lnTo>
                      <a:pt x="467" y="62"/>
                    </a:lnTo>
                    <a:lnTo>
                      <a:pt x="481" y="62"/>
                    </a:lnTo>
                    <a:lnTo>
                      <a:pt x="494" y="62"/>
                    </a:lnTo>
                    <a:lnTo>
                      <a:pt x="507" y="62"/>
                    </a:lnTo>
                    <a:lnTo>
                      <a:pt x="521" y="62"/>
                    </a:lnTo>
                    <a:lnTo>
                      <a:pt x="535" y="63"/>
                    </a:lnTo>
                    <a:lnTo>
                      <a:pt x="549" y="63"/>
                    </a:lnTo>
                    <a:lnTo>
                      <a:pt x="563" y="63"/>
                    </a:lnTo>
                    <a:lnTo>
                      <a:pt x="577" y="63"/>
                    </a:lnTo>
                    <a:lnTo>
                      <a:pt x="591" y="63"/>
                    </a:lnTo>
                    <a:lnTo>
                      <a:pt x="604" y="63"/>
                    </a:lnTo>
                    <a:lnTo>
                      <a:pt x="618" y="63"/>
                    </a:lnTo>
                    <a:lnTo>
                      <a:pt x="631" y="63"/>
                    </a:lnTo>
                    <a:lnTo>
                      <a:pt x="644" y="63"/>
                    </a:lnTo>
                    <a:lnTo>
                      <a:pt x="657" y="63"/>
                    </a:lnTo>
                    <a:lnTo>
                      <a:pt x="670" y="64"/>
                    </a:lnTo>
                    <a:lnTo>
                      <a:pt x="683" y="64"/>
                    </a:lnTo>
                    <a:lnTo>
                      <a:pt x="696" y="66"/>
                    </a:lnTo>
                    <a:lnTo>
                      <a:pt x="708" y="66"/>
                    </a:lnTo>
                    <a:lnTo>
                      <a:pt x="719" y="66"/>
                    </a:lnTo>
                    <a:lnTo>
                      <a:pt x="731" y="66"/>
                    </a:lnTo>
                    <a:lnTo>
                      <a:pt x="743" y="66"/>
                    </a:lnTo>
                    <a:lnTo>
                      <a:pt x="755" y="66"/>
                    </a:lnTo>
                    <a:lnTo>
                      <a:pt x="765" y="66"/>
                    </a:lnTo>
                    <a:lnTo>
                      <a:pt x="776" y="66"/>
                    </a:lnTo>
                    <a:lnTo>
                      <a:pt x="786" y="67"/>
                    </a:lnTo>
                    <a:lnTo>
                      <a:pt x="795" y="67"/>
                    </a:lnTo>
                    <a:lnTo>
                      <a:pt x="804" y="67"/>
                    </a:lnTo>
                    <a:lnTo>
                      <a:pt x="812" y="67"/>
                    </a:lnTo>
                    <a:lnTo>
                      <a:pt x="820" y="67"/>
                    </a:lnTo>
                    <a:lnTo>
                      <a:pt x="829" y="67"/>
                    </a:lnTo>
                    <a:lnTo>
                      <a:pt x="836" y="67"/>
                    </a:lnTo>
                    <a:lnTo>
                      <a:pt x="843" y="67"/>
                    </a:lnTo>
                    <a:lnTo>
                      <a:pt x="849" y="68"/>
                    </a:lnTo>
                    <a:lnTo>
                      <a:pt x="853" y="68"/>
                    </a:lnTo>
                    <a:lnTo>
                      <a:pt x="858" y="68"/>
                    </a:lnTo>
                    <a:lnTo>
                      <a:pt x="863" y="68"/>
                    </a:lnTo>
                    <a:lnTo>
                      <a:pt x="866" y="68"/>
                    </a:lnTo>
                    <a:lnTo>
                      <a:pt x="871" y="68"/>
                    </a:lnTo>
                    <a:lnTo>
                      <a:pt x="872" y="68"/>
                    </a:lnTo>
                    <a:lnTo>
                      <a:pt x="956" y="7"/>
                    </a:lnTo>
                    <a:lnTo>
                      <a:pt x="912" y="0"/>
                    </a:lnTo>
                    <a:lnTo>
                      <a:pt x="857" y="39"/>
                    </a:lnTo>
                    <a:lnTo>
                      <a:pt x="855" y="37"/>
                    </a:lnTo>
                    <a:lnTo>
                      <a:pt x="849" y="37"/>
                    </a:lnTo>
                    <a:lnTo>
                      <a:pt x="844" y="37"/>
                    </a:lnTo>
                    <a:lnTo>
                      <a:pt x="840" y="37"/>
                    </a:lnTo>
                    <a:lnTo>
                      <a:pt x="835" y="37"/>
                    </a:lnTo>
                    <a:lnTo>
                      <a:pt x="829" y="37"/>
                    </a:lnTo>
                    <a:lnTo>
                      <a:pt x="820" y="36"/>
                    </a:lnTo>
                    <a:lnTo>
                      <a:pt x="813" y="36"/>
                    </a:lnTo>
                    <a:lnTo>
                      <a:pt x="804" y="36"/>
                    </a:lnTo>
                    <a:lnTo>
                      <a:pt x="795" y="36"/>
                    </a:lnTo>
                    <a:lnTo>
                      <a:pt x="785" y="35"/>
                    </a:lnTo>
                    <a:lnTo>
                      <a:pt x="775" y="34"/>
                    </a:lnTo>
                    <a:lnTo>
                      <a:pt x="763" y="34"/>
                    </a:lnTo>
                    <a:lnTo>
                      <a:pt x="752" y="34"/>
                    </a:lnTo>
                    <a:lnTo>
                      <a:pt x="739" y="34"/>
                    </a:lnTo>
                    <a:lnTo>
                      <a:pt x="728" y="33"/>
                    </a:lnTo>
                    <a:lnTo>
                      <a:pt x="714" y="32"/>
                    </a:lnTo>
                    <a:lnTo>
                      <a:pt x="701" y="32"/>
                    </a:lnTo>
                    <a:lnTo>
                      <a:pt x="687" y="32"/>
                    </a:lnTo>
                    <a:lnTo>
                      <a:pt x="673" y="32"/>
                    </a:lnTo>
                    <a:lnTo>
                      <a:pt x="658" y="30"/>
                    </a:lnTo>
                    <a:lnTo>
                      <a:pt x="644" y="30"/>
                    </a:lnTo>
                    <a:lnTo>
                      <a:pt x="628" y="30"/>
                    </a:lnTo>
                    <a:lnTo>
                      <a:pt x="613" y="29"/>
                    </a:lnTo>
                    <a:lnTo>
                      <a:pt x="597" y="29"/>
                    </a:lnTo>
                    <a:lnTo>
                      <a:pt x="582" y="29"/>
                    </a:lnTo>
                    <a:lnTo>
                      <a:pt x="566" y="28"/>
                    </a:lnTo>
                    <a:lnTo>
                      <a:pt x="549" y="28"/>
                    </a:lnTo>
                    <a:lnTo>
                      <a:pt x="533" y="28"/>
                    </a:lnTo>
                    <a:lnTo>
                      <a:pt x="517" y="28"/>
                    </a:lnTo>
                    <a:lnTo>
                      <a:pt x="501" y="27"/>
                    </a:lnTo>
                    <a:lnTo>
                      <a:pt x="485" y="26"/>
                    </a:lnTo>
                    <a:lnTo>
                      <a:pt x="468" y="26"/>
                    </a:lnTo>
                    <a:lnTo>
                      <a:pt x="452" y="26"/>
                    </a:lnTo>
                    <a:lnTo>
                      <a:pt x="435" y="24"/>
                    </a:lnTo>
                    <a:lnTo>
                      <a:pt x="419" y="24"/>
                    </a:lnTo>
                    <a:lnTo>
                      <a:pt x="404" y="23"/>
                    </a:lnTo>
                    <a:lnTo>
                      <a:pt x="388" y="23"/>
                    </a:lnTo>
                    <a:lnTo>
                      <a:pt x="372" y="23"/>
                    </a:lnTo>
                    <a:lnTo>
                      <a:pt x="357" y="23"/>
                    </a:lnTo>
                    <a:lnTo>
                      <a:pt x="341" y="23"/>
                    </a:lnTo>
                    <a:lnTo>
                      <a:pt x="326" y="23"/>
                    </a:lnTo>
                    <a:lnTo>
                      <a:pt x="311" y="23"/>
                    </a:lnTo>
                    <a:lnTo>
                      <a:pt x="297" y="23"/>
                    </a:lnTo>
                    <a:lnTo>
                      <a:pt x="283" y="23"/>
                    </a:lnTo>
                    <a:lnTo>
                      <a:pt x="270" y="23"/>
                    </a:lnTo>
                    <a:lnTo>
                      <a:pt x="256" y="23"/>
                    </a:lnTo>
                    <a:lnTo>
                      <a:pt x="243" y="23"/>
                    </a:lnTo>
                    <a:lnTo>
                      <a:pt x="230" y="23"/>
                    </a:lnTo>
                    <a:lnTo>
                      <a:pt x="218" y="23"/>
                    </a:lnTo>
                    <a:lnTo>
                      <a:pt x="206" y="23"/>
                    </a:lnTo>
                    <a:lnTo>
                      <a:pt x="196" y="23"/>
                    </a:lnTo>
                    <a:lnTo>
                      <a:pt x="185" y="23"/>
                    </a:lnTo>
                    <a:lnTo>
                      <a:pt x="176" y="24"/>
                    </a:lnTo>
                    <a:lnTo>
                      <a:pt x="166" y="24"/>
                    </a:lnTo>
                    <a:lnTo>
                      <a:pt x="158" y="24"/>
                    </a:lnTo>
                    <a:lnTo>
                      <a:pt x="150" y="26"/>
                    </a:lnTo>
                    <a:lnTo>
                      <a:pt x="144" y="26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6" y="28"/>
                    </a:lnTo>
                    <a:lnTo>
                      <a:pt x="124" y="30"/>
                    </a:lnTo>
                    <a:lnTo>
                      <a:pt x="117" y="32"/>
                    </a:lnTo>
                    <a:lnTo>
                      <a:pt x="109" y="33"/>
                    </a:lnTo>
                    <a:lnTo>
                      <a:pt x="103" y="34"/>
                    </a:lnTo>
                    <a:lnTo>
                      <a:pt x="97" y="36"/>
                    </a:lnTo>
                    <a:lnTo>
                      <a:pt x="90" y="39"/>
                    </a:lnTo>
                    <a:lnTo>
                      <a:pt x="84" y="41"/>
                    </a:lnTo>
                    <a:lnTo>
                      <a:pt x="78" y="43"/>
                    </a:lnTo>
                    <a:lnTo>
                      <a:pt x="72" y="46"/>
                    </a:lnTo>
                    <a:lnTo>
                      <a:pt x="67" y="47"/>
                    </a:lnTo>
                    <a:lnTo>
                      <a:pt x="62" y="49"/>
                    </a:lnTo>
                    <a:lnTo>
                      <a:pt x="57" y="50"/>
                    </a:lnTo>
                    <a:lnTo>
                      <a:pt x="54" y="53"/>
                    </a:lnTo>
                    <a:lnTo>
                      <a:pt x="49" y="54"/>
                    </a:lnTo>
                    <a:lnTo>
                      <a:pt x="44" y="56"/>
                    </a:lnTo>
                    <a:lnTo>
                      <a:pt x="41" y="59"/>
                    </a:lnTo>
                    <a:lnTo>
                      <a:pt x="37" y="61"/>
                    </a:lnTo>
                    <a:lnTo>
                      <a:pt x="30" y="63"/>
                    </a:lnTo>
                    <a:lnTo>
                      <a:pt x="24" y="68"/>
                    </a:lnTo>
                    <a:lnTo>
                      <a:pt x="20" y="70"/>
                    </a:lnTo>
                    <a:lnTo>
                      <a:pt x="15" y="74"/>
                    </a:lnTo>
                    <a:lnTo>
                      <a:pt x="10" y="77"/>
                    </a:lnTo>
                    <a:lnTo>
                      <a:pt x="9" y="79"/>
                    </a:lnTo>
                    <a:lnTo>
                      <a:pt x="8" y="79"/>
                    </a:lnTo>
                    <a:lnTo>
                      <a:pt x="5" y="81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1"/>
                    </a:lnTo>
                    <a:lnTo>
                      <a:pt x="1" y="99"/>
                    </a:lnTo>
                    <a:lnTo>
                      <a:pt x="2" y="102"/>
                    </a:lnTo>
                    <a:lnTo>
                      <a:pt x="3" y="106"/>
                    </a:lnTo>
                    <a:lnTo>
                      <a:pt x="5" y="110"/>
                    </a:lnTo>
                    <a:lnTo>
                      <a:pt x="9" y="115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1" y="126"/>
                    </a:lnTo>
                    <a:lnTo>
                      <a:pt x="28" y="129"/>
                    </a:lnTo>
                    <a:lnTo>
                      <a:pt x="33" y="133"/>
                    </a:lnTo>
                    <a:lnTo>
                      <a:pt x="40" y="136"/>
                    </a:lnTo>
                    <a:lnTo>
                      <a:pt x="43" y="137"/>
                    </a:lnTo>
                    <a:lnTo>
                      <a:pt x="47" y="140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60" y="143"/>
                    </a:lnTo>
                    <a:lnTo>
                      <a:pt x="63" y="146"/>
                    </a:lnTo>
                    <a:lnTo>
                      <a:pt x="68" y="146"/>
                    </a:lnTo>
                    <a:lnTo>
                      <a:pt x="72" y="147"/>
                    </a:lnTo>
                    <a:lnTo>
                      <a:pt x="77" y="148"/>
                    </a:lnTo>
                    <a:lnTo>
                      <a:pt x="83" y="149"/>
                    </a:lnTo>
                    <a:lnTo>
                      <a:pt x="89" y="151"/>
                    </a:lnTo>
                    <a:lnTo>
                      <a:pt x="95" y="153"/>
                    </a:lnTo>
                    <a:lnTo>
                      <a:pt x="101" y="154"/>
                    </a:lnTo>
                    <a:lnTo>
                      <a:pt x="106" y="155"/>
                    </a:lnTo>
                    <a:lnTo>
                      <a:pt x="114" y="155"/>
                    </a:lnTo>
                    <a:lnTo>
                      <a:pt x="121" y="157"/>
                    </a:lnTo>
                    <a:lnTo>
                      <a:pt x="126" y="157"/>
                    </a:lnTo>
                    <a:lnTo>
                      <a:pt x="135" y="160"/>
                    </a:lnTo>
                    <a:lnTo>
                      <a:pt x="142" y="161"/>
                    </a:lnTo>
                    <a:lnTo>
                      <a:pt x="150" y="162"/>
                    </a:lnTo>
                    <a:lnTo>
                      <a:pt x="153" y="162"/>
                    </a:lnTo>
                    <a:lnTo>
                      <a:pt x="158" y="162"/>
                    </a:lnTo>
                    <a:lnTo>
                      <a:pt x="164" y="163"/>
                    </a:lnTo>
                    <a:lnTo>
                      <a:pt x="171" y="163"/>
                    </a:lnTo>
                    <a:lnTo>
                      <a:pt x="178" y="163"/>
                    </a:lnTo>
                    <a:lnTo>
                      <a:pt x="186" y="164"/>
                    </a:lnTo>
                    <a:lnTo>
                      <a:pt x="195" y="166"/>
                    </a:lnTo>
                    <a:lnTo>
                      <a:pt x="204" y="166"/>
                    </a:lnTo>
                    <a:lnTo>
                      <a:pt x="213" y="166"/>
                    </a:lnTo>
                    <a:lnTo>
                      <a:pt x="224" y="166"/>
                    </a:lnTo>
                    <a:lnTo>
                      <a:pt x="236" y="167"/>
                    </a:lnTo>
                    <a:lnTo>
                      <a:pt x="247" y="167"/>
                    </a:lnTo>
                    <a:lnTo>
                      <a:pt x="259" y="167"/>
                    </a:lnTo>
                    <a:lnTo>
                      <a:pt x="271" y="168"/>
                    </a:lnTo>
                    <a:lnTo>
                      <a:pt x="285" y="169"/>
                    </a:lnTo>
                    <a:lnTo>
                      <a:pt x="299" y="169"/>
                    </a:lnTo>
                    <a:lnTo>
                      <a:pt x="312" y="169"/>
                    </a:lnTo>
                    <a:lnTo>
                      <a:pt x="326" y="169"/>
                    </a:lnTo>
                    <a:lnTo>
                      <a:pt x="340" y="170"/>
                    </a:lnTo>
                    <a:lnTo>
                      <a:pt x="355" y="171"/>
                    </a:lnTo>
                    <a:lnTo>
                      <a:pt x="371" y="171"/>
                    </a:lnTo>
                    <a:lnTo>
                      <a:pt x="386" y="171"/>
                    </a:lnTo>
                    <a:lnTo>
                      <a:pt x="401" y="173"/>
                    </a:lnTo>
                    <a:lnTo>
                      <a:pt x="418" y="174"/>
                    </a:lnTo>
                    <a:lnTo>
                      <a:pt x="433" y="174"/>
                    </a:lnTo>
                    <a:lnTo>
                      <a:pt x="449" y="174"/>
                    </a:lnTo>
                    <a:lnTo>
                      <a:pt x="466" y="174"/>
                    </a:lnTo>
                    <a:lnTo>
                      <a:pt x="481" y="175"/>
                    </a:lnTo>
                    <a:lnTo>
                      <a:pt x="498" y="175"/>
                    </a:lnTo>
                    <a:lnTo>
                      <a:pt x="514" y="175"/>
                    </a:lnTo>
                    <a:lnTo>
                      <a:pt x="530" y="176"/>
                    </a:lnTo>
                    <a:lnTo>
                      <a:pt x="547" y="177"/>
                    </a:lnTo>
                    <a:lnTo>
                      <a:pt x="563" y="177"/>
                    </a:lnTo>
                    <a:lnTo>
                      <a:pt x="579" y="177"/>
                    </a:lnTo>
                    <a:lnTo>
                      <a:pt x="595" y="177"/>
                    </a:lnTo>
                    <a:lnTo>
                      <a:pt x="610" y="177"/>
                    </a:lnTo>
                    <a:lnTo>
                      <a:pt x="627" y="177"/>
                    </a:lnTo>
                    <a:lnTo>
                      <a:pt x="642" y="179"/>
                    </a:lnTo>
                    <a:lnTo>
                      <a:pt x="657" y="179"/>
                    </a:lnTo>
                    <a:lnTo>
                      <a:pt x="673" y="180"/>
                    </a:lnTo>
                    <a:lnTo>
                      <a:pt x="687" y="180"/>
                    </a:lnTo>
                    <a:lnTo>
                      <a:pt x="701" y="180"/>
                    </a:lnTo>
                    <a:lnTo>
                      <a:pt x="715" y="180"/>
                    </a:lnTo>
                    <a:lnTo>
                      <a:pt x="729" y="181"/>
                    </a:lnTo>
                    <a:lnTo>
                      <a:pt x="742" y="181"/>
                    </a:lnTo>
                    <a:lnTo>
                      <a:pt x="756" y="181"/>
                    </a:lnTo>
                    <a:lnTo>
                      <a:pt x="768" y="181"/>
                    </a:lnTo>
                    <a:lnTo>
                      <a:pt x="781" y="182"/>
                    </a:lnTo>
                    <a:lnTo>
                      <a:pt x="791" y="182"/>
                    </a:lnTo>
                    <a:lnTo>
                      <a:pt x="803" y="182"/>
                    </a:lnTo>
                    <a:lnTo>
                      <a:pt x="812" y="182"/>
                    </a:lnTo>
                    <a:lnTo>
                      <a:pt x="823" y="183"/>
                    </a:lnTo>
                    <a:lnTo>
                      <a:pt x="831" y="183"/>
                    </a:lnTo>
                    <a:lnTo>
                      <a:pt x="839" y="183"/>
                    </a:lnTo>
                    <a:lnTo>
                      <a:pt x="847" y="183"/>
                    </a:lnTo>
                    <a:lnTo>
                      <a:pt x="855" y="183"/>
                    </a:lnTo>
                    <a:lnTo>
                      <a:pt x="860" y="183"/>
                    </a:lnTo>
                    <a:lnTo>
                      <a:pt x="866" y="183"/>
                    </a:lnTo>
                    <a:lnTo>
                      <a:pt x="871" y="183"/>
                    </a:lnTo>
                    <a:lnTo>
                      <a:pt x="876" y="183"/>
                    </a:lnTo>
                    <a:lnTo>
                      <a:pt x="882" y="183"/>
                    </a:lnTo>
                    <a:lnTo>
                      <a:pt x="884" y="184"/>
                    </a:lnTo>
                    <a:lnTo>
                      <a:pt x="939" y="237"/>
                    </a:lnTo>
                    <a:lnTo>
                      <a:pt x="980" y="228"/>
                    </a:lnTo>
                    <a:lnTo>
                      <a:pt x="980" y="199"/>
                    </a:lnTo>
                    <a:lnTo>
                      <a:pt x="946" y="199"/>
                    </a:lnTo>
                    <a:lnTo>
                      <a:pt x="889" y="135"/>
                    </a:lnTo>
                    <a:lnTo>
                      <a:pt x="245" y="123"/>
                    </a:lnTo>
                    <a:lnTo>
                      <a:pt x="244" y="123"/>
                    </a:lnTo>
                    <a:lnTo>
                      <a:pt x="239" y="123"/>
                    </a:lnTo>
                    <a:lnTo>
                      <a:pt x="234" y="123"/>
                    </a:lnTo>
                    <a:lnTo>
                      <a:pt x="227" y="124"/>
                    </a:lnTo>
                    <a:lnTo>
                      <a:pt x="224" y="124"/>
                    </a:lnTo>
                    <a:lnTo>
                      <a:pt x="219" y="124"/>
                    </a:lnTo>
                    <a:lnTo>
                      <a:pt x="215" y="124"/>
                    </a:lnTo>
                    <a:lnTo>
                      <a:pt x="210" y="124"/>
                    </a:lnTo>
                    <a:lnTo>
                      <a:pt x="205" y="124"/>
                    </a:lnTo>
                    <a:lnTo>
                      <a:pt x="200" y="124"/>
                    </a:lnTo>
                    <a:lnTo>
                      <a:pt x="195" y="124"/>
                    </a:lnTo>
                    <a:lnTo>
                      <a:pt x="190" y="126"/>
                    </a:lnTo>
                    <a:lnTo>
                      <a:pt x="184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4"/>
                    </a:lnTo>
                    <a:lnTo>
                      <a:pt x="163" y="124"/>
                    </a:lnTo>
                    <a:lnTo>
                      <a:pt x="158" y="124"/>
                    </a:lnTo>
                    <a:lnTo>
                      <a:pt x="153" y="124"/>
                    </a:lnTo>
                    <a:lnTo>
                      <a:pt x="149" y="124"/>
                    </a:lnTo>
                    <a:lnTo>
                      <a:pt x="144" y="123"/>
                    </a:lnTo>
                    <a:lnTo>
                      <a:pt x="141" y="123"/>
                    </a:lnTo>
                    <a:lnTo>
                      <a:pt x="136" y="122"/>
                    </a:lnTo>
                    <a:lnTo>
                      <a:pt x="132" y="122"/>
                    </a:lnTo>
                    <a:lnTo>
                      <a:pt x="126" y="121"/>
                    </a:lnTo>
                    <a:lnTo>
                      <a:pt x="124" y="120"/>
                    </a:lnTo>
                    <a:lnTo>
                      <a:pt x="119" y="117"/>
                    </a:lnTo>
                    <a:lnTo>
                      <a:pt x="116" y="115"/>
                    </a:lnTo>
                    <a:lnTo>
                      <a:pt x="111" y="114"/>
                    </a:lnTo>
                    <a:lnTo>
                      <a:pt x="108" y="111"/>
                    </a:lnTo>
                    <a:lnTo>
                      <a:pt x="103" y="109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2" y="103"/>
                    </a:lnTo>
                    <a:lnTo>
                      <a:pt x="85" y="99"/>
                    </a:lnTo>
                    <a:lnTo>
                      <a:pt x="79" y="96"/>
                    </a:lnTo>
                    <a:lnTo>
                      <a:pt x="76" y="94"/>
                    </a:lnTo>
                    <a:lnTo>
                      <a:pt x="75" y="94"/>
                    </a:lnTo>
                    <a:lnTo>
                      <a:pt x="96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1" name="Freeform 318"/>
              <p:cNvSpPr>
                <a:spLocks noChangeAspect="1"/>
              </p:cNvSpPr>
              <p:nvPr/>
            </p:nvSpPr>
            <p:spPr bwMode="auto">
              <a:xfrm>
                <a:off x="2235" y="2731"/>
                <a:ext cx="135" cy="259"/>
              </a:xfrm>
              <a:custGeom>
                <a:avLst/>
                <a:gdLst>
                  <a:gd name="T0" fmla="*/ 4 w 135"/>
                  <a:gd name="T1" fmla="*/ 20 h 259"/>
                  <a:gd name="T2" fmla="*/ 14 w 135"/>
                  <a:gd name="T3" fmla="*/ 14 h 259"/>
                  <a:gd name="T4" fmla="*/ 22 w 135"/>
                  <a:gd name="T5" fmla="*/ 8 h 259"/>
                  <a:gd name="T6" fmla="*/ 28 w 135"/>
                  <a:gd name="T7" fmla="*/ 4 h 259"/>
                  <a:gd name="T8" fmla="*/ 31 w 135"/>
                  <a:gd name="T9" fmla="*/ 4 h 259"/>
                  <a:gd name="T10" fmla="*/ 38 w 135"/>
                  <a:gd name="T11" fmla="*/ 3 h 259"/>
                  <a:gd name="T12" fmla="*/ 48 w 135"/>
                  <a:gd name="T13" fmla="*/ 2 h 259"/>
                  <a:gd name="T14" fmla="*/ 58 w 135"/>
                  <a:gd name="T15" fmla="*/ 1 h 259"/>
                  <a:gd name="T16" fmla="*/ 66 w 135"/>
                  <a:gd name="T17" fmla="*/ 1 h 259"/>
                  <a:gd name="T18" fmla="*/ 75 w 135"/>
                  <a:gd name="T19" fmla="*/ 1 h 259"/>
                  <a:gd name="T20" fmla="*/ 86 w 135"/>
                  <a:gd name="T21" fmla="*/ 0 h 259"/>
                  <a:gd name="T22" fmla="*/ 94 w 135"/>
                  <a:gd name="T23" fmla="*/ 0 h 259"/>
                  <a:gd name="T24" fmla="*/ 103 w 135"/>
                  <a:gd name="T25" fmla="*/ 0 h 259"/>
                  <a:gd name="T26" fmla="*/ 112 w 135"/>
                  <a:gd name="T27" fmla="*/ 0 h 259"/>
                  <a:gd name="T28" fmla="*/ 123 w 135"/>
                  <a:gd name="T29" fmla="*/ 0 h 259"/>
                  <a:gd name="T30" fmla="*/ 133 w 135"/>
                  <a:gd name="T31" fmla="*/ 4 h 259"/>
                  <a:gd name="T32" fmla="*/ 135 w 135"/>
                  <a:gd name="T33" fmla="*/ 8 h 259"/>
                  <a:gd name="T34" fmla="*/ 135 w 135"/>
                  <a:gd name="T35" fmla="*/ 14 h 259"/>
                  <a:gd name="T36" fmla="*/ 135 w 135"/>
                  <a:gd name="T37" fmla="*/ 26 h 259"/>
                  <a:gd name="T38" fmla="*/ 135 w 135"/>
                  <a:gd name="T39" fmla="*/ 36 h 259"/>
                  <a:gd name="T40" fmla="*/ 135 w 135"/>
                  <a:gd name="T41" fmla="*/ 44 h 259"/>
                  <a:gd name="T42" fmla="*/ 135 w 135"/>
                  <a:gd name="T43" fmla="*/ 53 h 259"/>
                  <a:gd name="T44" fmla="*/ 135 w 135"/>
                  <a:gd name="T45" fmla="*/ 62 h 259"/>
                  <a:gd name="T46" fmla="*/ 135 w 135"/>
                  <a:gd name="T47" fmla="*/ 72 h 259"/>
                  <a:gd name="T48" fmla="*/ 135 w 135"/>
                  <a:gd name="T49" fmla="*/ 82 h 259"/>
                  <a:gd name="T50" fmla="*/ 135 w 135"/>
                  <a:gd name="T51" fmla="*/ 91 h 259"/>
                  <a:gd name="T52" fmla="*/ 135 w 135"/>
                  <a:gd name="T53" fmla="*/ 103 h 259"/>
                  <a:gd name="T54" fmla="*/ 135 w 135"/>
                  <a:gd name="T55" fmla="*/ 114 h 259"/>
                  <a:gd name="T56" fmla="*/ 135 w 135"/>
                  <a:gd name="T57" fmla="*/ 126 h 259"/>
                  <a:gd name="T58" fmla="*/ 135 w 135"/>
                  <a:gd name="T59" fmla="*/ 135 h 259"/>
                  <a:gd name="T60" fmla="*/ 135 w 135"/>
                  <a:gd name="T61" fmla="*/ 146 h 259"/>
                  <a:gd name="T62" fmla="*/ 135 w 135"/>
                  <a:gd name="T63" fmla="*/ 157 h 259"/>
                  <a:gd name="T64" fmla="*/ 135 w 135"/>
                  <a:gd name="T65" fmla="*/ 167 h 259"/>
                  <a:gd name="T66" fmla="*/ 135 w 135"/>
                  <a:gd name="T67" fmla="*/ 177 h 259"/>
                  <a:gd name="T68" fmla="*/ 135 w 135"/>
                  <a:gd name="T69" fmla="*/ 187 h 259"/>
                  <a:gd name="T70" fmla="*/ 135 w 135"/>
                  <a:gd name="T71" fmla="*/ 197 h 259"/>
                  <a:gd name="T72" fmla="*/ 135 w 135"/>
                  <a:gd name="T73" fmla="*/ 206 h 259"/>
                  <a:gd name="T74" fmla="*/ 135 w 135"/>
                  <a:gd name="T75" fmla="*/ 217 h 259"/>
                  <a:gd name="T76" fmla="*/ 135 w 135"/>
                  <a:gd name="T77" fmla="*/ 230 h 259"/>
                  <a:gd name="T78" fmla="*/ 135 w 135"/>
                  <a:gd name="T79" fmla="*/ 240 h 259"/>
                  <a:gd name="T80" fmla="*/ 135 w 135"/>
                  <a:gd name="T81" fmla="*/ 246 h 259"/>
                  <a:gd name="T82" fmla="*/ 121 w 135"/>
                  <a:gd name="T83" fmla="*/ 259 h 259"/>
                  <a:gd name="T84" fmla="*/ 79 w 135"/>
                  <a:gd name="T85" fmla="*/ 222 h 259"/>
                  <a:gd name="T86" fmla="*/ 112 w 135"/>
                  <a:gd name="T87" fmla="*/ 34 h 259"/>
                  <a:gd name="T88" fmla="*/ 0 w 135"/>
                  <a:gd name="T89" fmla="*/ 37 h 259"/>
                  <a:gd name="T90" fmla="*/ 0 w 135"/>
                  <a:gd name="T91" fmla="*/ 24 h 2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35" h="259">
                    <a:moveTo>
                      <a:pt x="0" y="24"/>
                    </a:moveTo>
                    <a:lnTo>
                      <a:pt x="4" y="20"/>
                    </a:lnTo>
                    <a:lnTo>
                      <a:pt x="9" y="17"/>
                    </a:lnTo>
                    <a:lnTo>
                      <a:pt x="14" y="14"/>
                    </a:lnTo>
                    <a:lnTo>
                      <a:pt x="19" y="12"/>
                    </a:lnTo>
                    <a:lnTo>
                      <a:pt x="22" y="8"/>
                    </a:lnTo>
                    <a:lnTo>
                      <a:pt x="26" y="6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8" y="3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1"/>
                    </a:lnTo>
                    <a:lnTo>
                      <a:pt x="61" y="1"/>
                    </a:lnTo>
                    <a:lnTo>
                      <a:pt x="66" y="1"/>
                    </a:lnTo>
                    <a:lnTo>
                      <a:pt x="71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3" y="4"/>
                    </a:lnTo>
                    <a:lnTo>
                      <a:pt x="135" y="6"/>
                    </a:lnTo>
                    <a:lnTo>
                      <a:pt x="135" y="8"/>
                    </a:lnTo>
                    <a:lnTo>
                      <a:pt x="135" y="10"/>
                    </a:lnTo>
                    <a:lnTo>
                      <a:pt x="135" y="14"/>
                    </a:lnTo>
                    <a:lnTo>
                      <a:pt x="135" y="20"/>
                    </a:lnTo>
                    <a:lnTo>
                      <a:pt x="135" y="26"/>
                    </a:lnTo>
                    <a:lnTo>
                      <a:pt x="135" y="33"/>
                    </a:lnTo>
                    <a:lnTo>
                      <a:pt x="135" y="36"/>
                    </a:lnTo>
                    <a:lnTo>
                      <a:pt x="135" y="40"/>
                    </a:lnTo>
                    <a:lnTo>
                      <a:pt x="135" y="44"/>
                    </a:lnTo>
                    <a:lnTo>
                      <a:pt x="135" y="49"/>
                    </a:lnTo>
                    <a:lnTo>
                      <a:pt x="135" y="53"/>
                    </a:lnTo>
                    <a:lnTo>
                      <a:pt x="135" y="57"/>
                    </a:lnTo>
                    <a:lnTo>
                      <a:pt x="135" y="62"/>
                    </a:lnTo>
                    <a:lnTo>
                      <a:pt x="135" y="67"/>
                    </a:lnTo>
                    <a:lnTo>
                      <a:pt x="135" y="72"/>
                    </a:lnTo>
                    <a:lnTo>
                      <a:pt x="135" y="76"/>
                    </a:lnTo>
                    <a:lnTo>
                      <a:pt x="135" y="82"/>
                    </a:lnTo>
                    <a:lnTo>
                      <a:pt x="135" y="88"/>
                    </a:lnTo>
                    <a:lnTo>
                      <a:pt x="135" y="91"/>
                    </a:lnTo>
                    <a:lnTo>
                      <a:pt x="135" y="97"/>
                    </a:lnTo>
                    <a:lnTo>
                      <a:pt x="135" y="103"/>
                    </a:lnTo>
                    <a:lnTo>
                      <a:pt x="135" y="109"/>
                    </a:lnTo>
                    <a:lnTo>
                      <a:pt x="135" y="114"/>
                    </a:lnTo>
                    <a:lnTo>
                      <a:pt x="135" y="120"/>
                    </a:lnTo>
                    <a:lnTo>
                      <a:pt x="135" y="126"/>
                    </a:lnTo>
                    <a:lnTo>
                      <a:pt x="135" y="131"/>
                    </a:lnTo>
                    <a:lnTo>
                      <a:pt x="135" y="135"/>
                    </a:lnTo>
                    <a:lnTo>
                      <a:pt x="135" y="141"/>
                    </a:lnTo>
                    <a:lnTo>
                      <a:pt x="135" y="146"/>
                    </a:lnTo>
                    <a:lnTo>
                      <a:pt x="135" y="151"/>
                    </a:lnTo>
                    <a:lnTo>
                      <a:pt x="135" y="157"/>
                    </a:lnTo>
                    <a:lnTo>
                      <a:pt x="135" y="162"/>
                    </a:lnTo>
                    <a:lnTo>
                      <a:pt x="135" y="167"/>
                    </a:lnTo>
                    <a:lnTo>
                      <a:pt x="135" y="174"/>
                    </a:lnTo>
                    <a:lnTo>
                      <a:pt x="135" y="177"/>
                    </a:lnTo>
                    <a:lnTo>
                      <a:pt x="135" y="183"/>
                    </a:lnTo>
                    <a:lnTo>
                      <a:pt x="135" y="187"/>
                    </a:lnTo>
                    <a:lnTo>
                      <a:pt x="135" y="193"/>
                    </a:lnTo>
                    <a:lnTo>
                      <a:pt x="135" y="197"/>
                    </a:lnTo>
                    <a:lnTo>
                      <a:pt x="135" y="201"/>
                    </a:lnTo>
                    <a:lnTo>
                      <a:pt x="135" y="206"/>
                    </a:lnTo>
                    <a:lnTo>
                      <a:pt x="135" y="210"/>
                    </a:lnTo>
                    <a:lnTo>
                      <a:pt x="135" y="217"/>
                    </a:lnTo>
                    <a:lnTo>
                      <a:pt x="135" y="224"/>
                    </a:lnTo>
                    <a:lnTo>
                      <a:pt x="135" y="230"/>
                    </a:lnTo>
                    <a:lnTo>
                      <a:pt x="135" y="236"/>
                    </a:lnTo>
                    <a:lnTo>
                      <a:pt x="135" y="240"/>
                    </a:lnTo>
                    <a:lnTo>
                      <a:pt x="135" y="243"/>
                    </a:lnTo>
                    <a:lnTo>
                      <a:pt x="135" y="246"/>
                    </a:lnTo>
                    <a:lnTo>
                      <a:pt x="135" y="247"/>
                    </a:lnTo>
                    <a:lnTo>
                      <a:pt x="121" y="259"/>
                    </a:lnTo>
                    <a:lnTo>
                      <a:pt x="79" y="257"/>
                    </a:lnTo>
                    <a:lnTo>
                      <a:pt x="79" y="222"/>
                    </a:lnTo>
                    <a:lnTo>
                      <a:pt x="112" y="226"/>
                    </a:lnTo>
                    <a:lnTo>
                      <a:pt x="112" y="34"/>
                    </a:lnTo>
                    <a:lnTo>
                      <a:pt x="35" y="27"/>
                    </a:lnTo>
                    <a:lnTo>
                      <a:pt x="0" y="3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2" name="Freeform 319"/>
              <p:cNvSpPr>
                <a:spLocks noChangeAspect="1"/>
              </p:cNvSpPr>
              <p:nvPr/>
            </p:nvSpPr>
            <p:spPr bwMode="auto">
              <a:xfrm>
                <a:off x="2284" y="2746"/>
                <a:ext cx="23" cy="174"/>
              </a:xfrm>
              <a:custGeom>
                <a:avLst/>
                <a:gdLst>
                  <a:gd name="T0" fmla="*/ 23 w 23"/>
                  <a:gd name="T1" fmla="*/ 1 h 174"/>
                  <a:gd name="T2" fmla="*/ 19 w 23"/>
                  <a:gd name="T3" fmla="*/ 172 h 174"/>
                  <a:gd name="T4" fmla="*/ 0 w 23"/>
                  <a:gd name="T5" fmla="*/ 174 h 174"/>
                  <a:gd name="T6" fmla="*/ 0 w 23"/>
                  <a:gd name="T7" fmla="*/ 0 h 174"/>
                  <a:gd name="T8" fmla="*/ 23 w 23"/>
                  <a:gd name="T9" fmla="*/ 1 h 174"/>
                  <a:gd name="T10" fmla="*/ 23 w 23"/>
                  <a:gd name="T11" fmla="*/ 1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174">
                    <a:moveTo>
                      <a:pt x="23" y="1"/>
                    </a:moveTo>
                    <a:lnTo>
                      <a:pt x="19" y="172"/>
                    </a:lnTo>
                    <a:lnTo>
                      <a:pt x="0" y="174"/>
                    </a:lnTo>
                    <a:lnTo>
                      <a:pt x="0" y="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3" name="Freeform 320"/>
              <p:cNvSpPr>
                <a:spLocks noChangeAspect="1"/>
              </p:cNvSpPr>
              <p:nvPr/>
            </p:nvSpPr>
            <p:spPr bwMode="auto">
              <a:xfrm>
                <a:off x="2354" y="2790"/>
                <a:ext cx="487" cy="182"/>
              </a:xfrm>
              <a:custGeom>
                <a:avLst/>
                <a:gdLst>
                  <a:gd name="T0" fmla="*/ 466 w 487"/>
                  <a:gd name="T1" fmla="*/ 15 h 182"/>
                  <a:gd name="T2" fmla="*/ 469 w 487"/>
                  <a:gd name="T3" fmla="*/ 18 h 182"/>
                  <a:gd name="T4" fmla="*/ 472 w 487"/>
                  <a:gd name="T5" fmla="*/ 23 h 182"/>
                  <a:gd name="T6" fmla="*/ 476 w 487"/>
                  <a:gd name="T7" fmla="*/ 32 h 182"/>
                  <a:gd name="T8" fmla="*/ 480 w 487"/>
                  <a:gd name="T9" fmla="*/ 43 h 182"/>
                  <a:gd name="T10" fmla="*/ 481 w 487"/>
                  <a:gd name="T11" fmla="*/ 49 h 182"/>
                  <a:gd name="T12" fmla="*/ 484 w 487"/>
                  <a:gd name="T13" fmla="*/ 57 h 182"/>
                  <a:gd name="T14" fmla="*/ 484 w 487"/>
                  <a:gd name="T15" fmla="*/ 65 h 182"/>
                  <a:gd name="T16" fmla="*/ 486 w 487"/>
                  <a:gd name="T17" fmla="*/ 75 h 182"/>
                  <a:gd name="T18" fmla="*/ 486 w 487"/>
                  <a:gd name="T19" fmla="*/ 84 h 182"/>
                  <a:gd name="T20" fmla="*/ 487 w 487"/>
                  <a:gd name="T21" fmla="*/ 96 h 182"/>
                  <a:gd name="T22" fmla="*/ 486 w 487"/>
                  <a:gd name="T23" fmla="*/ 107 h 182"/>
                  <a:gd name="T24" fmla="*/ 486 w 487"/>
                  <a:gd name="T25" fmla="*/ 117 h 182"/>
                  <a:gd name="T26" fmla="*/ 486 w 487"/>
                  <a:gd name="T27" fmla="*/ 127 h 182"/>
                  <a:gd name="T28" fmla="*/ 486 w 487"/>
                  <a:gd name="T29" fmla="*/ 136 h 182"/>
                  <a:gd name="T30" fmla="*/ 484 w 487"/>
                  <a:gd name="T31" fmla="*/ 150 h 182"/>
                  <a:gd name="T32" fmla="*/ 482 w 487"/>
                  <a:gd name="T33" fmla="*/ 162 h 182"/>
                  <a:gd name="T34" fmla="*/ 480 w 487"/>
                  <a:gd name="T35" fmla="*/ 170 h 182"/>
                  <a:gd name="T36" fmla="*/ 479 w 487"/>
                  <a:gd name="T37" fmla="*/ 176 h 182"/>
                  <a:gd name="T38" fmla="*/ 478 w 487"/>
                  <a:gd name="T39" fmla="*/ 182 h 182"/>
                  <a:gd name="T40" fmla="*/ 10 w 487"/>
                  <a:gd name="T41" fmla="*/ 141 h 182"/>
                  <a:gd name="T42" fmla="*/ 393 w 487"/>
                  <a:gd name="T43" fmla="*/ 138 h 182"/>
                  <a:gd name="T44" fmla="*/ 399 w 487"/>
                  <a:gd name="T45" fmla="*/ 136 h 182"/>
                  <a:gd name="T46" fmla="*/ 405 w 487"/>
                  <a:gd name="T47" fmla="*/ 135 h 182"/>
                  <a:gd name="T48" fmla="*/ 414 w 487"/>
                  <a:gd name="T49" fmla="*/ 131 h 182"/>
                  <a:gd name="T50" fmla="*/ 422 w 487"/>
                  <a:gd name="T51" fmla="*/ 127 h 182"/>
                  <a:gd name="T52" fmla="*/ 431 w 487"/>
                  <a:gd name="T53" fmla="*/ 122 h 182"/>
                  <a:gd name="T54" fmla="*/ 444 w 487"/>
                  <a:gd name="T55" fmla="*/ 109 h 182"/>
                  <a:gd name="T56" fmla="*/ 449 w 487"/>
                  <a:gd name="T57" fmla="*/ 96 h 182"/>
                  <a:gd name="T58" fmla="*/ 452 w 487"/>
                  <a:gd name="T59" fmla="*/ 88 h 182"/>
                  <a:gd name="T60" fmla="*/ 448 w 487"/>
                  <a:gd name="T61" fmla="*/ 80 h 182"/>
                  <a:gd name="T62" fmla="*/ 438 w 487"/>
                  <a:gd name="T63" fmla="*/ 69 h 182"/>
                  <a:gd name="T64" fmla="*/ 428 w 487"/>
                  <a:gd name="T65" fmla="*/ 63 h 182"/>
                  <a:gd name="T66" fmla="*/ 418 w 487"/>
                  <a:gd name="T67" fmla="*/ 58 h 182"/>
                  <a:gd name="T68" fmla="*/ 405 w 487"/>
                  <a:gd name="T69" fmla="*/ 55 h 182"/>
                  <a:gd name="T70" fmla="*/ 392 w 487"/>
                  <a:gd name="T71" fmla="*/ 55 h 182"/>
                  <a:gd name="T72" fmla="*/ 379 w 487"/>
                  <a:gd name="T73" fmla="*/ 54 h 182"/>
                  <a:gd name="T74" fmla="*/ 370 w 487"/>
                  <a:gd name="T75" fmla="*/ 55 h 182"/>
                  <a:gd name="T76" fmla="*/ 363 w 487"/>
                  <a:gd name="T77" fmla="*/ 55 h 182"/>
                  <a:gd name="T78" fmla="*/ 361 w 487"/>
                  <a:gd name="T79" fmla="*/ 55 h 182"/>
                  <a:gd name="T80" fmla="*/ 4 w 487"/>
                  <a:gd name="T81" fmla="*/ 0 h 1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7" h="182">
                    <a:moveTo>
                      <a:pt x="4" y="0"/>
                    </a:moveTo>
                    <a:lnTo>
                      <a:pt x="466" y="15"/>
                    </a:lnTo>
                    <a:lnTo>
                      <a:pt x="466" y="16"/>
                    </a:lnTo>
                    <a:lnTo>
                      <a:pt x="469" y="18"/>
                    </a:lnTo>
                    <a:lnTo>
                      <a:pt x="471" y="21"/>
                    </a:lnTo>
                    <a:lnTo>
                      <a:pt x="472" y="23"/>
                    </a:lnTo>
                    <a:lnTo>
                      <a:pt x="474" y="27"/>
                    </a:lnTo>
                    <a:lnTo>
                      <a:pt x="476" y="32"/>
                    </a:lnTo>
                    <a:lnTo>
                      <a:pt x="478" y="37"/>
                    </a:lnTo>
                    <a:lnTo>
                      <a:pt x="480" y="43"/>
                    </a:lnTo>
                    <a:lnTo>
                      <a:pt x="480" y="45"/>
                    </a:lnTo>
                    <a:lnTo>
                      <a:pt x="481" y="49"/>
                    </a:lnTo>
                    <a:lnTo>
                      <a:pt x="482" y="52"/>
                    </a:lnTo>
                    <a:lnTo>
                      <a:pt x="484" y="57"/>
                    </a:lnTo>
                    <a:lnTo>
                      <a:pt x="484" y="61"/>
                    </a:lnTo>
                    <a:lnTo>
                      <a:pt x="484" y="65"/>
                    </a:lnTo>
                    <a:lnTo>
                      <a:pt x="485" y="70"/>
                    </a:lnTo>
                    <a:lnTo>
                      <a:pt x="486" y="75"/>
                    </a:lnTo>
                    <a:lnTo>
                      <a:pt x="486" y="78"/>
                    </a:lnTo>
                    <a:lnTo>
                      <a:pt x="486" y="84"/>
                    </a:lnTo>
                    <a:lnTo>
                      <a:pt x="486" y="90"/>
                    </a:lnTo>
                    <a:lnTo>
                      <a:pt x="487" y="96"/>
                    </a:lnTo>
                    <a:lnTo>
                      <a:pt x="486" y="102"/>
                    </a:lnTo>
                    <a:lnTo>
                      <a:pt x="486" y="107"/>
                    </a:lnTo>
                    <a:lnTo>
                      <a:pt x="486" y="112"/>
                    </a:lnTo>
                    <a:lnTo>
                      <a:pt x="486" y="117"/>
                    </a:lnTo>
                    <a:lnTo>
                      <a:pt x="486" y="122"/>
                    </a:lnTo>
                    <a:lnTo>
                      <a:pt x="486" y="127"/>
                    </a:lnTo>
                    <a:lnTo>
                      <a:pt x="486" y="130"/>
                    </a:lnTo>
                    <a:lnTo>
                      <a:pt x="486" y="136"/>
                    </a:lnTo>
                    <a:lnTo>
                      <a:pt x="484" y="143"/>
                    </a:lnTo>
                    <a:lnTo>
                      <a:pt x="484" y="150"/>
                    </a:lnTo>
                    <a:lnTo>
                      <a:pt x="482" y="156"/>
                    </a:lnTo>
                    <a:lnTo>
                      <a:pt x="482" y="162"/>
                    </a:lnTo>
                    <a:lnTo>
                      <a:pt x="481" y="167"/>
                    </a:lnTo>
                    <a:lnTo>
                      <a:pt x="480" y="170"/>
                    </a:lnTo>
                    <a:lnTo>
                      <a:pt x="480" y="174"/>
                    </a:lnTo>
                    <a:lnTo>
                      <a:pt x="479" y="176"/>
                    </a:lnTo>
                    <a:lnTo>
                      <a:pt x="478" y="180"/>
                    </a:lnTo>
                    <a:lnTo>
                      <a:pt x="478" y="182"/>
                    </a:lnTo>
                    <a:lnTo>
                      <a:pt x="16" y="163"/>
                    </a:lnTo>
                    <a:lnTo>
                      <a:pt x="10" y="141"/>
                    </a:lnTo>
                    <a:lnTo>
                      <a:pt x="4" y="115"/>
                    </a:lnTo>
                    <a:lnTo>
                      <a:pt x="393" y="138"/>
                    </a:lnTo>
                    <a:lnTo>
                      <a:pt x="394" y="138"/>
                    </a:lnTo>
                    <a:lnTo>
                      <a:pt x="399" y="136"/>
                    </a:lnTo>
                    <a:lnTo>
                      <a:pt x="401" y="135"/>
                    </a:lnTo>
                    <a:lnTo>
                      <a:pt x="405" y="135"/>
                    </a:lnTo>
                    <a:lnTo>
                      <a:pt x="410" y="132"/>
                    </a:lnTo>
                    <a:lnTo>
                      <a:pt x="414" y="131"/>
                    </a:lnTo>
                    <a:lnTo>
                      <a:pt x="418" y="129"/>
                    </a:lnTo>
                    <a:lnTo>
                      <a:pt x="422" y="127"/>
                    </a:lnTo>
                    <a:lnTo>
                      <a:pt x="426" y="124"/>
                    </a:lnTo>
                    <a:lnTo>
                      <a:pt x="431" y="122"/>
                    </a:lnTo>
                    <a:lnTo>
                      <a:pt x="438" y="116"/>
                    </a:lnTo>
                    <a:lnTo>
                      <a:pt x="444" y="109"/>
                    </a:lnTo>
                    <a:lnTo>
                      <a:pt x="446" y="102"/>
                    </a:lnTo>
                    <a:lnTo>
                      <a:pt x="449" y="96"/>
                    </a:lnTo>
                    <a:lnTo>
                      <a:pt x="451" y="92"/>
                    </a:lnTo>
                    <a:lnTo>
                      <a:pt x="452" y="88"/>
                    </a:lnTo>
                    <a:lnTo>
                      <a:pt x="451" y="83"/>
                    </a:lnTo>
                    <a:lnTo>
                      <a:pt x="448" y="80"/>
                    </a:lnTo>
                    <a:lnTo>
                      <a:pt x="444" y="75"/>
                    </a:lnTo>
                    <a:lnTo>
                      <a:pt x="438" y="69"/>
                    </a:lnTo>
                    <a:lnTo>
                      <a:pt x="433" y="64"/>
                    </a:lnTo>
                    <a:lnTo>
                      <a:pt x="428" y="63"/>
                    </a:lnTo>
                    <a:lnTo>
                      <a:pt x="422" y="61"/>
                    </a:lnTo>
                    <a:lnTo>
                      <a:pt x="418" y="58"/>
                    </a:lnTo>
                    <a:lnTo>
                      <a:pt x="411" y="56"/>
                    </a:lnTo>
                    <a:lnTo>
                      <a:pt x="405" y="55"/>
                    </a:lnTo>
                    <a:lnTo>
                      <a:pt x="398" y="55"/>
                    </a:lnTo>
                    <a:lnTo>
                      <a:pt x="392" y="55"/>
                    </a:lnTo>
                    <a:lnTo>
                      <a:pt x="385" y="54"/>
                    </a:lnTo>
                    <a:lnTo>
                      <a:pt x="379" y="54"/>
                    </a:lnTo>
                    <a:lnTo>
                      <a:pt x="374" y="54"/>
                    </a:lnTo>
                    <a:lnTo>
                      <a:pt x="370" y="55"/>
                    </a:lnTo>
                    <a:lnTo>
                      <a:pt x="365" y="55"/>
                    </a:lnTo>
                    <a:lnTo>
                      <a:pt x="363" y="55"/>
                    </a:lnTo>
                    <a:lnTo>
                      <a:pt x="361" y="55"/>
                    </a:lnTo>
                    <a:lnTo>
                      <a:pt x="0" y="3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4" name="Freeform 321"/>
              <p:cNvSpPr>
                <a:spLocks noChangeAspect="1"/>
              </p:cNvSpPr>
              <p:nvPr/>
            </p:nvSpPr>
            <p:spPr bwMode="auto">
              <a:xfrm>
                <a:off x="2742" y="2825"/>
                <a:ext cx="26" cy="125"/>
              </a:xfrm>
              <a:custGeom>
                <a:avLst/>
                <a:gdLst>
                  <a:gd name="T0" fmla="*/ 26 w 26"/>
                  <a:gd name="T1" fmla="*/ 0 h 125"/>
                  <a:gd name="T2" fmla="*/ 26 w 26"/>
                  <a:gd name="T3" fmla="*/ 120 h 125"/>
                  <a:gd name="T4" fmla="*/ 0 w 26"/>
                  <a:gd name="T5" fmla="*/ 125 h 125"/>
                  <a:gd name="T6" fmla="*/ 4 w 26"/>
                  <a:gd name="T7" fmla="*/ 0 h 125"/>
                  <a:gd name="T8" fmla="*/ 26 w 26"/>
                  <a:gd name="T9" fmla="*/ 0 h 125"/>
                  <a:gd name="T10" fmla="*/ 26 w 26"/>
                  <a:gd name="T11" fmla="*/ 0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125">
                    <a:moveTo>
                      <a:pt x="26" y="0"/>
                    </a:moveTo>
                    <a:lnTo>
                      <a:pt x="26" y="120"/>
                    </a:lnTo>
                    <a:lnTo>
                      <a:pt x="0" y="125"/>
                    </a:lnTo>
                    <a:lnTo>
                      <a:pt x="4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5" name="Freeform 322"/>
              <p:cNvSpPr>
                <a:spLocks noChangeAspect="1"/>
              </p:cNvSpPr>
              <p:nvPr/>
            </p:nvSpPr>
            <p:spPr bwMode="auto">
              <a:xfrm>
                <a:off x="2819" y="2830"/>
                <a:ext cx="91" cy="123"/>
              </a:xfrm>
              <a:custGeom>
                <a:avLst/>
                <a:gdLst>
                  <a:gd name="T0" fmla="*/ 8 w 91"/>
                  <a:gd name="T1" fmla="*/ 0 h 123"/>
                  <a:gd name="T2" fmla="*/ 9 w 91"/>
                  <a:gd name="T3" fmla="*/ 0 h 123"/>
                  <a:gd name="T4" fmla="*/ 15 w 91"/>
                  <a:gd name="T5" fmla="*/ 1 h 123"/>
                  <a:gd name="T6" fmla="*/ 19 w 91"/>
                  <a:gd name="T7" fmla="*/ 1 h 123"/>
                  <a:gd name="T8" fmla="*/ 23 w 91"/>
                  <a:gd name="T9" fmla="*/ 2 h 123"/>
                  <a:gd name="T10" fmla="*/ 28 w 91"/>
                  <a:gd name="T11" fmla="*/ 3 h 123"/>
                  <a:gd name="T12" fmla="*/ 34 w 91"/>
                  <a:gd name="T13" fmla="*/ 4 h 123"/>
                  <a:gd name="T14" fmla="*/ 38 w 91"/>
                  <a:gd name="T15" fmla="*/ 7 h 123"/>
                  <a:gd name="T16" fmla="*/ 44 w 91"/>
                  <a:gd name="T17" fmla="*/ 9 h 123"/>
                  <a:gd name="T18" fmla="*/ 50 w 91"/>
                  <a:gd name="T19" fmla="*/ 11 h 123"/>
                  <a:gd name="T20" fmla="*/ 57 w 91"/>
                  <a:gd name="T21" fmla="*/ 16 h 123"/>
                  <a:gd name="T22" fmla="*/ 63 w 91"/>
                  <a:gd name="T23" fmla="*/ 18 h 123"/>
                  <a:gd name="T24" fmla="*/ 69 w 91"/>
                  <a:gd name="T25" fmla="*/ 24 h 123"/>
                  <a:gd name="T26" fmla="*/ 75 w 91"/>
                  <a:gd name="T27" fmla="*/ 29 h 123"/>
                  <a:gd name="T28" fmla="*/ 81 w 91"/>
                  <a:gd name="T29" fmla="*/ 36 h 123"/>
                  <a:gd name="T30" fmla="*/ 84 w 91"/>
                  <a:gd name="T31" fmla="*/ 41 h 123"/>
                  <a:gd name="T32" fmla="*/ 88 w 91"/>
                  <a:gd name="T33" fmla="*/ 47 h 123"/>
                  <a:gd name="T34" fmla="*/ 90 w 91"/>
                  <a:gd name="T35" fmla="*/ 52 h 123"/>
                  <a:gd name="T36" fmla="*/ 91 w 91"/>
                  <a:gd name="T37" fmla="*/ 58 h 123"/>
                  <a:gd name="T38" fmla="*/ 90 w 91"/>
                  <a:gd name="T39" fmla="*/ 63 h 123"/>
                  <a:gd name="T40" fmla="*/ 90 w 91"/>
                  <a:gd name="T41" fmla="*/ 68 h 123"/>
                  <a:gd name="T42" fmla="*/ 89 w 91"/>
                  <a:gd name="T43" fmla="*/ 72 h 123"/>
                  <a:gd name="T44" fmla="*/ 88 w 91"/>
                  <a:gd name="T45" fmla="*/ 77 h 123"/>
                  <a:gd name="T46" fmla="*/ 83 w 91"/>
                  <a:gd name="T47" fmla="*/ 84 h 123"/>
                  <a:gd name="T48" fmla="*/ 78 w 91"/>
                  <a:gd name="T49" fmla="*/ 90 h 123"/>
                  <a:gd name="T50" fmla="*/ 75 w 91"/>
                  <a:gd name="T51" fmla="*/ 94 h 123"/>
                  <a:gd name="T52" fmla="*/ 75 w 91"/>
                  <a:gd name="T53" fmla="*/ 95 h 123"/>
                  <a:gd name="T54" fmla="*/ 0 w 91"/>
                  <a:gd name="T55" fmla="*/ 123 h 123"/>
                  <a:gd name="T56" fmla="*/ 3 w 91"/>
                  <a:gd name="T57" fmla="*/ 95 h 123"/>
                  <a:gd name="T58" fmla="*/ 3 w 91"/>
                  <a:gd name="T59" fmla="*/ 95 h 123"/>
                  <a:gd name="T60" fmla="*/ 8 w 91"/>
                  <a:gd name="T61" fmla="*/ 92 h 123"/>
                  <a:gd name="T62" fmla="*/ 13 w 91"/>
                  <a:gd name="T63" fmla="*/ 90 h 123"/>
                  <a:gd name="T64" fmla="*/ 21 w 91"/>
                  <a:gd name="T65" fmla="*/ 88 h 123"/>
                  <a:gd name="T66" fmla="*/ 27 w 91"/>
                  <a:gd name="T67" fmla="*/ 83 h 123"/>
                  <a:gd name="T68" fmla="*/ 35 w 91"/>
                  <a:gd name="T69" fmla="*/ 80 h 123"/>
                  <a:gd name="T70" fmla="*/ 41 w 91"/>
                  <a:gd name="T71" fmla="*/ 75 h 123"/>
                  <a:gd name="T72" fmla="*/ 47 w 91"/>
                  <a:gd name="T73" fmla="*/ 69 h 123"/>
                  <a:gd name="T74" fmla="*/ 49 w 91"/>
                  <a:gd name="T75" fmla="*/ 63 h 123"/>
                  <a:gd name="T76" fmla="*/ 51 w 91"/>
                  <a:gd name="T77" fmla="*/ 58 h 123"/>
                  <a:gd name="T78" fmla="*/ 51 w 91"/>
                  <a:gd name="T79" fmla="*/ 55 h 123"/>
                  <a:gd name="T80" fmla="*/ 53 w 91"/>
                  <a:gd name="T81" fmla="*/ 51 h 123"/>
                  <a:gd name="T82" fmla="*/ 50 w 91"/>
                  <a:gd name="T83" fmla="*/ 44 h 123"/>
                  <a:gd name="T84" fmla="*/ 44 w 91"/>
                  <a:gd name="T85" fmla="*/ 40 h 123"/>
                  <a:gd name="T86" fmla="*/ 40 w 91"/>
                  <a:gd name="T87" fmla="*/ 36 h 123"/>
                  <a:gd name="T88" fmla="*/ 33 w 91"/>
                  <a:gd name="T89" fmla="*/ 35 h 123"/>
                  <a:gd name="T90" fmla="*/ 26 w 91"/>
                  <a:gd name="T91" fmla="*/ 32 h 123"/>
                  <a:gd name="T92" fmla="*/ 19 w 91"/>
                  <a:gd name="T93" fmla="*/ 31 h 123"/>
                  <a:gd name="T94" fmla="*/ 11 w 91"/>
                  <a:gd name="T95" fmla="*/ 30 h 123"/>
                  <a:gd name="T96" fmla="*/ 7 w 91"/>
                  <a:gd name="T97" fmla="*/ 30 h 123"/>
                  <a:gd name="T98" fmla="*/ 2 w 91"/>
                  <a:gd name="T99" fmla="*/ 30 h 123"/>
                  <a:gd name="T100" fmla="*/ 1 w 91"/>
                  <a:gd name="T101" fmla="*/ 30 h 123"/>
                  <a:gd name="T102" fmla="*/ 8 w 91"/>
                  <a:gd name="T103" fmla="*/ 0 h 123"/>
                  <a:gd name="T104" fmla="*/ 8 w 91"/>
                  <a:gd name="T105" fmla="*/ 0 h 1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1" h="123">
                    <a:moveTo>
                      <a:pt x="8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19" y="1"/>
                    </a:lnTo>
                    <a:lnTo>
                      <a:pt x="23" y="2"/>
                    </a:lnTo>
                    <a:lnTo>
                      <a:pt x="28" y="3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4" y="9"/>
                    </a:lnTo>
                    <a:lnTo>
                      <a:pt x="50" y="11"/>
                    </a:lnTo>
                    <a:lnTo>
                      <a:pt x="57" y="16"/>
                    </a:lnTo>
                    <a:lnTo>
                      <a:pt x="63" y="18"/>
                    </a:lnTo>
                    <a:lnTo>
                      <a:pt x="69" y="24"/>
                    </a:lnTo>
                    <a:lnTo>
                      <a:pt x="75" y="29"/>
                    </a:lnTo>
                    <a:lnTo>
                      <a:pt x="81" y="36"/>
                    </a:lnTo>
                    <a:lnTo>
                      <a:pt x="84" y="41"/>
                    </a:lnTo>
                    <a:lnTo>
                      <a:pt x="88" y="47"/>
                    </a:lnTo>
                    <a:lnTo>
                      <a:pt x="90" y="52"/>
                    </a:lnTo>
                    <a:lnTo>
                      <a:pt x="91" y="58"/>
                    </a:lnTo>
                    <a:lnTo>
                      <a:pt x="90" y="63"/>
                    </a:lnTo>
                    <a:lnTo>
                      <a:pt x="90" y="68"/>
                    </a:lnTo>
                    <a:lnTo>
                      <a:pt x="89" y="72"/>
                    </a:lnTo>
                    <a:lnTo>
                      <a:pt x="88" y="77"/>
                    </a:lnTo>
                    <a:lnTo>
                      <a:pt x="83" y="84"/>
                    </a:lnTo>
                    <a:lnTo>
                      <a:pt x="78" y="90"/>
                    </a:lnTo>
                    <a:lnTo>
                      <a:pt x="75" y="94"/>
                    </a:lnTo>
                    <a:lnTo>
                      <a:pt x="75" y="95"/>
                    </a:lnTo>
                    <a:lnTo>
                      <a:pt x="0" y="123"/>
                    </a:lnTo>
                    <a:lnTo>
                      <a:pt x="3" y="95"/>
                    </a:lnTo>
                    <a:lnTo>
                      <a:pt x="8" y="92"/>
                    </a:lnTo>
                    <a:lnTo>
                      <a:pt x="13" y="90"/>
                    </a:lnTo>
                    <a:lnTo>
                      <a:pt x="21" y="88"/>
                    </a:lnTo>
                    <a:lnTo>
                      <a:pt x="27" y="83"/>
                    </a:lnTo>
                    <a:lnTo>
                      <a:pt x="35" y="80"/>
                    </a:lnTo>
                    <a:lnTo>
                      <a:pt x="41" y="75"/>
                    </a:lnTo>
                    <a:lnTo>
                      <a:pt x="47" y="69"/>
                    </a:lnTo>
                    <a:lnTo>
                      <a:pt x="49" y="63"/>
                    </a:lnTo>
                    <a:lnTo>
                      <a:pt x="51" y="58"/>
                    </a:lnTo>
                    <a:lnTo>
                      <a:pt x="51" y="55"/>
                    </a:lnTo>
                    <a:lnTo>
                      <a:pt x="53" y="51"/>
                    </a:lnTo>
                    <a:lnTo>
                      <a:pt x="50" y="44"/>
                    </a:lnTo>
                    <a:lnTo>
                      <a:pt x="44" y="40"/>
                    </a:lnTo>
                    <a:lnTo>
                      <a:pt x="40" y="36"/>
                    </a:lnTo>
                    <a:lnTo>
                      <a:pt x="33" y="35"/>
                    </a:lnTo>
                    <a:lnTo>
                      <a:pt x="26" y="32"/>
                    </a:lnTo>
                    <a:lnTo>
                      <a:pt x="19" y="31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2" y="30"/>
                    </a:lnTo>
                    <a:lnTo>
                      <a:pt x="1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6" name="Freeform 323"/>
              <p:cNvSpPr>
                <a:spLocks noChangeAspect="1"/>
              </p:cNvSpPr>
              <p:nvPr/>
            </p:nvSpPr>
            <p:spPr bwMode="auto">
              <a:xfrm>
                <a:off x="2624" y="2939"/>
                <a:ext cx="138" cy="414"/>
              </a:xfrm>
              <a:custGeom>
                <a:avLst/>
                <a:gdLst>
                  <a:gd name="T0" fmla="*/ 129 w 138"/>
                  <a:gd name="T1" fmla="*/ 210 h 414"/>
                  <a:gd name="T2" fmla="*/ 122 w 138"/>
                  <a:gd name="T3" fmla="*/ 213 h 414"/>
                  <a:gd name="T4" fmla="*/ 107 w 138"/>
                  <a:gd name="T5" fmla="*/ 220 h 414"/>
                  <a:gd name="T6" fmla="*/ 98 w 138"/>
                  <a:gd name="T7" fmla="*/ 225 h 414"/>
                  <a:gd name="T8" fmla="*/ 91 w 138"/>
                  <a:gd name="T9" fmla="*/ 233 h 414"/>
                  <a:gd name="T10" fmla="*/ 84 w 138"/>
                  <a:gd name="T11" fmla="*/ 241 h 414"/>
                  <a:gd name="T12" fmla="*/ 80 w 138"/>
                  <a:gd name="T13" fmla="*/ 253 h 414"/>
                  <a:gd name="T14" fmla="*/ 78 w 138"/>
                  <a:gd name="T15" fmla="*/ 262 h 414"/>
                  <a:gd name="T16" fmla="*/ 81 w 138"/>
                  <a:gd name="T17" fmla="*/ 273 h 414"/>
                  <a:gd name="T18" fmla="*/ 84 w 138"/>
                  <a:gd name="T19" fmla="*/ 281 h 414"/>
                  <a:gd name="T20" fmla="*/ 90 w 138"/>
                  <a:gd name="T21" fmla="*/ 290 h 414"/>
                  <a:gd name="T22" fmla="*/ 101 w 138"/>
                  <a:gd name="T23" fmla="*/ 302 h 414"/>
                  <a:gd name="T24" fmla="*/ 107 w 138"/>
                  <a:gd name="T25" fmla="*/ 308 h 414"/>
                  <a:gd name="T26" fmla="*/ 136 w 138"/>
                  <a:gd name="T27" fmla="*/ 414 h 414"/>
                  <a:gd name="T28" fmla="*/ 4 w 138"/>
                  <a:gd name="T29" fmla="*/ 409 h 414"/>
                  <a:gd name="T30" fmla="*/ 2 w 138"/>
                  <a:gd name="T31" fmla="*/ 400 h 414"/>
                  <a:gd name="T32" fmla="*/ 1 w 138"/>
                  <a:gd name="T33" fmla="*/ 393 h 414"/>
                  <a:gd name="T34" fmla="*/ 0 w 138"/>
                  <a:gd name="T35" fmla="*/ 381 h 414"/>
                  <a:gd name="T36" fmla="*/ 2 w 138"/>
                  <a:gd name="T37" fmla="*/ 372 h 414"/>
                  <a:gd name="T38" fmla="*/ 8 w 138"/>
                  <a:gd name="T39" fmla="*/ 373 h 414"/>
                  <a:gd name="T40" fmla="*/ 17 w 138"/>
                  <a:gd name="T41" fmla="*/ 374 h 414"/>
                  <a:gd name="T42" fmla="*/ 28 w 138"/>
                  <a:gd name="T43" fmla="*/ 374 h 414"/>
                  <a:gd name="T44" fmla="*/ 36 w 138"/>
                  <a:gd name="T45" fmla="*/ 374 h 414"/>
                  <a:gd name="T46" fmla="*/ 46 w 138"/>
                  <a:gd name="T47" fmla="*/ 374 h 414"/>
                  <a:gd name="T48" fmla="*/ 54 w 138"/>
                  <a:gd name="T49" fmla="*/ 374 h 414"/>
                  <a:gd name="T50" fmla="*/ 63 w 138"/>
                  <a:gd name="T51" fmla="*/ 374 h 414"/>
                  <a:gd name="T52" fmla="*/ 71 w 138"/>
                  <a:gd name="T53" fmla="*/ 373 h 414"/>
                  <a:gd name="T54" fmla="*/ 80 w 138"/>
                  <a:gd name="T55" fmla="*/ 372 h 414"/>
                  <a:gd name="T56" fmla="*/ 88 w 138"/>
                  <a:gd name="T57" fmla="*/ 372 h 414"/>
                  <a:gd name="T58" fmla="*/ 97 w 138"/>
                  <a:gd name="T59" fmla="*/ 370 h 414"/>
                  <a:gd name="T60" fmla="*/ 104 w 138"/>
                  <a:gd name="T61" fmla="*/ 370 h 414"/>
                  <a:gd name="T62" fmla="*/ 104 w 138"/>
                  <a:gd name="T63" fmla="*/ 338 h 414"/>
                  <a:gd name="T64" fmla="*/ 96 w 138"/>
                  <a:gd name="T65" fmla="*/ 333 h 414"/>
                  <a:gd name="T66" fmla="*/ 87 w 138"/>
                  <a:gd name="T67" fmla="*/ 328 h 414"/>
                  <a:gd name="T68" fmla="*/ 78 w 138"/>
                  <a:gd name="T69" fmla="*/ 322 h 414"/>
                  <a:gd name="T70" fmla="*/ 68 w 138"/>
                  <a:gd name="T71" fmla="*/ 313 h 414"/>
                  <a:gd name="T72" fmla="*/ 58 w 138"/>
                  <a:gd name="T73" fmla="*/ 302 h 414"/>
                  <a:gd name="T74" fmla="*/ 50 w 138"/>
                  <a:gd name="T75" fmla="*/ 289 h 414"/>
                  <a:gd name="T76" fmla="*/ 46 w 138"/>
                  <a:gd name="T77" fmla="*/ 274 h 414"/>
                  <a:gd name="T78" fmla="*/ 43 w 138"/>
                  <a:gd name="T79" fmla="*/ 266 h 414"/>
                  <a:gd name="T80" fmla="*/ 43 w 138"/>
                  <a:gd name="T81" fmla="*/ 259 h 414"/>
                  <a:gd name="T82" fmla="*/ 44 w 138"/>
                  <a:gd name="T83" fmla="*/ 246 h 414"/>
                  <a:gd name="T84" fmla="*/ 48 w 138"/>
                  <a:gd name="T85" fmla="*/ 234 h 414"/>
                  <a:gd name="T86" fmla="*/ 54 w 138"/>
                  <a:gd name="T87" fmla="*/ 225 h 414"/>
                  <a:gd name="T88" fmla="*/ 60 w 138"/>
                  <a:gd name="T89" fmla="*/ 218 h 414"/>
                  <a:gd name="T90" fmla="*/ 66 w 138"/>
                  <a:gd name="T91" fmla="*/ 213 h 414"/>
                  <a:gd name="T92" fmla="*/ 71 w 138"/>
                  <a:gd name="T93" fmla="*/ 208 h 414"/>
                  <a:gd name="T94" fmla="*/ 94 w 138"/>
                  <a:gd name="T95" fmla="*/ 0 h 414"/>
                  <a:gd name="T96" fmla="*/ 134 w 138"/>
                  <a:gd name="T97" fmla="*/ 0 h 4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38" h="414">
                    <a:moveTo>
                      <a:pt x="134" y="0"/>
                    </a:moveTo>
                    <a:lnTo>
                      <a:pt x="129" y="210"/>
                    </a:lnTo>
                    <a:lnTo>
                      <a:pt x="127" y="210"/>
                    </a:lnTo>
                    <a:lnTo>
                      <a:pt x="122" y="213"/>
                    </a:lnTo>
                    <a:lnTo>
                      <a:pt x="115" y="214"/>
                    </a:lnTo>
                    <a:lnTo>
                      <a:pt x="107" y="220"/>
                    </a:lnTo>
                    <a:lnTo>
                      <a:pt x="103" y="222"/>
                    </a:lnTo>
                    <a:lnTo>
                      <a:pt x="98" y="225"/>
                    </a:lnTo>
                    <a:lnTo>
                      <a:pt x="94" y="228"/>
                    </a:lnTo>
                    <a:lnTo>
                      <a:pt x="91" y="233"/>
                    </a:lnTo>
                    <a:lnTo>
                      <a:pt x="87" y="236"/>
                    </a:lnTo>
                    <a:lnTo>
                      <a:pt x="84" y="241"/>
                    </a:lnTo>
                    <a:lnTo>
                      <a:pt x="81" y="246"/>
                    </a:lnTo>
                    <a:lnTo>
                      <a:pt x="80" y="253"/>
                    </a:lnTo>
                    <a:lnTo>
                      <a:pt x="78" y="256"/>
                    </a:lnTo>
                    <a:lnTo>
                      <a:pt x="78" y="262"/>
                    </a:lnTo>
                    <a:lnTo>
                      <a:pt x="78" y="267"/>
                    </a:lnTo>
                    <a:lnTo>
                      <a:pt x="81" y="273"/>
                    </a:lnTo>
                    <a:lnTo>
                      <a:pt x="82" y="276"/>
                    </a:lnTo>
                    <a:lnTo>
                      <a:pt x="84" y="281"/>
                    </a:lnTo>
                    <a:lnTo>
                      <a:pt x="87" y="286"/>
                    </a:lnTo>
                    <a:lnTo>
                      <a:pt x="90" y="290"/>
                    </a:lnTo>
                    <a:lnTo>
                      <a:pt x="95" y="296"/>
                    </a:lnTo>
                    <a:lnTo>
                      <a:pt x="101" y="302"/>
                    </a:lnTo>
                    <a:lnTo>
                      <a:pt x="104" y="306"/>
                    </a:lnTo>
                    <a:lnTo>
                      <a:pt x="107" y="308"/>
                    </a:lnTo>
                    <a:lnTo>
                      <a:pt x="138" y="312"/>
                    </a:lnTo>
                    <a:lnTo>
                      <a:pt x="136" y="414"/>
                    </a:lnTo>
                    <a:lnTo>
                      <a:pt x="6" y="412"/>
                    </a:lnTo>
                    <a:lnTo>
                      <a:pt x="4" y="409"/>
                    </a:lnTo>
                    <a:lnTo>
                      <a:pt x="3" y="405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1" y="393"/>
                    </a:lnTo>
                    <a:lnTo>
                      <a:pt x="1" y="389"/>
                    </a:lnTo>
                    <a:lnTo>
                      <a:pt x="0" y="381"/>
                    </a:lnTo>
                    <a:lnTo>
                      <a:pt x="1" y="375"/>
                    </a:lnTo>
                    <a:lnTo>
                      <a:pt x="2" y="372"/>
                    </a:lnTo>
                    <a:lnTo>
                      <a:pt x="6" y="372"/>
                    </a:lnTo>
                    <a:lnTo>
                      <a:pt x="8" y="373"/>
                    </a:lnTo>
                    <a:lnTo>
                      <a:pt x="12" y="374"/>
                    </a:lnTo>
                    <a:lnTo>
                      <a:pt x="17" y="374"/>
                    </a:lnTo>
                    <a:lnTo>
                      <a:pt x="26" y="375"/>
                    </a:lnTo>
                    <a:lnTo>
                      <a:pt x="28" y="374"/>
                    </a:lnTo>
                    <a:lnTo>
                      <a:pt x="33" y="374"/>
                    </a:lnTo>
                    <a:lnTo>
                      <a:pt x="36" y="374"/>
                    </a:lnTo>
                    <a:lnTo>
                      <a:pt x="41" y="374"/>
                    </a:lnTo>
                    <a:lnTo>
                      <a:pt x="46" y="374"/>
                    </a:lnTo>
                    <a:lnTo>
                      <a:pt x="49" y="374"/>
                    </a:lnTo>
                    <a:lnTo>
                      <a:pt x="54" y="374"/>
                    </a:lnTo>
                    <a:lnTo>
                      <a:pt x="60" y="374"/>
                    </a:lnTo>
                    <a:lnTo>
                      <a:pt x="63" y="374"/>
                    </a:lnTo>
                    <a:lnTo>
                      <a:pt x="67" y="373"/>
                    </a:lnTo>
                    <a:lnTo>
                      <a:pt x="71" y="373"/>
                    </a:lnTo>
                    <a:lnTo>
                      <a:pt x="76" y="373"/>
                    </a:lnTo>
                    <a:lnTo>
                      <a:pt x="80" y="372"/>
                    </a:lnTo>
                    <a:lnTo>
                      <a:pt x="84" y="372"/>
                    </a:lnTo>
                    <a:lnTo>
                      <a:pt x="88" y="372"/>
                    </a:lnTo>
                    <a:lnTo>
                      <a:pt x="91" y="372"/>
                    </a:lnTo>
                    <a:lnTo>
                      <a:pt x="97" y="370"/>
                    </a:lnTo>
                    <a:lnTo>
                      <a:pt x="102" y="370"/>
                    </a:lnTo>
                    <a:lnTo>
                      <a:pt x="104" y="370"/>
                    </a:lnTo>
                    <a:lnTo>
                      <a:pt x="107" y="370"/>
                    </a:lnTo>
                    <a:lnTo>
                      <a:pt x="104" y="338"/>
                    </a:lnTo>
                    <a:lnTo>
                      <a:pt x="101" y="336"/>
                    </a:lnTo>
                    <a:lnTo>
                      <a:pt x="96" y="333"/>
                    </a:lnTo>
                    <a:lnTo>
                      <a:pt x="91" y="330"/>
                    </a:lnTo>
                    <a:lnTo>
                      <a:pt x="87" y="328"/>
                    </a:lnTo>
                    <a:lnTo>
                      <a:pt x="83" y="325"/>
                    </a:lnTo>
                    <a:lnTo>
                      <a:pt x="78" y="322"/>
                    </a:lnTo>
                    <a:lnTo>
                      <a:pt x="73" y="318"/>
                    </a:lnTo>
                    <a:lnTo>
                      <a:pt x="68" y="313"/>
                    </a:lnTo>
                    <a:lnTo>
                      <a:pt x="63" y="307"/>
                    </a:lnTo>
                    <a:lnTo>
                      <a:pt x="58" y="302"/>
                    </a:lnTo>
                    <a:lnTo>
                      <a:pt x="54" y="295"/>
                    </a:lnTo>
                    <a:lnTo>
                      <a:pt x="50" y="289"/>
                    </a:lnTo>
                    <a:lnTo>
                      <a:pt x="47" y="282"/>
                    </a:lnTo>
                    <a:lnTo>
                      <a:pt x="46" y="274"/>
                    </a:lnTo>
                    <a:lnTo>
                      <a:pt x="43" y="270"/>
                    </a:lnTo>
                    <a:lnTo>
                      <a:pt x="43" y="266"/>
                    </a:lnTo>
                    <a:lnTo>
                      <a:pt x="43" y="262"/>
                    </a:lnTo>
                    <a:lnTo>
                      <a:pt x="43" y="259"/>
                    </a:lnTo>
                    <a:lnTo>
                      <a:pt x="43" y="252"/>
                    </a:lnTo>
                    <a:lnTo>
                      <a:pt x="44" y="246"/>
                    </a:lnTo>
                    <a:lnTo>
                      <a:pt x="46" y="239"/>
                    </a:lnTo>
                    <a:lnTo>
                      <a:pt x="48" y="234"/>
                    </a:lnTo>
                    <a:lnTo>
                      <a:pt x="51" y="228"/>
                    </a:lnTo>
                    <a:lnTo>
                      <a:pt x="54" y="225"/>
                    </a:lnTo>
                    <a:lnTo>
                      <a:pt x="56" y="220"/>
                    </a:lnTo>
                    <a:lnTo>
                      <a:pt x="60" y="218"/>
                    </a:lnTo>
                    <a:lnTo>
                      <a:pt x="62" y="214"/>
                    </a:lnTo>
                    <a:lnTo>
                      <a:pt x="66" y="213"/>
                    </a:lnTo>
                    <a:lnTo>
                      <a:pt x="69" y="209"/>
                    </a:lnTo>
                    <a:lnTo>
                      <a:pt x="71" y="208"/>
                    </a:lnTo>
                    <a:lnTo>
                      <a:pt x="94" y="189"/>
                    </a:lnTo>
                    <a:lnTo>
                      <a:pt x="9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7" name="Freeform 324"/>
              <p:cNvSpPr>
                <a:spLocks noChangeAspect="1"/>
              </p:cNvSpPr>
              <p:nvPr/>
            </p:nvSpPr>
            <p:spPr bwMode="auto">
              <a:xfrm>
                <a:off x="2402" y="2924"/>
                <a:ext cx="249" cy="423"/>
              </a:xfrm>
              <a:custGeom>
                <a:avLst/>
                <a:gdLst>
                  <a:gd name="T0" fmla="*/ 8 w 249"/>
                  <a:gd name="T1" fmla="*/ 193 h 423"/>
                  <a:gd name="T2" fmla="*/ 13 w 249"/>
                  <a:gd name="T3" fmla="*/ 195 h 423"/>
                  <a:gd name="T4" fmla="*/ 26 w 249"/>
                  <a:gd name="T5" fmla="*/ 204 h 423"/>
                  <a:gd name="T6" fmla="*/ 32 w 249"/>
                  <a:gd name="T7" fmla="*/ 210 h 423"/>
                  <a:gd name="T8" fmla="*/ 37 w 249"/>
                  <a:gd name="T9" fmla="*/ 218 h 423"/>
                  <a:gd name="T10" fmla="*/ 42 w 249"/>
                  <a:gd name="T11" fmla="*/ 227 h 423"/>
                  <a:gd name="T12" fmla="*/ 46 w 249"/>
                  <a:gd name="T13" fmla="*/ 237 h 423"/>
                  <a:gd name="T14" fmla="*/ 46 w 249"/>
                  <a:gd name="T15" fmla="*/ 248 h 423"/>
                  <a:gd name="T16" fmla="*/ 46 w 249"/>
                  <a:gd name="T17" fmla="*/ 256 h 423"/>
                  <a:gd name="T18" fmla="*/ 44 w 249"/>
                  <a:gd name="T19" fmla="*/ 269 h 423"/>
                  <a:gd name="T20" fmla="*/ 41 w 249"/>
                  <a:gd name="T21" fmla="*/ 280 h 423"/>
                  <a:gd name="T22" fmla="*/ 35 w 249"/>
                  <a:gd name="T23" fmla="*/ 288 h 423"/>
                  <a:gd name="T24" fmla="*/ 24 w 249"/>
                  <a:gd name="T25" fmla="*/ 294 h 423"/>
                  <a:gd name="T26" fmla="*/ 14 w 249"/>
                  <a:gd name="T27" fmla="*/ 301 h 423"/>
                  <a:gd name="T28" fmla="*/ 3 w 249"/>
                  <a:gd name="T29" fmla="*/ 305 h 423"/>
                  <a:gd name="T30" fmla="*/ 0 w 249"/>
                  <a:gd name="T31" fmla="*/ 308 h 423"/>
                  <a:gd name="T32" fmla="*/ 133 w 249"/>
                  <a:gd name="T33" fmla="*/ 418 h 423"/>
                  <a:gd name="T34" fmla="*/ 222 w 249"/>
                  <a:gd name="T35" fmla="*/ 360 h 423"/>
                  <a:gd name="T36" fmla="*/ 249 w 249"/>
                  <a:gd name="T37" fmla="*/ 423 h 423"/>
                  <a:gd name="T38" fmla="*/ 98 w 249"/>
                  <a:gd name="T39" fmla="*/ 328 h 423"/>
                  <a:gd name="T40" fmla="*/ 32 w 249"/>
                  <a:gd name="T41" fmla="*/ 377 h 423"/>
                  <a:gd name="T42" fmla="*/ 28 w 249"/>
                  <a:gd name="T43" fmla="*/ 322 h 423"/>
                  <a:gd name="T44" fmla="*/ 37 w 249"/>
                  <a:gd name="T45" fmla="*/ 317 h 423"/>
                  <a:gd name="T46" fmla="*/ 46 w 249"/>
                  <a:gd name="T47" fmla="*/ 314 h 423"/>
                  <a:gd name="T48" fmla="*/ 55 w 249"/>
                  <a:gd name="T49" fmla="*/ 308 h 423"/>
                  <a:gd name="T50" fmla="*/ 64 w 249"/>
                  <a:gd name="T51" fmla="*/ 298 h 423"/>
                  <a:gd name="T52" fmla="*/ 71 w 249"/>
                  <a:gd name="T53" fmla="*/ 288 h 423"/>
                  <a:gd name="T54" fmla="*/ 77 w 249"/>
                  <a:gd name="T55" fmla="*/ 275 h 423"/>
                  <a:gd name="T56" fmla="*/ 80 w 249"/>
                  <a:gd name="T57" fmla="*/ 261 h 423"/>
                  <a:gd name="T58" fmla="*/ 80 w 249"/>
                  <a:gd name="T59" fmla="*/ 247 h 423"/>
                  <a:gd name="T60" fmla="*/ 79 w 249"/>
                  <a:gd name="T61" fmla="*/ 234 h 423"/>
                  <a:gd name="T62" fmla="*/ 76 w 249"/>
                  <a:gd name="T63" fmla="*/ 222 h 423"/>
                  <a:gd name="T64" fmla="*/ 73 w 249"/>
                  <a:gd name="T65" fmla="*/ 213 h 423"/>
                  <a:gd name="T66" fmla="*/ 71 w 249"/>
                  <a:gd name="T67" fmla="*/ 205 h 423"/>
                  <a:gd name="T68" fmla="*/ 68 w 249"/>
                  <a:gd name="T69" fmla="*/ 198 h 423"/>
                  <a:gd name="T70" fmla="*/ 67 w 249"/>
                  <a:gd name="T71" fmla="*/ 196 h 423"/>
                  <a:gd name="T72" fmla="*/ 59 w 249"/>
                  <a:gd name="T73" fmla="*/ 191 h 423"/>
                  <a:gd name="T74" fmla="*/ 51 w 249"/>
                  <a:gd name="T75" fmla="*/ 184 h 423"/>
                  <a:gd name="T76" fmla="*/ 46 w 249"/>
                  <a:gd name="T77" fmla="*/ 177 h 423"/>
                  <a:gd name="T78" fmla="*/ 47 w 249"/>
                  <a:gd name="T79" fmla="*/ 171 h 423"/>
                  <a:gd name="T80" fmla="*/ 47 w 249"/>
                  <a:gd name="T81" fmla="*/ 165 h 423"/>
                  <a:gd name="T82" fmla="*/ 48 w 249"/>
                  <a:gd name="T83" fmla="*/ 157 h 423"/>
                  <a:gd name="T84" fmla="*/ 48 w 249"/>
                  <a:gd name="T85" fmla="*/ 147 h 423"/>
                  <a:gd name="T86" fmla="*/ 49 w 249"/>
                  <a:gd name="T87" fmla="*/ 134 h 423"/>
                  <a:gd name="T88" fmla="*/ 49 w 249"/>
                  <a:gd name="T89" fmla="*/ 120 h 423"/>
                  <a:gd name="T90" fmla="*/ 49 w 249"/>
                  <a:gd name="T91" fmla="*/ 104 h 423"/>
                  <a:gd name="T92" fmla="*/ 49 w 249"/>
                  <a:gd name="T93" fmla="*/ 90 h 423"/>
                  <a:gd name="T94" fmla="*/ 48 w 249"/>
                  <a:gd name="T95" fmla="*/ 78 h 423"/>
                  <a:gd name="T96" fmla="*/ 48 w 249"/>
                  <a:gd name="T97" fmla="*/ 70 h 423"/>
                  <a:gd name="T98" fmla="*/ 48 w 249"/>
                  <a:gd name="T99" fmla="*/ 58 h 423"/>
                  <a:gd name="T100" fmla="*/ 47 w 249"/>
                  <a:gd name="T101" fmla="*/ 43 h 423"/>
                  <a:gd name="T102" fmla="*/ 47 w 249"/>
                  <a:gd name="T103" fmla="*/ 30 h 423"/>
                  <a:gd name="T104" fmla="*/ 47 w 249"/>
                  <a:gd name="T105" fmla="*/ 18 h 423"/>
                  <a:gd name="T106" fmla="*/ 47 w 249"/>
                  <a:gd name="T107" fmla="*/ 9 h 423"/>
                  <a:gd name="T108" fmla="*/ 47 w 249"/>
                  <a:gd name="T109" fmla="*/ 1 h 423"/>
                  <a:gd name="T110" fmla="*/ 3 w 249"/>
                  <a:gd name="T111" fmla="*/ 4 h 4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9" h="423">
                    <a:moveTo>
                      <a:pt x="3" y="4"/>
                    </a:moveTo>
                    <a:lnTo>
                      <a:pt x="8" y="193"/>
                    </a:lnTo>
                    <a:lnTo>
                      <a:pt x="13" y="195"/>
                    </a:lnTo>
                    <a:lnTo>
                      <a:pt x="17" y="198"/>
                    </a:lnTo>
                    <a:lnTo>
                      <a:pt x="26" y="204"/>
                    </a:lnTo>
                    <a:lnTo>
                      <a:pt x="28" y="207"/>
                    </a:lnTo>
                    <a:lnTo>
                      <a:pt x="32" y="210"/>
                    </a:lnTo>
                    <a:lnTo>
                      <a:pt x="34" y="214"/>
                    </a:lnTo>
                    <a:lnTo>
                      <a:pt x="37" y="218"/>
                    </a:lnTo>
                    <a:lnTo>
                      <a:pt x="40" y="222"/>
                    </a:lnTo>
                    <a:lnTo>
                      <a:pt x="42" y="227"/>
                    </a:lnTo>
                    <a:lnTo>
                      <a:pt x="43" y="231"/>
                    </a:lnTo>
                    <a:lnTo>
                      <a:pt x="46" y="237"/>
                    </a:lnTo>
                    <a:lnTo>
                      <a:pt x="46" y="242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6" y="256"/>
                    </a:lnTo>
                    <a:lnTo>
                      <a:pt x="44" y="263"/>
                    </a:lnTo>
                    <a:lnTo>
                      <a:pt x="44" y="269"/>
                    </a:lnTo>
                    <a:lnTo>
                      <a:pt x="42" y="275"/>
                    </a:lnTo>
                    <a:lnTo>
                      <a:pt x="41" y="280"/>
                    </a:lnTo>
                    <a:lnTo>
                      <a:pt x="37" y="283"/>
                    </a:lnTo>
                    <a:lnTo>
                      <a:pt x="35" y="288"/>
                    </a:lnTo>
                    <a:lnTo>
                      <a:pt x="29" y="291"/>
                    </a:lnTo>
                    <a:lnTo>
                      <a:pt x="24" y="294"/>
                    </a:lnTo>
                    <a:lnTo>
                      <a:pt x="19" y="297"/>
                    </a:lnTo>
                    <a:lnTo>
                      <a:pt x="14" y="301"/>
                    </a:lnTo>
                    <a:lnTo>
                      <a:pt x="8" y="303"/>
                    </a:lnTo>
                    <a:lnTo>
                      <a:pt x="3" y="305"/>
                    </a:lnTo>
                    <a:lnTo>
                      <a:pt x="1" y="307"/>
                    </a:lnTo>
                    <a:lnTo>
                      <a:pt x="0" y="308"/>
                    </a:lnTo>
                    <a:lnTo>
                      <a:pt x="0" y="411"/>
                    </a:lnTo>
                    <a:lnTo>
                      <a:pt x="133" y="418"/>
                    </a:lnTo>
                    <a:lnTo>
                      <a:pt x="133" y="360"/>
                    </a:lnTo>
                    <a:lnTo>
                      <a:pt x="222" y="360"/>
                    </a:lnTo>
                    <a:lnTo>
                      <a:pt x="222" y="422"/>
                    </a:lnTo>
                    <a:lnTo>
                      <a:pt x="249" y="423"/>
                    </a:lnTo>
                    <a:lnTo>
                      <a:pt x="245" y="327"/>
                    </a:lnTo>
                    <a:lnTo>
                      <a:pt x="98" y="328"/>
                    </a:lnTo>
                    <a:lnTo>
                      <a:pt x="97" y="385"/>
                    </a:lnTo>
                    <a:lnTo>
                      <a:pt x="32" y="377"/>
                    </a:lnTo>
                    <a:lnTo>
                      <a:pt x="27" y="323"/>
                    </a:lnTo>
                    <a:lnTo>
                      <a:pt x="28" y="322"/>
                    </a:lnTo>
                    <a:lnTo>
                      <a:pt x="34" y="320"/>
                    </a:lnTo>
                    <a:lnTo>
                      <a:pt x="37" y="317"/>
                    </a:lnTo>
                    <a:lnTo>
                      <a:pt x="41" y="316"/>
                    </a:lnTo>
                    <a:lnTo>
                      <a:pt x="46" y="314"/>
                    </a:lnTo>
                    <a:lnTo>
                      <a:pt x="51" y="311"/>
                    </a:lnTo>
                    <a:lnTo>
                      <a:pt x="55" y="308"/>
                    </a:lnTo>
                    <a:lnTo>
                      <a:pt x="60" y="303"/>
                    </a:lnTo>
                    <a:lnTo>
                      <a:pt x="64" y="298"/>
                    </a:lnTo>
                    <a:lnTo>
                      <a:pt x="69" y="294"/>
                    </a:lnTo>
                    <a:lnTo>
                      <a:pt x="71" y="288"/>
                    </a:lnTo>
                    <a:lnTo>
                      <a:pt x="75" y="282"/>
                    </a:lnTo>
                    <a:lnTo>
                      <a:pt x="77" y="275"/>
                    </a:lnTo>
                    <a:lnTo>
                      <a:pt x="80" y="269"/>
                    </a:lnTo>
                    <a:lnTo>
                      <a:pt x="80" y="261"/>
                    </a:lnTo>
                    <a:lnTo>
                      <a:pt x="80" y="254"/>
                    </a:lnTo>
                    <a:lnTo>
                      <a:pt x="80" y="247"/>
                    </a:lnTo>
                    <a:lnTo>
                      <a:pt x="80" y="240"/>
                    </a:lnTo>
                    <a:lnTo>
                      <a:pt x="79" y="234"/>
                    </a:lnTo>
                    <a:lnTo>
                      <a:pt x="77" y="228"/>
                    </a:lnTo>
                    <a:lnTo>
                      <a:pt x="76" y="222"/>
                    </a:lnTo>
                    <a:lnTo>
                      <a:pt x="75" y="217"/>
                    </a:lnTo>
                    <a:lnTo>
                      <a:pt x="73" y="213"/>
                    </a:lnTo>
                    <a:lnTo>
                      <a:pt x="73" y="209"/>
                    </a:lnTo>
                    <a:lnTo>
                      <a:pt x="71" y="205"/>
                    </a:lnTo>
                    <a:lnTo>
                      <a:pt x="70" y="203"/>
                    </a:lnTo>
                    <a:lnTo>
                      <a:pt x="68" y="198"/>
                    </a:lnTo>
                    <a:lnTo>
                      <a:pt x="68" y="197"/>
                    </a:lnTo>
                    <a:lnTo>
                      <a:pt x="67" y="196"/>
                    </a:lnTo>
                    <a:lnTo>
                      <a:pt x="63" y="195"/>
                    </a:lnTo>
                    <a:lnTo>
                      <a:pt x="59" y="191"/>
                    </a:lnTo>
                    <a:lnTo>
                      <a:pt x="55" y="189"/>
                    </a:lnTo>
                    <a:lnTo>
                      <a:pt x="51" y="184"/>
                    </a:lnTo>
                    <a:lnTo>
                      <a:pt x="48" y="181"/>
                    </a:lnTo>
                    <a:lnTo>
                      <a:pt x="46" y="177"/>
                    </a:lnTo>
                    <a:lnTo>
                      <a:pt x="47" y="174"/>
                    </a:lnTo>
                    <a:lnTo>
                      <a:pt x="47" y="171"/>
                    </a:lnTo>
                    <a:lnTo>
                      <a:pt x="47" y="169"/>
                    </a:lnTo>
                    <a:lnTo>
                      <a:pt x="47" y="165"/>
                    </a:lnTo>
                    <a:lnTo>
                      <a:pt x="48" y="162"/>
                    </a:lnTo>
                    <a:lnTo>
                      <a:pt x="48" y="157"/>
                    </a:lnTo>
                    <a:lnTo>
                      <a:pt x="48" y="153"/>
                    </a:lnTo>
                    <a:lnTo>
                      <a:pt x="48" y="147"/>
                    </a:lnTo>
                    <a:lnTo>
                      <a:pt x="49" y="142"/>
                    </a:lnTo>
                    <a:lnTo>
                      <a:pt x="49" y="134"/>
                    </a:lnTo>
                    <a:lnTo>
                      <a:pt x="49" y="128"/>
                    </a:lnTo>
                    <a:lnTo>
                      <a:pt x="49" y="120"/>
                    </a:lnTo>
                    <a:lnTo>
                      <a:pt x="49" y="113"/>
                    </a:lnTo>
                    <a:lnTo>
                      <a:pt x="49" y="104"/>
                    </a:lnTo>
                    <a:lnTo>
                      <a:pt x="49" y="97"/>
                    </a:lnTo>
                    <a:lnTo>
                      <a:pt x="49" y="90"/>
                    </a:lnTo>
                    <a:lnTo>
                      <a:pt x="49" y="82"/>
                    </a:lnTo>
                    <a:lnTo>
                      <a:pt x="48" y="78"/>
                    </a:lnTo>
                    <a:lnTo>
                      <a:pt x="48" y="74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48" y="58"/>
                    </a:lnTo>
                    <a:lnTo>
                      <a:pt x="48" y="51"/>
                    </a:lnTo>
                    <a:lnTo>
                      <a:pt x="47" y="43"/>
                    </a:lnTo>
                    <a:lnTo>
                      <a:pt x="47" y="36"/>
                    </a:lnTo>
                    <a:lnTo>
                      <a:pt x="47" y="30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4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1"/>
                    </a:lnTo>
                    <a:lnTo>
                      <a:pt x="47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8" name="Freeform 325"/>
              <p:cNvSpPr>
                <a:spLocks noChangeAspect="1"/>
              </p:cNvSpPr>
              <p:nvPr/>
            </p:nvSpPr>
            <p:spPr bwMode="auto">
              <a:xfrm>
                <a:off x="984" y="2573"/>
                <a:ext cx="333" cy="286"/>
              </a:xfrm>
              <a:custGeom>
                <a:avLst/>
                <a:gdLst>
                  <a:gd name="T0" fmla="*/ 31 w 333"/>
                  <a:gd name="T1" fmla="*/ 58 h 286"/>
                  <a:gd name="T2" fmla="*/ 46 w 333"/>
                  <a:gd name="T3" fmla="*/ 45 h 286"/>
                  <a:gd name="T4" fmla="*/ 61 w 333"/>
                  <a:gd name="T5" fmla="*/ 34 h 286"/>
                  <a:gd name="T6" fmla="*/ 77 w 333"/>
                  <a:gd name="T7" fmla="*/ 25 h 286"/>
                  <a:gd name="T8" fmla="*/ 93 w 333"/>
                  <a:gd name="T9" fmla="*/ 17 h 286"/>
                  <a:gd name="T10" fmla="*/ 112 w 333"/>
                  <a:gd name="T11" fmla="*/ 8 h 286"/>
                  <a:gd name="T12" fmla="*/ 132 w 333"/>
                  <a:gd name="T13" fmla="*/ 4 h 286"/>
                  <a:gd name="T14" fmla="*/ 154 w 333"/>
                  <a:gd name="T15" fmla="*/ 0 h 286"/>
                  <a:gd name="T16" fmla="*/ 170 w 333"/>
                  <a:gd name="T17" fmla="*/ 0 h 286"/>
                  <a:gd name="T18" fmla="*/ 185 w 333"/>
                  <a:gd name="T19" fmla="*/ 2 h 286"/>
                  <a:gd name="T20" fmla="*/ 206 w 333"/>
                  <a:gd name="T21" fmla="*/ 6 h 286"/>
                  <a:gd name="T22" fmla="*/ 224 w 333"/>
                  <a:gd name="T23" fmla="*/ 13 h 286"/>
                  <a:gd name="T24" fmla="*/ 239 w 333"/>
                  <a:gd name="T25" fmla="*/ 19 h 286"/>
                  <a:gd name="T26" fmla="*/ 252 w 333"/>
                  <a:gd name="T27" fmla="*/ 27 h 286"/>
                  <a:gd name="T28" fmla="*/ 263 w 333"/>
                  <a:gd name="T29" fmla="*/ 37 h 286"/>
                  <a:gd name="T30" fmla="*/ 278 w 333"/>
                  <a:gd name="T31" fmla="*/ 52 h 286"/>
                  <a:gd name="T32" fmla="*/ 285 w 333"/>
                  <a:gd name="T33" fmla="*/ 64 h 286"/>
                  <a:gd name="T34" fmla="*/ 333 w 333"/>
                  <a:gd name="T35" fmla="*/ 144 h 286"/>
                  <a:gd name="T36" fmla="*/ 307 w 333"/>
                  <a:gd name="T37" fmla="*/ 139 h 286"/>
                  <a:gd name="T38" fmla="*/ 298 w 333"/>
                  <a:gd name="T39" fmla="*/ 124 h 286"/>
                  <a:gd name="T40" fmla="*/ 290 w 333"/>
                  <a:gd name="T41" fmla="*/ 112 h 286"/>
                  <a:gd name="T42" fmla="*/ 281 w 333"/>
                  <a:gd name="T43" fmla="*/ 98 h 286"/>
                  <a:gd name="T44" fmla="*/ 271 w 333"/>
                  <a:gd name="T45" fmla="*/ 85 h 286"/>
                  <a:gd name="T46" fmla="*/ 259 w 333"/>
                  <a:gd name="T47" fmla="*/ 71 h 286"/>
                  <a:gd name="T48" fmla="*/ 249 w 333"/>
                  <a:gd name="T49" fmla="*/ 59 h 286"/>
                  <a:gd name="T50" fmla="*/ 226 w 333"/>
                  <a:gd name="T51" fmla="*/ 42 h 286"/>
                  <a:gd name="T52" fmla="*/ 206 w 333"/>
                  <a:gd name="T53" fmla="*/ 38 h 286"/>
                  <a:gd name="T54" fmla="*/ 185 w 333"/>
                  <a:gd name="T55" fmla="*/ 37 h 286"/>
                  <a:gd name="T56" fmla="*/ 166 w 333"/>
                  <a:gd name="T57" fmla="*/ 37 h 286"/>
                  <a:gd name="T58" fmla="*/ 146 w 333"/>
                  <a:gd name="T59" fmla="*/ 38 h 286"/>
                  <a:gd name="T60" fmla="*/ 132 w 333"/>
                  <a:gd name="T61" fmla="*/ 39 h 286"/>
                  <a:gd name="T62" fmla="*/ 120 w 333"/>
                  <a:gd name="T63" fmla="*/ 40 h 286"/>
                  <a:gd name="T64" fmla="*/ 107 w 333"/>
                  <a:gd name="T65" fmla="*/ 45 h 286"/>
                  <a:gd name="T66" fmla="*/ 92 w 333"/>
                  <a:gd name="T67" fmla="*/ 51 h 286"/>
                  <a:gd name="T68" fmla="*/ 78 w 333"/>
                  <a:gd name="T69" fmla="*/ 58 h 286"/>
                  <a:gd name="T70" fmla="*/ 64 w 333"/>
                  <a:gd name="T71" fmla="*/ 68 h 286"/>
                  <a:gd name="T72" fmla="*/ 53 w 333"/>
                  <a:gd name="T73" fmla="*/ 85 h 286"/>
                  <a:gd name="T74" fmla="*/ 46 w 333"/>
                  <a:gd name="T75" fmla="*/ 97 h 286"/>
                  <a:gd name="T76" fmla="*/ 40 w 333"/>
                  <a:gd name="T77" fmla="*/ 110 h 286"/>
                  <a:gd name="T78" fmla="*/ 34 w 333"/>
                  <a:gd name="T79" fmla="*/ 125 h 286"/>
                  <a:gd name="T80" fmla="*/ 30 w 333"/>
                  <a:gd name="T81" fmla="*/ 144 h 286"/>
                  <a:gd name="T82" fmla="*/ 26 w 333"/>
                  <a:gd name="T83" fmla="*/ 164 h 286"/>
                  <a:gd name="T84" fmla="*/ 27 w 333"/>
                  <a:gd name="T85" fmla="*/ 185 h 286"/>
                  <a:gd name="T86" fmla="*/ 31 w 333"/>
                  <a:gd name="T87" fmla="*/ 204 h 286"/>
                  <a:gd name="T88" fmla="*/ 36 w 333"/>
                  <a:gd name="T89" fmla="*/ 220 h 286"/>
                  <a:gd name="T90" fmla="*/ 57 w 333"/>
                  <a:gd name="T91" fmla="*/ 286 h 286"/>
                  <a:gd name="T92" fmla="*/ 4 w 333"/>
                  <a:gd name="T93" fmla="*/ 219 h 286"/>
                  <a:gd name="T94" fmla="*/ 3 w 333"/>
                  <a:gd name="T95" fmla="*/ 207 h 286"/>
                  <a:gd name="T96" fmla="*/ 2 w 333"/>
                  <a:gd name="T97" fmla="*/ 190 h 286"/>
                  <a:gd name="T98" fmla="*/ 0 w 333"/>
                  <a:gd name="T99" fmla="*/ 166 h 286"/>
                  <a:gd name="T100" fmla="*/ 0 w 333"/>
                  <a:gd name="T101" fmla="*/ 151 h 286"/>
                  <a:gd name="T102" fmla="*/ 2 w 333"/>
                  <a:gd name="T103" fmla="*/ 134 h 286"/>
                  <a:gd name="T104" fmla="*/ 4 w 333"/>
                  <a:gd name="T105" fmla="*/ 113 h 286"/>
                  <a:gd name="T106" fmla="*/ 10 w 333"/>
                  <a:gd name="T107" fmla="*/ 94 h 286"/>
                  <a:gd name="T108" fmla="*/ 17 w 333"/>
                  <a:gd name="T109" fmla="*/ 80 h 286"/>
                  <a:gd name="T110" fmla="*/ 23 w 333"/>
                  <a:gd name="T111" fmla="*/ 68 h 286"/>
                  <a:gd name="T112" fmla="*/ 30 w 333"/>
                  <a:gd name="T113" fmla="*/ 61 h 2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3" h="286">
                    <a:moveTo>
                      <a:pt x="30" y="61"/>
                    </a:moveTo>
                    <a:lnTo>
                      <a:pt x="30" y="60"/>
                    </a:lnTo>
                    <a:lnTo>
                      <a:pt x="31" y="58"/>
                    </a:lnTo>
                    <a:lnTo>
                      <a:pt x="36" y="54"/>
                    </a:lnTo>
                    <a:lnTo>
                      <a:pt x="40" y="51"/>
                    </a:lnTo>
                    <a:lnTo>
                      <a:pt x="46" y="45"/>
                    </a:lnTo>
                    <a:lnTo>
                      <a:pt x="53" y="40"/>
                    </a:lnTo>
                    <a:lnTo>
                      <a:pt x="57" y="37"/>
                    </a:lnTo>
                    <a:lnTo>
                      <a:pt x="61" y="34"/>
                    </a:lnTo>
                    <a:lnTo>
                      <a:pt x="67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3" y="21"/>
                    </a:lnTo>
                    <a:lnTo>
                      <a:pt x="87" y="19"/>
                    </a:lnTo>
                    <a:lnTo>
                      <a:pt x="93" y="17"/>
                    </a:lnTo>
                    <a:lnTo>
                      <a:pt x="99" y="13"/>
                    </a:lnTo>
                    <a:lnTo>
                      <a:pt x="106" y="11"/>
                    </a:lnTo>
                    <a:lnTo>
                      <a:pt x="112" y="8"/>
                    </a:lnTo>
                    <a:lnTo>
                      <a:pt x="119" y="7"/>
                    </a:lnTo>
                    <a:lnTo>
                      <a:pt x="126" y="5"/>
                    </a:lnTo>
                    <a:lnTo>
                      <a:pt x="132" y="4"/>
                    </a:lnTo>
                    <a:lnTo>
                      <a:pt x="139" y="2"/>
                    </a:lnTo>
                    <a:lnTo>
                      <a:pt x="147" y="1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70" y="0"/>
                    </a:lnTo>
                    <a:lnTo>
                      <a:pt x="174" y="1"/>
                    </a:lnTo>
                    <a:lnTo>
                      <a:pt x="178" y="2"/>
                    </a:lnTo>
                    <a:lnTo>
                      <a:pt x="185" y="2"/>
                    </a:lnTo>
                    <a:lnTo>
                      <a:pt x="192" y="4"/>
                    </a:lnTo>
                    <a:lnTo>
                      <a:pt x="199" y="5"/>
                    </a:lnTo>
                    <a:lnTo>
                      <a:pt x="206" y="6"/>
                    </a:lnTo>
                    <a:lnTo>
                      <a:pt x="212" y="8"/>
                    </a:lnTo>
                    <a:lnTo>
                      <a:pt x="218" y="11"/>
                    </a:lnTo>
                    <a:lnTo>
                      <a:pt x="224" y="13"/>
                    </a:lnTo>
                    <a:lnTo>
                      <a:pt x="229" y="14"/>
                    </a:lnTo>
                    <a:lnTo>
                      <a:pt x="233" y="17"/>
                    </a:lnTo>
                    <a:lnTo>
                      <a:pt x="239" y="19"/>
                    </a:lnTo>
                    <a:lnTo>
                      <a:pt x="244" y="22"/>
                    </a:lnTo>
                    <a:lnTo>
                      <a:pt x="247" y="25"/>
                    </a:lnTo>
                    <a:lnTo>
                      <a:pt x="252" y="27"/>
                    </a:lnTo>
                    <a:lnTo>
                      <a:pt x="255" y="31"/>
                    </a:lnTo>
                    <a:lnTo>
                      <a:pt x="259" y="33"/>
                    </a:lnTo>
                    <a:lnTo>
                      <a:pt x="263" y="37"/>
                    </a:lnTo>
                    <a:lnTo>
                      <a:pt x="268" y="42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1" y="57"/>
                    </a:lnTo>
                    <a:lnTo>
                      <a:pt x="283" y="60"/>
                    </a:lnTo>
                    <a:lnTo>
                      <a:pt x="285" y="64"/>
                    </a:lnTo>
                    <a:lnTo>
                      <a:pt x="287" y="65"/>
                    </a:lnTo>
                    <a:lnTo>
                      <a:pt x="287" y="66"/>
                    </a:lnTo>
                    <a:lnTo>
                      <a:pt x="333" y="144"/>
                    </a:lnTo>
                    <a:lnTo>
                      <a:pt x="310" y="144"/>
                    </a:lnTo>
                    <a:lnTo>
                      <a:pt x="309" y="142"/>
                    </a:lnTo>
                    <a:lnTo>
                      <a:pt x="307" y="139"/>
                    </a:lnTo>
                    <a:lnTo>
                      <a:pt x="305" y="134"/>
                    </a:lnTo>
                    <a:lnTo>
                      <a:pt x="301" y="128"/>
                    </a:lnTo>
                    <a:lnTo>
                      <a:pt x="298" y="124"/>
                    </a:lnTo>
                    <a:lnTo>
                      <a:pt x="295" y="120"/>
                    </a:lnTo>
                    <a:lnTo>
                      <a:pt x="293" y="115"/>
                    </a:lnTo>
                    <a:lnTo>
                      <a:pt x="290" y="112"/>
                    </a:lnTo>
                    <a:lnTo>
                      <a:pt x="287" y="107"/>
                    </a:lnTo>
                    <a:lnTo>
                      <a:pt x="285" y="102"/>
                    </a:lnTo>
                    <a:lnTo>
                      <a:pt x="281" y="98"/>
                    </a:lnTo>
                    <a:lnTo>
                      <a:pt x="279" y="94"/>
                    </a:lnTo>
                    <a:lnTo>
                      <a:pt x="274" y="88"/>
                    </a:lnTo>
                    <a:lnTo>
                      <a:pt x="271" y="85"/>
                    </a:lnTo>
                    <a:lnTo>
                      <a:pt x="267" y="80"/>
                    </a:lnTo>
                    <a:lnTo>
                      <a:pt x="263" y="75"/>
                    </a:lnTo>
                    <a:lnTo>
                      <a:pt x="259" y="71"/>
                    </a:lnTo>
                    <a:lnTo>
                      <a:pt x="255" y="66"/>
                    </a:lnTo>
                    <a:lnTo>
                      <a:pt x="252" y="62"/>
                    </a:lnTo>
                    <a:lnTo>
                      <a:pt x="249" y="59"/>
                    </a:lnTo>
                    <a:lnTo>
                      <a:pt x="241" y="52"/>
                    </a:lnTo>
                    <a:lnTo>
                      <a:pt x="233" y="46"/>
                    </a:lnTo>
                    <a:lnTo>
                      <a:pt x="226" y="42"/>
                    </a:lnTo>
                    <a:lnTo>
                      <a:pt x="220" y="40"/>
                    </a:lnTo>
                    <a:lnTo>
                      <a:pt x="212" y="38"/>
                    </a:lnTo>
                    <a:lnTo>
                      <a:pt x="206" y="38"/>
                    </a:lnTo>
                    <a:lnTo>
                      <a:pt x="199" y="37"/>
                    </a:lnTo>
                    <a:lnTo>
                      <a:pt x="192" y="37"/>
                    </a:lnTo>
                    <a:lnTo>
                      <a:pt x="185" y="37"/>
                    </a:lnTo>
                    <a:lnTo>
                      <a:pt x="178" y="37"/>
                    </a:lnTo>
                    <a:lnTo>
                      <a:pt x="172" y="37"/>
                    </a:lnTo>
                    <a:lnTo>
                      <a:pt x="166" y="37"/>
                    </a:lnTo>
                    <a:lnTo>
                      <a:pt x="159" y="37"/>
                    </a:lnTo>
                    <a:lnTo>
                      <a:pt x="152" y="37"/>
                    </a:lnTo>
                    <a:lnTo>
                      <a:pt x="146" y="38"/>
                    </a:lnTo>
                    <a:lnTo>
                      <a:pt x="143" y="38"/>
                    </a:lnTo>
                    <a:lnTo>
                      <a:pt x="137" y="38"/>
                    </a:lnTo>
                    <a:lnTo>
                      <a:pt x="132" y="39"/>
                    </a:lnTo>
                    <a:lnTo>
                      <a:pt x="127" y="40"/>
                    </a:lnTo>
                    <a:lnTo>
                      <a:pt x="124" y="40"/>
                    </a:lnTo>
                    <a:lnTo>
                      <a:pt x="120" y="40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7" y="45"/>
                    </a:lnTo>
                    <a:lnTo>
                      <a:pt x="103" y="46"/>
                    </a:lnTo>
                    <a:lnTo>
                      <a:pt x="97" y="48"/>
                    </a:lnTo>
                    <a:lnTo>
                      <a:pt x="92" y="51"/>
                    </a:lnTo>
                    <a:lnTo>
                      <a:pt x="87" y="54"/>
                    </a:lnTo>
                    <a:lnTo>
                      <a:pt x="83" y="57"/>
                    </a:lnTo>
                    <a:lnTo>
                      <a:pt x="78" y="58"/>
                    </a:lnTo>
                    <a:lnTo>
                      <a:pt x="73" y="60"/>
                    </a:lnTo>
                    <a:lnTo>
                      <a:pt x="70" y="64"/>
                    </a:lnTo>
                    <a:lnTo>
                      <a:pt x="64" y="68"/>
                    </a:lnTo>
                    <a:lnTo>
                      <a:pt x="60" y="74"/>
                    </a:lnTo>
                    <a:lnTo>
                      <a:pt x="57" y="78"/>
                    </a:lnTo>
                    <a:lnTo>
                      <a:pt x="53" y="85"/>
                    </a:lnTo>
                    <a:lnTo>
                      <a:pt x="51" y="88"/>
                    </a:lnTo>
                    <a:lnTo>
                      <a:pt x="49" y="92"/>
                    </a:lnTo>
                    <a:lnTo>
                      <a:pt x="46" y="97"/>
                    </a:lnTo>
                    <a:lnTo>
                      <a:pt x="45" y="101"/>
                    </a:lnTo>
                    <a:lnTo>
                      <a:pt x="43" y="105"/>
                    </a:lnTo>
                    <a:lnTo>
                      <a:pt x="40" y="110"/>
                    </a:lnTo>
                    <a:lnTo>
                      <a:pt x="38" y="114"/>
                    </a:lnTo>
                    <a:lnTo>
                      <a:pt x="37" y="120"/>
                    </a:lnTo>
                    <a:lnTo>
                      <a:pt x="34" y="125"/>
                    </a:lnTo>
                    <a:lnTo>
                      <a:pt x="33" y="131"/>
                    </a:lnTo>
                    <a:lnTo>
                      <a:pt x="31" y="137"/>
                    </a:lnTo>
                    <a:lnTo>
                      <a:pt x="30" y="144"/>
                    </a:lnTo>
                    <a:lnTo>
                      <a:pt x="27" y="150"/>
                    </a:lnTo>
                    <a:lnTo>
                      <a:pt x="26" y="155"/>
                    </a:lnTo>
                    <a:lnTo>
                      <a:pt x="26" y="164"/>
                    </a:lnTo>
                    <a:lnTo>
                      <a:pt x="26" y="171"/>
                    </a:lnTo>
                    <a:lnTo>
                      <a:pt x="26" y="178"/>
                    </a:lnTo>
                    <a:lnTo>
                      <a:pt x="27" y="185"/>
                    </a:lnTo>
                    <a:lnTo>
                      <a:pt x="29" y="192"/>
                    </a:lnTo>
                    <a:lnTo>
                      <a:pt x="31" y="199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4" y="214"/>
                    </a:lnTo>
                    <a:lnTo>
                      <a:pt x="36" y="220"/>
                    </a:lnTo>
                    <a:lnTo>
                      <a:pt x="38" y="226"/>
                    </a:lnTo>
                    <a:lnTo>
                      <a:pt x="39" y="228"/>
                    </a:lnTo>
                    <a:lnTo>
                      <a:pt x="57" y="286"/>
                    </a:lnTo>
                    <a:lnTo>
                      <a:pt x="5" y="221"/>
                    </a:lnTo>
                    <a:lnTo>
                      <a:pt x="4" y="220"/>
                    </a:lnTo>
                    <a:lnTo>
                      <a:pt x="4" y="219"/>
                    </a:lnTo>
                    <a:lnTo>
                      <a:pt x="4" y="215"/>
                    </a:lnTo>
                    <a:lnTo>
                      <a:pt x="4" y="212"/>
                    </a:lnTo>
                    <a:lnTo>
                      <a:pt x="3" y="207"/>
                    </a:lnTo>
                    <a:lnTo>
                      <a:pt x="2" y="201"/>
                    </a:lnTo>
                    <a:lnTo>
                      <a:pt x="2" y="195"/>
                    </a:lnTo>
                    <a:lnTo>
                      <a:pt x="2" y="190"/>
                    </a:lnTo>
                    <a:lnTo>
                      <a:pt x="0" y="181"/>
                    </a:lnTo>
                    <a:lnTo>
                      <a:pt x="0" y="174"/>
                    </a:lnTo>
                    <a:lnTo>
                      <a:pt x="0" y="166"/>
                    </a:lnTo>
                    <a:lnTo>
                      <a:pt x="0" y="159"/>
                    </a:lnTo>
                    <a:lnTo>
                      <a:pt x="0" y="154"/>
                    </a:lnTo>
                    <a:lnTo>
                      <a:pt x="0" y="151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2" y="134"/>
                    </a:lnTo>
                    <a:lnTo>
                      <a:pt x="3" y="128"/>
                    </a:lnTo>
                    <a:lnTo>
                      <a:pt x="3" y="120"/>
                    </a:lnTo>
                    <a:lnTo>
                      <a:pt x="4" y="113"/>
                    </a:lnTo>
                    <a:lnTo>
                      <a:pt x="5" y="106"/>
                    </a:lnTo>
                    <a:lnTo>
                      <a:pt x="7" y="100"/>
                    </a:lnTo>
                    <a:lnTo>
                      <a:pt x="10" y="94"/>
                    </a:lnTo>
                    <a:lnTo>
                      <a:pt x="11" y="88"/>
                    </a:lnTo>
                    <a:lnTo>
                      <a:pt x="13" y="85"/>
                    </a:lnTo>
                    <a:lnTo>
                      <a:pt x="17" y="80"/>
                    </a:lnTo>
                    <a:lnTo>
                      <a:pt x="18" y="75"/>
                    </a:lnTo>
                    <a:lnTo>
                      <a:pt x="20" y="72"/>
                    </a:lnTo>
                    <a:lnTo>
                      <a:pt x="23" y="68"/>
                    </a:lnTo>
                    <a:lnTo>
                      <a:pt x="25" y="66"/>
                    </a:lnTo>
                    <a:lnTo>
                      <a:pt x="27" y="62"/>
                    </a:lnTo>
                    <a:lnTo>
                      <a:pt x="30" y="61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79" name="Freeform 326"/>
              <p:cNvSpPr>
                <a:spLocks noChangeAspect="1"/>
              </p:cNvSpPr>
              <p:nvPr/>
            </p:nvSpPr>
            <p:spPr bwMode="auto">
              <a:xfrm>
                <a:off x="1471" y="2790"/>
                <a:ext cx="793" cy="70"/>
              </a:xfrm>
              <a:custGeom>
                <a:avLst/>
                <a:gdLst>
                  <a:gd name="T0" fmla="*/ 2 w 793"/>
                  <a:gd name="T1" fmla="*/ 37 h 70"/>
                  <a:gd name="T2" fmla="*/ 13 w 793"/>
                  <a:gd name="T3" fmla="*/ 37 h 70"/>
                  <a:gd name="T4" fmla="*/ 24 w 793"/>
                  <a:gd name="T5" fmla="*/ 37 h 70"/>
                  <a:gd name="T6" fmla="*/ 40 w 793"/>
                  <a:gd name="T7" fmla="*/ 37 h 70"/>
                  <a:gd name="T8" fmla="*/ 58 w 793"/>
                  <a:gd name="T9" fmla="*/ 37 h 70"/>
                  <a:gd name="T10" fmla="*/ 79 w 793"/>
                  <a:gd name="T11" fmla="*/ 37 h 70"/>
                  <a:gd name="T12" fmla="*/ 104 w 793"/>
                  <a:gd name="T13" fmla="*/ 37 h 70"/>
                  <a:gd name="T14" fmla="*/ 130 w 793"/>
                  <a:gd name="T15" fmla="*/ 37 h 70"/>
                  <a:gd name="T16" fmla="*/ 157 w 793"/>
                  <a:gd name="T17" fmla="*/ 37 h 70"/>
                  <a:gd name="T18" fmla="*/ 187 w 793"/>
                  <a:gd name="T19" fmla="*/ 37 h 70"/>
                  <a:gd name="T20" fmla="*/ 218 w 793"/>
                  <a:gd name="T21" fmla="*/ 37 h 70"/>
                  <a:gd name="T22" fmla="*/ 251 w 793"/>
                  <a:gd name="T23" fmla="*/ 38 h 70"/>
                  <a:gd name="T24" fmla="*/ 284 w 793"/>
                  <a:gd name="T25" fmla="*/ 38 h 70"/>
                  <a:gd name="T26" fmla="*/ 318 w 793"/>
                  <a:gd name="T27" fmla="*/ 38 h 70"/>
                  <a:gd name="T28" fmla="*/ 352 w 793"/>
                  <a:gd name="T29" fmla="*/ 38 h 70"/>
                  <a:gd name="T30" fmla="*/ 386 w 793"/>
                  <a:gd name="T31" fmla="*/ 40 h 70"/>
                  <a:gd name="T32" fmla="*/ 420 w 793"/>
                  <a:gd name="T33" fmla="*/ 40 h 70"/>
                  <a:gd name="T34" fmla="*/ 453 w 793"/>
                  <a:gd name="T35" fmla="*/ 40 h 70"/>
                  <a:gd name="T36" fmla="*/ 486 w 793"/>
                  <a:gd name="T37" fmla="*/ 40 h 70"/>
                  <a:gd name="T38" fmla="*/ 517 w 793"/>
                  <a:gd name="T39" fmla="*/ 41 h 70"/>
                  <a:gd name="T40" fmla="*/ 548 w 793"/>
                  <a:gd name="T41" fmla="*/ 41 h 70"/>
                  <a:gd name="T42" fmla="*/ 577 w 793"/>
                  <a:gd name="T43" fmla="*/ 41 h 70"/>
                  <a:gd name="T44" fmla="*/ 606 w 793"/>
                  <a:gd name="T45" fmla="*/ 41 h 70"/>
                  <a:gd name="T46" fmla="*/ 631 w 793"/>
                  <a:gd name="T47" fmla="*/ 41 h 70"/>
                  <a:gd name="T48" fmla="*/ 655 w 793"/>
                  <a:gd name="T49" fmla="*/ 41 h 70"/>
                  <a:gd name="T50" fmla="*/ 675 w 793"/>
                  <a:gd name="T51" fmla="*/ 41 h 70"/>
                  <a:gd name="T52" fmla="*/ 692 w 793"/>
                  <a:gd name="T53" fmla="*/ 41 h 70"/>
                  <a:gd name="T54" fmla="*/ 708 w 793"/>
                  <a:gd name="T55" fmla="*/ 42 h 70"/>
                  <a:gd name="T56" fmla="*/ 719 w 793"/>
                  <a:gd name="T57" fmla="*/ 42 h 70"/>
                  <a:gd name="T58" fmla="*/ 729 w 793"/>
                  <a:gd name="T59" fmla="*/ 42 h 70"/>
                  <a:gd name="T60" fmla="*/ 732 w 793"/>
                  <a:gd name="T61" fmla="*/ 42 h 70"/>
                  <a:gd name="T62" fmla="*/ 793 w 793"/>
                  <a:gd name="T63" fmla="*/ 0 h 70"/>
                  <a:gd name="T64" fmla="*/ 2 w 793"/>
                  <a:gd name="T65" fmla="*/ 58 h 70"/>
                  <a:gd name="T66" fmla="*/ 0 w 793"/>
                  <a:gd name="T67" fmla="*/ 37 h 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93" h="70">
                    <a:moveTo>
                      <a:pt x="0" y="37"/>
                    </a:moveTo>
                    <a:lnTo>
                      <a:pt x="2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7"/>
                    </a:lnTo>
                    <a:lnTo>
                      <a:pt x="24" y="37"/>
                    </a:lnTo>
                    <a:lnTo>
                      <a:pt x="32" y="37"/>
                    </a:lnTo>
                    <a:lnTo>
                      <a:pt x="40" y="37"/>
                    </a:lnTo>
                    <a:lnTo>
                      <a:pt x="50" y="37"/>
                    </a:lnTo>
                    <a:lnTo>
                      <a:pt x="58" y="37"/>
                    </a:lnTo>
                    <a:lnTo>
                      <a:pt x="70" y="37"/>
                    </a:lnTo>
                    <a:lnTo>
                      <a:pt x="79" y="37"/>
                    </a:lnTo>
                    <a:lnTo>
                      <a:pt x="91" y="37"/>
                    </a:lnTo>
                    <a:lnTo>
                      <a:pt x="104" y="37"/>
                    </a:lnTo>
                    <a:lnTo>
                      <a:pt x="117" y="37"/>
                    </a:lnTo>
                    <a:lnTo>
                      <a:pt x="130" y="37"/>
                    </a:lnTo>
                    <a:lnTo>
                      <a:pt x="144" y="37"/>
                    </a:lnTo>
                    <a:lnTo>
                      <a:pt x="157" y="37"/>
                    </a:lnTo>
                    <a:lnTo>
                      <a:pt x="173" y="37"/>
                    </a:lnTo>
                    <a:lnTo>
                      <a:pt x="187" y="37"/>
                    </a:lnTo>
                    <a:lnTo>
                      <a:pt x="203" y="37"/>
                    </a:lnTo>
                    <a:lnTo>
                      <a:pt x="218" y="37"/>
                    </a:lnTo>
                    <a:lnTo>
                      <a:pt x="234" y="38"/>
                    </a:lnTo>
                    <a:lnTo>
                      <a:pt x="251" y="38"/>
                    </a:lnTo>
                    <a:lnTo>
                      <a:pt x="267" y="38"/>
                    </a:lnTo>
                    <a:lnTo>
                      <a:pt x="284" y="38"/>
                    </a:lnTo>
                    <a:lnTo>
                      <a:pt x="301" y="38"/>
                    </a:lnTo>
                    <a:lnTo>
                      <a:pt x="318" y="38"/>
                    </a:lnTo>
                    <a:lnTo>
                      <a:pt x="335" y="38"/>
                    </a:lnTo>
                    <a:lnTo>
                      <a:pt x="352" y="38"/>
                    </a:lnTo>
                    <a:lnTo>
                      <a:pt x="369" y="40"/>
                    </a:lnTo>
                    <a:lnTo>
                      <a:pt x="386" y="40"/>
                    </a:lnTo>
                    <a:lnTo>
                      <a:pt x="402" y="40"/>
                    </a:lnTo>
                    <a:lnTo>
                      <a:pt x="420" y="40"/>
                    </a:lnTo>
                    <a:lnTo>
                      <a:pt x="436" y="40"/>
                    </a:lnTo>
                    <a:lnTo>
                      <a:pt x="453" y="40"/>
                    </a:lnTo>
                    <a:lnTo>
                      <a:pt x="469" y="40"/>
                    </a:lnTo>
                    <a:lnTo>
                      <a:pt x="486" y="40"/>
                    </a:lnTo>
                    <a:lnTo>
                      <a:pt x="502" y="41"/>
                    </a:lnTo>
                    <a:lnTo>
                      <a:pt x="517" y="41"/>
                    </a:lnTo>
                    <a:lnTo>
                      <a:pt x="534" y="41"/>
                    </a:lnTo>
                    <a:lnTo>
                      <a:pt x="548" y="41"/>
                    </a:lnTo>
                    <a:lnTo>
                      <a:pt x="563" y="41"/>
                    </a:lnTo>
                    <a:lnTo>
                      <a:pt x="577" y="41"/>
                    </a:lnTo>
                    <a:lnTo>
                      <a:pt x="593" y="41"/>
                    </a:lnTo>
                    <a:lnTo>
                      <a:pt x="606" y="41"/>
                    </a:lnTo>
                    <a:lnTo>
                      <a:pt x="620" y="41"/>
                    </a:lnTo>
                    <a:lnTo>
                      <a:pt x="631" y="41"/>
                    </a:lnTo>
                    <a:lnTo>
                      <a:pt x="643" y="41"/>
                    </a:lnTo>
                    <a:lnTo>
                      <a:pt x="655" y="41"/>
                    </a:lnTo>
                    <a:lnTo>
                      <a:pt x="665" y="41"/>
                    </a:lnTo>
                    <a:lnTo>
                      <a:pt x="675" y="41"/>
                    </a:lnTo>
                    <a:lnTo>
                      <a:pt x="684" y="41"/>
                    </a:lnTo>
                    <a:lnTo>
                      <a:pt x="692" y="41"/>
                    </a:lnTo>
                    <a:lnTo>
                      <a:pt x="702" y="42"/>
                    </a:lnTo>
                    <a:lnTo>
                      <a:pt x="708" y="42"/>
                    </a:lnTo>
                    <a:lnTo>
                      <a:pt x="715" y="42"/>
                    </a:lnTo>
                    <a:lnTo>
                      <a:pt x="719" y="42"/>
                    </a:lnTo>
                    <a:lnTo>
                      <a:pt x="724" y="42"/>
                    </a:lnTo>
                    <a:lnTo>
                      <a:pt x="729" y="42"/>
                    </a:lnTo>
                    <a:lnTo>
                      <a:pt x="731" y="42"/>
                    </a:lnTo>
                    <a:lnTo>
                      <a:pt x="732" y="42"/>
                    </a:lnTo>
                    <a:lnTo>
                      <a:pt x="734" y="43"/>
                    </a:lnTo>
                    <a:lnTo>
                      <a:pt x="793" y="0"/>
                    </a:lnTo>
                    <a:lnTo>
                      <a:pt x="788" y="70"/>
                    </a:lnTo>
                    <a:lnTo>
                      <a:pt x="2" y="5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80" name="Freeform 327"/>
              <p:cNvSpPr>
                <a:spLocks noChangeAspect="1"/>
              </p:cNvSpPr>
              <p:nvPr/>
            </p:nvSpPr>
            <p:spPr bwMode="auto">
              <a:xfrm>
                <a:off x="2385" y="2845"/>
                <a:ext cx="352" cy="47"/>
              </a:xfrm>
              <a:custGeom>
                <a:avLst/>
                <a:gdLst>
                  <a:gd name="T0" fmla="*/ 0 w 352"/>
                  <a:gd name="T1" fmla="*/ 0 h 47"/>
                  <a:gd name="T2" fmla="*/ 342 w 352"/>
                  <a:gd name="T3" fmla="*/ 15 h 47"/>
                  <a:gd name="T4" fmla="*/ 352 w 352"/>
                  <a:gd name="T5" fmla="*/ 47 h 47"/>
                  <a:gd name="T6" fmla="*/ 3 w 352"/>
                  <a:gd name="T7" fmla="*/ 26 h 47"/>
                  <a:gd name="T8" fmla="*/ 0 w 352"/>
                  <a:gd name="T9" fmla="*/ 0 h 47"/>
                  <a:gd name="T10" fmla="*/ 0 w 352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2" h="47">
                    <a:moveTo>
                      <a:pt x="0" y="0"/>
                    </a:moveTo>
                    <a:lnTo>
                      <a:pt x="342" y="15"/>
                    </a:lnTo>
                    <a:lnTo>
                      <a:pt x="352" y="47"/>
                    </a:lnTo>
                    <a:lnTo>
                      <a:pt x="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81" name="Freeform 328"/>
              <p:cNvSpPr>
                <a:spLocks noChangeAspect="1"/>
              </p:cNvSpPr>
              <p:nvPr/>
            </p:nvSpPr>
            <p:spPr bwMode="auto">
              <a:xfrm>
                <a:off x="1252" y="2894"/>
                <a:ext cx="87" cy="201"/>
              </a:xfrm>
              <a:custGeom>
                <a:avLst/>
                <a:gdLst>
                  <a:gd name="T0" fmla="*/ 24 w 87"/>
                  <a:gd name="T1" fmla="*/ 0 h 201"/>
                  <a:gd name="T2" fmla="*/ 28 w 87"/>
                  <a:gd name="T3" fmla="*/ 7 h 201"/>
                  <a:gd name="T4" fmla="*/ 33 w 87"/>
                  <a:gd name="T5" fmla="*/ 14 h 201"/>
                  <a:gd name="T6" fmla="*/ 38 w 87"/>
                  <a:gd name="T7" fmla="*/ 24 h 201"/>
                  <a:gd name="T8" fmla="*/ 41 w 87"/>
                  <a:gd name="T9" fmla="*/ 37 h 201"/>
                  <a:gd name="T10" fmla="*/ 42 w 87"/>
                  <a:gd name="T11" fmla="*/ 51 h 201"/>
                  <a:gd name="T12" fmla="*/ 42 w 87"/>
                  <a:gd name="T13" fmla="*/ 61 h 201"/>
                  <a:gd name="T14" fmla="*/ 42 w 87"/>
                  <a:gd name="T15" fmla="*/ 70 h 201"/>
                  <a:gd name="T16" fmla="*/ 41 w 87"/>
                  <a:gd name="T17" fmla="*/ 78 h 201"/>
                  <a:gd name="T18" fmla="*/ 38 w 87"/>
                  <a:gd name="T19" fmla="*/ 88 h 201"/>
                  <a:gd name="T20" fmla="*/ 35 w 87"/>
                  <a:gd name="T21" fmla="*/ 98 h 201"/>
                  <a:gd name="T22" fmla="*/ 33 w 87"/>
                  <a:gd name="T23" fmla="*/ 108 h 201"/>
                  <a:gd name="T24" fmla="*/ 28 w 87"/>
                  <a:gd name="T25" fmla="*/ 118 h 201"/>
                  <a:gd name="T26" fmla="*/ 26 w 87"/>
                  <a:gd name="T27" fmla="*/ 128 h 201"/>
                  <a:gd name="T28" fmla="*/ 22 w 87"/>
                  <a:gd name="T29" fmla="*/ 139 h 201"/>
                  <a:gd name="T30" fmla="*/ 19 w 87"/>
                  <a:gd name="T31" fmla="*/ 150 h 201"/>
                  <a:gd name="T32" fmla="*/ 15 w 87"/>
                  <a:gd name="T33" fmla="*/ 160 h 201"/>
                  <a:gd name="T34" fmla="*/ 12 w 87"/>
                  <a:gd name="T35" fmla="*/ 168 h 201"/>
                  <a:gd name="T36" fmla="*/ 7 w 87"/>
                  <a:gd name="T37" fmla="*/ 180 h 201"/>
                  <a:gd name="T38" fmla="*/ 3 w 87"/>
                  <a:gd name="T39" fmla="*/ 193 h 201"/>
                  <a:gd name="T40" fmla="*/ 0 w 87"/>
                  <a:gd name="T41" fmla="*/ 200 h 201"/>
                  <a:gd name="T42" fmla="*/ 1 w 87"/>
                  <a:gd name="T43" fmla="*/ 200 h 201"/>
                  <a:gd name="T44" fmla="*/ 11 w 87"/>
                  <a:gd name="T45" fmla="*/ 193 h 201"/>
                  <a:gd name="T46" fmla="*/ 21 w 87"/>
                  <a:gd name="T47" fmla="*/ 184 h 201"/>
                  <a:gd name="T48" fmla="*/ 28 w 87"/>
                  <a:gd name="T49" fmla="*/ 173 h 201"/>
                  <a:gd name="T50" fmla="*/ 37 w 87"/>
                  <a:gd name="T51" fmla="*/ 163 h 201"/>
                  <a:gd name="T52" fmla="*/ 44 w 87"/>
                  <a:gd name="T53" fmla="*/ 148 h 201"/>
                  <a:gd name="T54" fmla="*/ 48 w 87"/>
                  <a:gd name="T55" fmla="*/ 138 h 201"/>
                  <a:gd name="T56" fmla="*/ 51 w 87"/>
                  <a:gd name="T57" fmla="*/ 130 h 201"/>
                  <a:gd name="T58" fmla="*/ 57 w 87"/>
                  <a:gd name="T59" fmla="*/ 119 h 201"/>
                  <a:gd name="T60" fmla="*/ 65 w 87"/>
                  <a:gd name="T61" fmla="*/ 106 h 201"/>
                  <a:gd name="T62" fmla="*/ 72 w 87"/>
                  <a:gd name="T63" fmla="*/ 94 h 201"/>
                  <a:gd name="T64" fmla="*/ 79 w 87"/>
                  <a:gd name="T65" fmla="*/ 83 h 201"/>
                  <a:gd name="T66" fmla="*/ 84 w 87"/>
                  <a:gd name="T67" fmla="*/ 70 h 201"/>
                  <a:gd name="T68" fmla="*/ 86 w 87"/>
                  <a:gd name="T69" fmla="*/ 58 h 201"/>
                  <a:gd name="T70" fmla="*/ 86 w 87"/>
                  <a:gd name="T71" fmla="*/ 46 h 201"/>
                  <a:gd name="T72" fmla="*/ 82 w 87"/>
                  <a:gd name="T73" fmla="*/ 32 h 201"/>
                  <a:gd name="T74" fmla="*/ 74 w 87"/>
                  <a:gd name="T75" fmla="*/ 20 h 201"/>
                  <a:gd name="T76" fmla="*/ 65 w 87"/>
                  <a:gd name="T77" fmla="*/ 12 h 201"/>
                  <a:gd name="T78" fmla="*/ 54 w 87"/>
                  <a:gd name="T79" fmla="*/ 6 h 201"/>
                  <a:gd name="T80" fmla="*/ 44 w 87"/>
                  <a:gd name="T81" fmla="*/ 3 h 201"/>
                  <a:gd name="T82" fmla="*/ 34 w 87"/>
                  <a:gd name="T83" fmla="*/ 0 h 201"/>
                  <a:gd name="T84" fmla="*/ 25 w 87"/>
                  <a:gd name="T85" fmla="*/ 0 h 201"/>
                  <a:gd name="T86" fmla="*/ 22 w 87"/>
                  <a:gd name="T87" fmla="*/ 0 h 20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7" h="201">
                    <a:moveTo>
                      <a:pt x="22" y="0"/>
                    </a:moveTo>
                    <a:lnTo>
                      <a:pt x="24" y="0"/>
                    </a:lnTo>
                    <a:lnTo>
                      <a:pt x="27" y="5"/>
                    </a:lnTo>
                    <a:lnTo>
                      <a:pt x="28" y="7"/>
                    </a:lnTo>
                    <a:lnTo>
                      <a:pt x="31" y="11"/>
                    </a:lnTo>
                    <a:lnTo>
                      <a:pt x="33" y="14"/>
                    </a:lnTo>
                    <a:lnTo>
                      <a:pt x="37" y="20"/>
                    </a:lnTo>
                    <a:lnTo>
                      <a:pt x="38" y="24"/>
                    </a:lnTo>
                    <a:lnTo>
                      <a:pt x="40" y="31"/>
                    </a:lnTo>
                    <a:lnTo>
                      <a:pt x="41" y="37"/>
                    </a:lnTo>
                    <a:lnTo>
                      <a:pt x="42" y="44"/>
                    </a:lnTo>
                    <a:lnTo>
                      <a:pt x="42" y="51"/>
                    </a:lnTo>
                    <a:lnTo>
                      <a:pt x="44" y="58"/>
                    </a:lnTo>
                    <a:lnTo>
                      <a:pt x="42" y="61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2" y="74"/>
                    </a:lnTo>
                    <a:lnTo>
                      <a:pt x="41" y="78"/>
                    </a:lnTo>
                    <a:lnTo>
                      <a:pt x="39" y="83"/>
                    </a:lnTo>
                    <a:lnTo>
                      <a:pt x="38" y="88"/>
                    </a:lnTo>
                    <a:lnTo>
                      <a:pt x="37" y="93"/>
                    </a:lnTo>
                    <a:lnTo>
                      <a:pt x="35" y="98"/>
                    </a:lnTo>
                    <a:lnTo>
                      <a:pt x="34" y="103"/>
                    </a:lnTo>
                    <a:lnTo>
                      <a:pt x="33" y="108"/>
                    </a:lnTo>
                    <a:lnTo>
                      <a:pt x="31" y="114"/>
                    </a:lnTo>
                    <a:lnTo>
                      <a:pt x="28" y="118"/>
                    </a:lnTo>
                    <a:lnTo>
                      <a:pt x="27" y="124"/>
                    </a:lnTo>
                    <a:lnTo>
                      <a:pt x="26" y="128"/>
                    </a:lnTo>
                    <a:lnTo>
                      <a:pt x="25" y="134"/>
                    </a:lnTo>
                    <a:lnTo>
                      <a:pt x="22" y="139"/>
                    </a:lnTo>
                    <a:lnTo>
                      <a:pt x="21" y="145"/>
                    </a:lnTo>
                    <a:lnTo>
                      <a:pt x="19" y="150"/>
                    </a:lnTo>
                    <a:lnTo>
                      <a:pt x="18" y="156"/>
                    </a:lnTo>
                    <a:lnTo>
                      <a:pt x="15" y="160"/>
                    </a:lnTo>
                    <a:lnTo>
                      <a:pt x="13" y="164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7" y="180"/>
                    </a:lnTo>
                    <a:lnTo>
                      <a:pt x="5" y="187"/>
                    </a:lnTo>
                    <a:lnTo>
                      <a:pt x="3" y="193"/>
                    </a:lnTo>
                    <a:lnTo>
                      <a:pt x="1" y="198"/>
                    </a:lnTo>
                    <a:lnTo>
                      <a:pt x="0" y="200"/>
                    </a:lnTo>
                    <a:lnTo>
                      <a:pt x="0" y="201"/>
                    </a:lnTo>
                    <a:lnTo>
                      <a:pt x="1" y="200"/>
                    </a:lnTo>
                    <a:lnTo>
                      <a:pt x="5" y="198"/>
                    </a:lnTo>
                    <a:lnTo>
                      <a:pt x="11" y="193"/>
                    </a:lnTo>
                    <a:lnTo>
                      <a:pt x="18" y="187"/>
                    </a:lnTo>
                    <a:lnTo>
                      <a:pt x="21" y="184"/>
                    </a:lnTo>
                    <a:lnTo>
                      <a:pt x="25" y="179"/>
                    </a:lnTo>
                    <a:lnTo>
                      <a:pt x="28" y="173"/>
                    </a:lnTo>
                    <a:lnTo>
                      <a:pt x="33" y="170"/>
                    </a:lnTo>
                    <a:lnTo>
                      <a:pt x="37" y="163"/>
                    </a:lnTo>
                    <a:lnTo>
                      <a:pt x="41" y="156"/>
                    </a:lnTo>
                    <a:lnTo>
                      <a:pt x="44" y="148"/>
                    </a:lnTo>
                    <a:lnTo>
                      <a:pt x="47" y="143"/>
                    </a:lnTo>
                    <a:lnTo>
                      <a:pt x="48" y="138"/>
                    </a:lnTo>
                    <a:lnTo>
                      <a:pt x="49" y="133"/>
                    </a:lnTo>
                    <a:lnTo>
                      <a:pt x="51" y="130"/>
                    </a:lnTo>
                    <a:lnTo>
                      <a:pt x="53" y="126"/>
                    </a:lnTo>
                    <a:lnTo>
                      <a:pt x="57" y="119"/>
                    </a:lnTo>
                    <a:lnTo>
                      <a:pt x="61" y="113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4"/>
                    </a:lnTo>
                    <a:lnTo>
                      <a:pt x="76" y="88"/>
                    </a:lnTo>
                    <a:lnTo>
                      <a:pt x="79" y="83"/>
                    </a:lnTo>
                    <a:lnTo>
                      <a:pt x="82" y="77"/>
                    </a:lnTo>
                    <a:lnTo>
                      <a:pt x="84" y="70"/>
                    </a:lnTo>
                    <a:lnTo>
                      <a:pt x="86" y="65"/>
                    </a:lnTo>
                    <a:lnTo>
                      <a:pt x="86" y="58"/>
                    </a:lnTo>
                    <a:lnTo>
                      <a:pt x="87" y="52"/>
                    </a:lnTo>
                    <a:lnTo>
                      <a:pt x="86" y="46"/>
                    </a:lnTo>
                    <a:lnTo>
                      <a:pt x="85" y="40"/>
                    </a:lnTo>
                    <a:lnTo>
                      <a:pt x="82" y="32"/>
                    </a:lnTo>
                    <a:lnTo>
                      <a:pt x="79" y="26"/>
                    </a:lnTo>
                    <a:lnTo>
                      <a:pt x="74" y="20"/>
                    </a:lnTo>
                    <a:lnTo>
                      <a:pt x="71" y="17"/>
                    </a:lnTo>
                    <a:lnTo>
                      <a:pt x="65" y="12"/>
                    </a:lnTo>
                    <a:lnTo>
                      <a:pt x="60" y="8"/>
                    </a:lnTo>
                    <a:lnTo>
                      <a:pt x="54" y="6"/>
                    </a:lnTo>
                    <a:lnTo>
                      <a:pt x="49" y="4"/>
                    </a:lnTo>
                    <a:lnTo>
                      <a:pt x="44" y="3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33823" name="Group 329"/>
            <p:cNvGrpSpPr>
              <a:grpSpLocks noChangeAspect="1"/>
            </p:cNvGrpSpPr>
            <p:nvPr/>
          </p:nvGrpSpPr>
          <p:grpSpPr bwMode="auto">
            <a:xfrm rot="-5400000">
              <a:off x="4216" y="2820"/>
              <a:ext cx="590" cy="268"/>
              <a:chOff x="793" y="2432"/>
              <a:chExt cx="2223" cy="1008"/>
            </a:xfrm>
          </p:grpSpPr>
          <p:sp>
            <p:nvSpPr>
              <p:cNvPr id="33844" name="AutoShape 330"/>
              <p:cNvSpPr>
                <a:spLocks noChangeAspect="1" noChangeArrowheads="1" noTextEdit="1"/>
              </p:cNvSpPr>
              <p:nvPr/>
            </p:nvSpPr>
            <p:spPr bwMode="auto">
              <a:xfrm>
                <a:off x="793" y="2432"/>
                <a:ext cx="2223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45" name="Freeform 331"/>
              <p:cNvSpPr>
                <a:spLocks noChangeAspect="1"/>
              </p:cNvSpPr>
              <p:nvPr/>
            </p:nvSpPr>
            <p:spPr bwMode="auto">
              <a:xfrm>
                <a:off x="1152" y="2532"/>
                <a:ext cx="113" cy="126"/>
              </a:xfrm>
              <a:custGeom>
                <a:avLst/>
                <a:gdLst>
                  <a:gd name="T0" fmla="*/ 34 w 113"/>
                  <a:gd name="T1" fmla="*/ 0 h 126"/>
                  <a:gd name="T2" fmla="*/ 113 w 113"/>
                  <a:gd name="T3" fmla="*/ 33 h 126"/>
                  <a:gd name="T4" fmla="*/ 70 w 113"/>
                  <a:gd name="T5" fmla="*/ 126 h 126"/>
                  <a:gd name="T6" fmla="*/ 0 w 113"/>
                  <a:gd name="T7" fmla="*/ 109 h 126"/>
                  <a:gd name="T8" fmla="*/ 34 w 113"/>
                  <a:gd name="T9" fmla="*/ 0 h 126"/>
                  <a:gd name="T10" fmla="*/ 34 w 113"/>
                  <a:gd name="T11" fmla="*/ 0 h 1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26">
                    <a:moveTo>
                      <a:pt x="34" y="0"/>
                    </a:moveTo>
                    <a:lnTo>
                      <a:pt x="113" y="33"/>
                    </a:lnTo>
                    <a:lnTo>
                      <a:pt x="70" y="126"/>
                    </a:lnTo>
                    <a:lnTo>
                      <a:pt x="0" y="10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46" name="Freeform 332"/>
              <p:cNvSpPr>
                <a:spLocks noChangeAspect="1"/>
              </p:cNvSpPr>
              <p:nvPr/>
            </p:nvSpPr>
            <p:spPr bwMode="auto">
              <a:xfrm>
                <a:off x="895" y="2543"/>
                <a:ext cx="2002" cy="792"/>
              </a:xfrm>
              <a:custGeom>
                <a:avLst/>
                <a:gdLst>
                  <a:gd name="T0" fmla="*/ 394 w 2002"/>
                  <a:gd name="T1" fmla="*/ 58 h 792"/>
                  <a:gd name="T2" fmla="*/ 411 w 2002"/>
                  <a:gd name="T3" fmla="*/ 81 h 792"/>
                  <a:gd name="T4" fmla="*/ 436 w 2002"/>
                  <a:gd name="T5" fmla="*/ 111 h 792"/>
                  <a:gd name="T6" fmla="*/ 462 w 2002"/>
                  <a:gd name="T7" fmla="*/ 142 h 792"/>
                  <a:gd name="T8" fmla="*/ 488 w 2002"/>
                  <a:gd name="T9" fmla="*/ 174 h 792"/>
                  <a:gd name="T10" fmla="*/ 511 w 2002"/>
                  <a:gd name="T11" fmla="*/ 198 h 792"/>
                  <a:gd name="T12" fmla="*/ 537 w 2002"/>
                  <a:gd name="T13" fmla="*/ 220 h 792"/>
                  <a:gd name="T14" fmla="*/ 558 w 2002"/>
                  <a:gd name="T15" fmla="*/ 231 h 792"/>
                  <a:gd name="T16" fmla="*/ 591 w 2002"/>
                  <a:gd name="T17" fmla="*/ 245 h 792"/>
                  <a:gd name="T18" fmla="*/ 611 w 2002"/>
                  <a:gd name="T19" fmla="*/ 252 h 792"/>
                  <a:gd name="T20" fmla="*/ 1463 w 2002"/>
                  <a:gd name="T21" fmla="*/ 228 h 792"/>
                  <a:gd name="T22" fmla="*/ 1448 w 2002"/>
                  <a:gd name="T23" fmla="*/ 248 h 792"/>
                  <a:gd name="T24" fmla="*/ 1459 w 2002"/>
                  <a:gd name="T25" fmla="*/ 258 h 792"/>
                  <a:gd name="T26" fmla="*/ 1479 w 2002"/>
                  <a:gd name="T27" fmla="*/ 260 h 792"/>
                  <a:gd name="T28" fmla="*/ 1507 w 2002"/>
                  <a:gd name="T29" fmla="*/ 261 h 792"/>
                  <a:gd name="T30" fmla="*/ 1542 w 2002"/>
                  <a:gd name="T31" fmla="*/ 263 h 792"/>
                  <a:gd name="T32" fmla="*/ 1584 w 2002"/>
                  <a:gd name="T33" fmla="*/ 264 h 792"/>
                  <a:gd name="T34" fmla="*/ 1631 w 2002"/>
                  <a:gd name="T35" fmla="*/ 267 h 792"/>
                  <a:gd name="T36" fmla="*/ 1681 w 2002"/>
                  <a:gd name="T37" fmla="*/ 270 h 792"/>
                  <a:gd name="T38" fmla="*/ 1729 w 2002"/>
                  <a:gd name="T39" fmla="*/ 271 h 792"/>
                  <a:gd name="T40" fmla="*/ 1775 w 2002"/>
                  <a:gd name="T41" fmla="*/ 274 h 792"/>
                  <a:gd name="T42" fmla="*/ 1815 w 2002"/>
                  <a:gd name="T43" fmla="*/ 276 h 792"/>
                  <a:gd name="T44" fmla="*/ 1849 w 2002"/>
                  <a:gd name="T45" fmla="*/ 277 h 792"/>
                  <a:gd name="T46" fmla="*/ 1876 w 2002"/>
                  <a:gd name="T47" fmla="*/ 277 h 792"/>
                  <a:gd name="T48" fmla="*/ 1961 w 2002"/>
                  <a:gd name="T49" fmla="*/ 312 h 792"/>
                  <a:gd name="T50" fmla="*/ 1985 w 2002"/>
                  <a:gd name="T51" fmla="*/ 321 h 792"/>
                  <a:gd name="T52" fmla="*/ 2000 w 2002"/>
                  <a:gd name="T53" fmla="*/ 335 h 792"/>
                  <a:gd name="T54" fmla="*/ 1997 w 2002"/>
                  <a:gd name="T55" fmla="*/ 357 h 792"/>
                  <a:gd name="T56" fmla="*/ 1974 w 2002"/>
                  <a:gd name="T57" fmla="*/ 374 h 792"/>
                  <a:gd name="T58" fmla="*/ 1842 w 2002"/>
                  <a:gd name="T59" fmla="*/ 407 h 792"/>
                  <a:gd name="T60" fmla="*/ 1852 w 2002"/>
                  <a:gd name="T61" fmla="*/ 730 h 792"/>
                  <a:gd name="T62" fmla="*/ 1622 w 2002"/>
                  <a:gd name="T63" fmla="*/ 777 h 792"/>
                  <a:gd name="T64" fmla="*/ 1527 w 2002"/>
                  <a:gd name="T65" fmla="*/ 695 h 792"/>
                  <a:gd name="T66" fmla="*/ 1551 w 2002"/>
                  <a:gd name="T67" fmla="*/ 675 h 792"/>
                  <a:gd name="T68" fmla="*/ 1570 w 2002"/>
                  <a:gd name="T69" fmla="*/ 645 h 792"/>
                  <a:gd name="T70" fmla="*/ 1570 w 2002"/>
                  <a:gd name="T71" fmla="*/ 612 h 792"/>
                  <a:gd name="T72" fmla="*/ 1554 w 2002"/>
                  <a:gd name="T73" fmla="*/ 582 h 792"/>
                  <a:gd name="T74" fmla="*/ 1539 w 2002"/>
                  <a:gd name="T75" fmla="*/ 563 h 792"/>
                  <a:gd name="T76" fmla="*/ 1372 w 2002"/>
                  <a:gd name="T77" fmla="*/ 421 h 792"/>
                  <a:gd name="T78" fmla="*/ 505 w 2002"/>
                  <a:gd name="T79" fmla="*/ 403 h 792"/>
                  <a:gd name="T80" fmla="*/ 71 w 2002"/>
                  <a:gd name="T81" fmla="*/ 552 h 792"/>
                  <a:gd name="T82" fmla="*/ 222 w 2002"/>
                  <a:gd name="T83" fmla="*/ 0 h 792"/>
                  <a:gd name="T84" fmla="*/ 152 w 2002"/>
                  <a:gd name="T85" fmla="*/ 187 h 792"/>
                  <a:gd name="T86" fmla="*/ 160 w 2002"/>
                  <a:gd name="T87" fmla="*/ 215 h 792"/>
                  <a:gd name="T88" fmla="*/ 170 w 2002"/>
                  <a:gd name="T89" fmla="*/ 250 h 792"/>
                  <a:gd name="T90" fmla="*/ 174 w 2002"/>
                  <a:gd name="T91" fmla="*/ 267 h 792"/>
                  <a:gd name="T92" fmla="*/ 183 w 2002"/>
                  <a:gd name="T93" fmla="*/ 291 h 792"/>
                  <a:gd name="T94" fmla="*/ 193 w 2002"/>
                  <a:gd name="T95" fmla="*/ 315 h 792"/>
                  <a:gd name="T96" fmla="*/ 240 w 2002"/>
                  <a:gd name="T97" fmla="*/ 546 h 792"/>
                  <a:gd name="T98" fmla="*/ 313 w 2002"/>
                  <a:gd name="T99" fmla="*/ 323 h 792"/>
                  <a:gd name="T100" fmla="*/ 309 w 2002"/>
                  <a:gd name="T101" fmla="*/ 104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02" h="792">
                    <a:moveTo>
                      <a:pt x="385" y="48"/>
                    </a:moveTo>
                    <a:lnTo>
                      <a:pt x="385" y="49"/>
                    </a:lnTo>
                    <a:lnTo>
                      <a:pt x="389" y="52"/>
                    </a:lnTo>
                    <a:lnTo>
                      <a:pt x="390" y="55"/>
                    </a:lnTo>
                    <a:lnTo>
                      <a:pt x="394" y="58"/>
                    </a:lnTo>
                    <a:lnTo>
                      <a:pt x="396" y="62"/>
                    </a:lnTo>
                    <a:lnTo>
                      <a:pt x="399" y="67"/>
                    </a:lnTo>
                    <a:lnTo>
                      <a:pt x="403" y="70"/>
                    </a:lnTo>
                    <a:lnTo>
                      <a:pt x="406" y="75"/>
                    </a:lnTo>
                    <a:lnTo>
                      <a:pt x="411" y="81"/>
                    </a:lnTo>
                    <a:lnTo>
                      <a:pt x="416" y="87"/>
                    </a:lnTo>
                    <a:lnTo>
                      <a:pt x="419" y="92"/>
                    </a:lnTo>
                    <a:lnTo>
                      <a:pt x="424" y="98"/>
                    </a:lnTo>
                    <a:lnTo>
                      <a:pt x="430" y="104"/>
                    </a:lnTo>
                    <a:lnTo>
                      <a:pt x="436" y="111"/>
                    </a:lnTo>
                    <a:lnTo>
                      <a:pt x="439" y="117"/>
                    </a:lnTo>
                    <a:lnTo>
                      <a:pt x="445" y="124"/>
                    </a:lnTo>
                    <a:lnTo>
                      <a:pt x="451" y="130"/>
                    </a:lnTo>
                    <a:lnTo>
                      <a:pt x="457" y="136"/>
                    </a:lnTo>
                    <a:lnTo>
                      <a:pt x="462" y="142"/>
                    </a:lnTo>
                    <a:lnTo>
                      <a:pt x="468" y="149"/>
                    </a:lnTo>
                    <a:lnTo>
                      <a:pt x="472" y="156"/>
                    </a:lnTo>
                    <a:lnTo>
                      <a:pt x="478" y="162"/>
                    </a:lnTo>
                    <a:lnTo>
                      <a:pt x="483" y="168"/>
                    </a:lnTo>
                    <a:lnTo>
                      <a:pt x="488" y="174"/>
                    </a:lnTo>
                    <a:lnTo>
                      <a:pt x="493" y="180"/>
                    </a:lnTo>
                    <a:lnTo>
                      <a:pt x="498" y="185"/>
                    </a:lnTo>
                    <a:lnTo>
                      <a:pt x="502" y="190"/>
                    </a:lnTo>
                    <a:lnTo>
                      <a:pt x="506" y="194"/>
                    </a:lnTo>
                    <a:lnTo>
                      <a:pt x="511" y="198"/>
                    </a:lnTo>
                    <a:lnTo>
                      <a:pt x="515" y="203"/>
                    </a:lnTo>
                    <a:lnTo>
                      <a:pt x="522" y="208"/>
                    </a:lnTo>
                    <a:lnTo>
                      <a:pt x="530" y="214"/>
                    </a:lnTo>
                    <a:lnTo>
                      <a:pt x="533" y="216"/>
                    </a:lnTo>
                    <a:lnTo>
                      <a:pt x="537" y="220"/>
                    </a:lnTo>
                    <a:lnTo>
                      <a:pt x="542" y="222"/>
                    </a:lnTo>
                    <a:lnTo>
                      <a:pt x="546" y="225"/>
                    </a:lnTo>
                    <a:lnTo>
                      <a:pt x="550" y="227"/>
                    </a:lnTo>
                    <a:lnTo>
                      <a:pt x="554" y="229"/>
                    </a:lnTo>
                    <a:lnTo>
                      <a:pt x="558" y="231"/>
                    </a:lnTo>
                    <a:lnTo>
                      <a:pt x="563" y="234"/>
                    </a:lnTo>
                    <a:lnTo>
                      <a:pt x="570" y="237"/>
                    </a:lnTo>
                    <a:lnTo>
                      <a:pt x="578" y="241"/>
                    </a:lnTo>
                    <a:lnTo>
                      <a:pt x="584" y="243"/>
                    </a:lnTo>
                    <a:lnTo>
                      <a:pt x="591" y="245"/>
                    </a:lnTo>
                    <a:lnTo>
                      <a:pt x="597" y="248"/>
                    </a:lnTo>
                    <a:lnTo>
                      <a:pt x="603" y="250"/>
                    </a:lnTo>
                    <a:lnTo>
                      <a:pt x="606" y="250"/>
                    </a:lnTo>
                    <a:lnTo>
                      <a:pt x="610" y="251"/>
                    </a:lnTo>
                    <a:lnTo>
                      <a:pt x="611" y="252"/>
                    </a:lnTo>
                    <a:lnTo>
                      <a:pt x="612" y="254"/>
                    </a:lnTo>
                    <a:lnTo>
                      <a:pt x="1291" y="262"/>
                    </a:lnTo>
                    <a:lnTo>
                      <a:pt x="1381" y="200"/>
                    </a:lnTo>
                    <a:lnTo>
                      <a:pt x="1455" y="203"/>
                    </a:lnTo>
                    <a:lnTo>
                      <a:pt x="1463" y="228"/>
                    </a:lnTo>
                    <a:lnTo>
                      <a:pt x="1462" y="228"/>
                    </a:lnTo>
                    <a:lnTo>
                      <a:pt x="1459" y="231"/>
                    </a:lnTo>
                    <a:lnTo>
                      <a:pt x="1455" y="236"/>
                    </a:lnTo>
                    <a:lnTo>
                      <a:pt x="1450" y="242"/>
                    </a:lnTo>
                    <a:lnTo>
                      <a:pt x="1448" y="248"/>
                    </a:lnTo>
                    <a:lnTo>
                      <a:pt x="1448" y="252"/>
                    </a:lnTo>
                    <a:lnTo>
                      <a:pt x="1448" y="254"/>
                    </a:lnTo>
                    <a:lnTo>
                      <a:pt x="1450" y="256"/>
                    </a:lnTo>
                    <a:lnTo>
                      <a:pt x="1453" y="257"/>
                    </a:lnTo>
                    <a:lnTo>
                      <a:pt x="1459" y="258"/>
                    </a:lnTo>
                    <a:lnTo>
                      <a:pt x="1461" y="258"/>
                    </a:lnTo>
                    <a:lnTo>
                      <a:pt x="1467" y="258"/>
                    </a:lnTo>
                    <a:lnTo>
                      <a:pt x="1469" y="258"/>
                    </a:lnTo>
                    <a:lnTo>
                      <a:pt x="1474" y="260"/>
                    </a:lnTo>
                    <a:lnTo>
                      <a:pt x="1479" y="260"/>
                    </a:lnTo>
                    <a:lnTo>
                      <a:pt x="1483" y="260"/>
                    </a:lnTo>
                    <a:lnTo>
                      <a:pt x="1488" y="260"/>
                    </a:lnTo>
                    <a:lnTo>
                      <a:pt x="1494" y="260"/>
                    </a:lnTo>
                    <a:lnTo>
                      <a:pt x="1500" y="260"/>
                    </a:lnTo>
                    <a:lnTo>
                      <a:pt x="1507" y="261"/>
                    </a:lnTo>
                    <a:lnTo>
                      <a:pt x="1513" y="261"/>
                    </a:lnTo>
                    <a:lnTo>
                      <a:pt x="1520" y="262"/>
                    </a:lnTo>
                    <a:lnTo>
                      <a:pt x="1527" y="262"/>
                    </a:lnTo>
                    <a:lnTo>
                      <a:pt x="1535" y="263"/>
                    </a:lnTo>
                    <a:lnTo>
                      <a:pt x="1542" y="263"/>
                    </a:lnTo>
                    <a:lnTo>
                      <a:pt x="1550" y="263"/>
                    </a:lnTo>
                    <a:lnTo>
                      <a:pt x="1558" y="263"/>
                    </a:lnTo>
                    <a:lnTo>
                      <a:pt x="1568" y="263"/>
                    </a:lnTo>
                    <a:lnTo>
                      <a:pt x="1576" y="263"/>
                    </a:lnTo>
                    <a:lnTo>
                      <a:pt x="1584" y="264"/>
                    </a:lnTo>
                    <a:lnTo>
                      <a:pt x="1594" y="265"/>
                    </a:lnTo>
                    <a:lnTo>
                      <a:pt x="1604" y="265"/>
                    </a:lnTo>
                    <a:lnTo>
                      <a:pt x="1613" y="265"/>
                    </a:lnTo>
                    <a:lnTo>
                      <a:pt x="1622" y="265"/>
                    </a:lnTo>
                    <a:lnTo>
                      <a:pt x="1631" y="267"/>
                    </a:lnTo>
                    <a:lnTo>
                      <a:pt x="1642" y="268"/>
                    </a:lnTo>
                    <a:lnTo>
                      <a:pt x="1651" y="268"/>
                    </a:lnTo>
                    <a:lnTo>
                      <a:pt x="1662" y="268"/>
                    </a:lnTo>
                    <a:lnTo>
                      <a:pt x="1671" y="269"/>
                    </a:lnTo>
                    <a:lnTo>
                      <a:pt x="1681" y="270"/>
                    </a:lnTo>
                    <a:lnTo>
                      <a:pt x="1690" y="270"/>
                    </a:lnTo>
                    <a:lnTo>
                      <a:pt x="1701" y="270"/>
                    </a:lnTo>
                    <a:lnTo>
                      <a:pt x="1709" y="270"/>
                    </a:lnTo>
                    <a:lnTo>
                      <a:pt x="1719" y="271"/>
                    </a:lnTo>
                    <a:lnTo>
                      <a:pt x="1729" y="271"/>
                    </a:lnTo>
                    <a:lnTo>
                      <a:pt x="1738" y="271"/>
                    </a:lnTo>
                    <a:lnTo>
                      <a:pt x="1748" y="271"/>
                    </a:lnTo>
                    <a:lnTo>
                      <a:pt x="1757" y="272"/>
                    </a:lnTo>
                    <a:lnTo>
                      <a:pt x="1765" y="272"/>
                    </a:lnTo>
                    <a:lnTo>
                      <a:pt x="1775" y="274"/>
                    </a:lnTo>
                    <a:lnTo>
                      <a:pt x="1783" y="274"/>
                    </a:lnTo>
                    <a:lnTo>
                      <a:pt x="1791" y="274"/>
                    </a:lnTo>
                    <a:lnTo>
                      <a:pt x="1799" y="274"/>
                    </a:lnTo>
                    <a:lnTo>
                      <a:pt x="1807" y="275"/>
                    </a:lnTo>
                    <a:lnTo>
                      <a:pt x="1815" y="276"/>
                    </a:lnTo>
                    <a:lnTo>
                      <a:pt x="1823" y="276"/>
                    </a:lnTo>
                    <a:lnTo>
                      <a:pt x="1830" y="276"/>
                    </a:lnTo>
                    <a:lnTo>
                      <a:pt x="1836" y="276"/>
                    </a:lnTo>
                    <a:lnTo>
                      <a:pt x="1842" y="276"/>
                    </a:lnTo>
                    <a:lnTo>
                      <a:pt x="1849" y="277"/>
                    </a:lnTo>
                    <a:lnTo>
                      <a:pt x="1853" y="277"/>
                    </a:lnTo>
                    <a:lnTo>
                      <a:pt x="1859" y="277"/>
                    </a:lnTo>
                    <a:lnTo>
                      <a:pt x="1864" y="277"/>
                    </a:lnTo>
                    <a:lnTo>
                      <a:pt x="1870" y="277"/>
                    </a:lnTo>
                    <a:lnTo>
                      <a:pt x="1876" y="277"/>
                    </a:lnTo>
                    <a:lnTo>
                      <a:pt x="1881" y="278"/>
                    </a:lnTo>
                    <a:lnTo>
                      <a:pt x="1885" y="278"/>
                    </a:lnTo>
                    <a:lnTo>
                      <a:pt x="1887" y="279"/>
                    </a:lnTo>
                    <a:lnTo>
                      <a:pt x="1960" y="312"/>
                    </a:lnTo>
                    <a:lnTo>
                      <a:pt x="1961" y="312"/>
                    </a:lnTo>
                    <a:lnTo>
                      <a:pt x="1967" y="314"/>
                    </a:lnTo>
                    <a:lnTo>
                      <a:pt x="1971" y="315"/>
                    </a:lnTo>
                    <a:lnTo>
                      <a:pt x="1974" y="316"/>
                    </a:lnTo>
                    <a:lnTo>
                      <a:pt x="1979" y="318"/>
                    </a:lnTo>
                    <a:lnTo>
                      <a:pt x="1985" y="321"/>
                    </a:lnTo>
                    <a:lnTo>
                      <a:pt x="1988" y="323"/>
                    </a:lnTo>
                    <a:lnTo>
                      <a:pt x="1993" y="325"/>
                    </a:lnTo>
                    <a:lnTo>
                      <a:pt x="1995" y="328"/>
                    </a:lnTo>
                    <a:lnTo>
                      <a:pt x="1999" y="331"/>
                    </a:lnTo>
                    <a:lnTo>
                      <a:pt x="2000" y="335"/>
                    </a:lnTo>
                    <a:lnTo>
                      <a:pt x="2002" y="339"/>
                    </a:lnTo>
                    <a:lnTo>
                      <a:pt x="2001" y="343"/>
                    </a:lnTo>
                    <a:lnTo>
                      <a:pt x="2001" y="349"/>
                    </a:lnTo>
                    <a:lnTo>
                      <a:pt x="1999" y="352"/>
                    </a:lnTo>
                    <a:lnTo>
                      <a:pt x="1997" y="357"/>
                    </a:lnTo>
                    <a:lnTo>
                      <a:pt x="1994" y="359"/>
                    </a:lnTo>
                    <a:lnTo>
                      <a:pt x="1992" y="363"/>
                    </a:lnTo>
                    <a:lnTo>
                      <a:pt x="1986" y="368"/>
                    </a:lnTo>
                    <a:lnTo>
                      <a:pt x="1980" y="371"/>
                    </a:lnTo>
                    <a:lnTo>
                      <a:pt x="1974" y="374"/>
                    </a:lnTo>
                    <a:lnTo>
                      <a:pt x="1971" y="375"/>
                    </a:lnTo>
                    <a:lnTo>
                      <a:pt x="1967" y="375"/>
                    </a:lnTo>
                    <a:lnTo>
                      <a:pt x="1966" y="375"/>
                    </a:lnTo>
                    <a:lnTo>
                      <a:pt x="1917" y="396"/>
                    </a:lnTo>
                    <a:lnTo>
                      <a:pt x="1842" y="407"/>
                    </a:lnTo>
                    <a:lnTo>
                      <a:pt x="1849" y="569"/>
                    </a:lnTo>
                    <a:lnTo>
                      <a:pt x="1793" y="635"/>
                    </a:lnTo>
                    <a:lnTo>
                      <a:pt x="1802" y="681"/>
                    </a:lnTo>
                    <a:lnTo>
                      <a:pt x="1825" y="714"/>
                    </a:lnTo>
                    <a:lnTo>
                      <a:pt x="1852" y="730"/>
                    </a:lnTo>
                    <a:lnTo>
                      <a:pt x="1849" y="792"/>
                    </a:lnTo>
                    <a:lnTo>
                      <a:pt x="1742" y="784"/>
                    </a:lnTo>
                    <a:lnTo>
                      <a:pt x="1739" y="723"/>
                    </a:lnTo>
                    <a:lnTo>
                      <a:pt x="1618" y="728"/>
                    </a:lnTo>
                    <a:lnTo>
                      <a:pt x="1622" y="777"/>
                    </a:lnTo>
                    <a:lnTo>
                      <a:pt x="1521" y="777"/>
                    </a:lnTo>
                    <a:lnTo>
                      <a:pt x="1516" y="702"/>
                    </a:lnTo>
                    <a:lnTo>
                      <a:pt x="1517" y="701"/>
                    </a:lnTo>
                    <a:lnTo>
                      <a:pt x="1523" y="697"/>
                    </a:lnTo>
                    <a:lnTo>
                      <a:pt x="1527" y="695"/>
                    </a:lnTo>
                    <a:lnTo>
                      <a:pt x="1531" y="691"/>
                    </a:lnTo>
                    <a:lnTo>
                      <a:pt x="1536" y="688"/>
                    </a:lnTo>
                    <a:lnTo>
                      <a:pt x="1542" y="684"/>
                    </a:lnTo>
                    <a:lnTo>
                      <a:pt x="1547" y="678"/>
                    </a:lnTo>
                    <a:lnTo>
                      <a:pt x="1551" y="675"/>
                    </a:lnTo>
                    <a:lnTo>
                      <a:pt x="1556" y="669"/>
                    </a:lnTo>
                    <a:lnTo>
                      <a:pt x="1561" y="664"/>
                    </a:lnTo>
                    <a:lnTo>
                      <a:pt x="1564" y="658"/>
                    </a:lnTo>
                    <a:lnTo>
                      <a:pt x="1568" y="652"/>
                    </a:lnTo>
                    <a:lnTo>
                      <a:pt x="1570" y="645"/>
                    </a:lnTo>
                    <a:lnTo>
                      <a:pt x="1574" y="639"/>
                    </a:lnTo>
                    <a:lnTo>
                      <a:pt x="1574" y="632"/>
                    </a:lnTo>
                    <a:lnTo>
                      <a:pt x="1574" y="625"/>
                    </a:lnTo>
                    <a:lnTo>
                      <a:pt x="1573" y="618"/>
                    </a:lnTo>
                    <a:lnTo>
                      <a:pt x="1570" y="612"/>
                    </a:lnTo>
                    <a:lnTo>
                      <a:pt x="1568" y="605"/>
                    </a:lnTo>
                    <a:lnTo>
                      <a:pt x="1564" y="598"/>
                    </a:lnTo>
                    <a:lnTo>
                      <a:pt x="1562" y="592"/>
                    </a:lnTo>
                    <a:lnTo>
                      <a:pt x="1558" y="588"/>
                    </a:lnTo>
                    <a:lnTo>
                      <a:pt x="1554" y="582"/>
                    </a:lnTo>
                    <a:lnTo>
                      <a:pt x="1550" y="577"/>
                    </a:lnTo>
                    <a:lnTo>
                      <a:pt x="1547" y="572"/>
                    </a:lnTo>
                    <a:lnTo>
                      <a:pt x="1544" y="570"/>
                    </a:lnTo>
                    <a:lnTo>
                      <a:pt x="1541" y="564"/>
                    </a:lnTo>
                    <a:lnTo>
                      <a:pt x="1539" y="563"/>
                    </a:lnTo>
                    <a:lnTo>
                      <a:pt x="1534" y="381"/>
                    </a:lnTo>
                    <a:lnTo>
                      <a:pt x="1463" y="381"/>
                    </a:lnTo>
                    <a:lnTo>
                      <a:pt x="1463" y="414"/>
                    </a:lnTo>
                    <a:lnTo>
                      <a:pt x="1448" y="429"/>
                    </a:lnTo>
                    <a:lnTo>
                      <a:pt x="1372" y="421"/>
                    </a:lnTo>
                    <a:lnTo>
                      <a:pt x="1305" y="375"/>
                    </a:lnTo>
                    <a:lnTo>
                      <a:pt x="652" y="356"/>
                    </a:lnTo>
                    <a:lnTo>
                      <a:pt x="567" y="345"/>
                    </a:lnTo>
                    <a:lnTo>
                      <a:pt x="560" y="377"/>
                    </a:lnTo>
                    <a:lnTo>
                      <a:pt x="505" y="403"/>
                    </a:lnTo>
                    <a:lnTo>
                      <a:pt x="466" y="429"/>
                    </a:lnTo>
                    <a:lnTo>
                      <a:pt x="402" y="559"/>
                    </a:lnTo>
                    <a:lnTo>
                      <a:pt x="322" y="609"/>
                    </a:lnTo>
                    <a:lnTo>
                      <a:pt x="195" y="618"/>
                    </a:lnTo>
                    <a:lnTo>
                      <a:pt x="71" y="552"/>
                    </a:lnTo>
                    <a:lnTo>
                      <a:pt x="0" y="414"/>
                    </a:lnTo>
                    <a:lnTo>
                      <a:pt x="0" y="254"/>
                    </a:lnTo>
                    <a:lnTo>
                      <a:pt x="27" y="124"/>
                    </a:lnTo>
                    <a:lnTo>
                      <a:pt x="126" y="22"/>
                    </a:lnTo>
                    <a:lnTo>
                      <a:pt x="222" y="0"/>
                    </a:lnTo>
                    <a:lnTo>
                      <a:pt x="313" y="0"/>
                    </a:lnTo>
                    <a:lnTo>
                      <a:pt x="277" y="91"/>
                    </a:lnTo>
                    <a:lnTo>
                      <a:pt x="186" y="120"/>
                    </a:lnTo>
                    <a:lnTo>
                      <a:pt x="150" y="184"/>
                    </a:lnTo>
                    <a:lnTo>
                      <a:pt x="152" y="187"/>
                    </a:lnTo>
                    <a:lnTo>
                      <a:pt x="152" y="190"/>
                    </a:lnTo>
                    <a:lnTo>
                      <a:pt x="154" y="196"/>
                    </a:lnTo>
                    <a:lnTo>
                      <a:pt x="156" y="201"/>
                    </a:lnTo>
                    <a:lnTo>
                      <a:pt x="158" y="208"/>
                    </a:lnTo>
                    <a:lnTo>
                      <a:pt x="160" y="215"/>
                    </a:lnTo>
                    <a:lnTo>
                      <a:pt x="163" y="223"/>
                    </a:lnTo>
                    <a:lnTo>
                      <a:pt x="165" y="230"/>
                    </a:lnTo>
                    <a:lnTo>
                      <a:pt x="167" y="237"/>
                    </a:lnTo>
                    <a:lnTo>
                      <a:pt x="168" y="244"/>
                    </a:lnTo>
                    <a:lnTo>
                      <a:pt x="170" y="250"/>
                    </a:lnTo>
                    <a:lnTo>
                      <a:pt x="172" y="255"/>
                    </a:lnTo>
                    <a:lnTo>
                      <a:pt x="173" y="260"/>
                    </a:lnTo>
                    <a:lnTo>
                      <a:pt x="173" y="262"/>
                    </a:lnTo>
                    <a:lnTo>
                      <a:pt x="174" y="263"/>
                    </a:lnTo>
                    <a:lnTo>
                      <a:pt x="174" y="267"/>
                    </a:lnTo>
                    <a:lnTo>
                      <a:pt x="176" y="274"/>
                    </a:lnTo>
                    <a:lnTo>
                      <a:pt x="177" y="277"/>
                    </a:lnTo>
                    <a:lnTo>
                      <a:pt x="179" y="282"/>
                    </a:lnTo>
                    <a:lnTo>
                      <a:pt x="181" y="287"/>
                    </a:lnTo>
                    <a:lnTo>
                      <a:pt x="183" y="291"/>
                    </a:lnTo>
                    <a:lnTo>
                      <a:pt x="185" y="296"/>
                    </a:lnTo>
                    <a:lnTo>
                      <a:pt x="187" y="301"/>
                    </a:lnTo>
                    <a:lnTo>
                      <a:pt x="188" y="305"/>
                    </a:lnTo>
                    <a:lnTo>
                      <a:pt x="190" y="310"/>
                    </a:lnTo>
                    <a:lnTo>
                      <a:pt x="193" y="315"/>
                    </a:lnTo>
                    <a:lnTo>
                      <a:pt x="194" y="317"/>
                    </a:lnTo>
                    <a:lnTo>
                      <a:pt x="154" y="362"/>
                    </a:lnTo>
                    <a:lnTo>
                      <a:pt x="140" y="414"/>
                    </a:lnTo>
                    <a:lnTo>
                      <a:pt x="174" y="501"/>
                    </a:lnTo>
                    <a:lnTo>
                      <a:pt x="240" y="546"/>
                    </a:lnTo>
                    <a:lnTo>
                      <a:pt x="295" y="546"/>
                    </a:lnTo>
                    <a:lnTo>
                      <a:pt x="341" y="516"/>
                    </a:lnTo>
                    <a:lnTo>
                      <a:pt x="358" y="431"/>
                    </a:lnTo>
                    <a:lnTo>
                      <a:pt x="354" y="381"/>
                    </a:lnTo>
                    <a:lnTo>
                      <a:pt x="313" y="323"/>
                    </a:lnTo>
                    <a:lnTo>
                      <a:pt x="368" y="263"/>
                    </a:lnTo>
                    <a:lnTo>
                      <a:pt x="376" y="222"/>
                    </a:lnTo>
                    <a:lnTo>
                      <a:pt x="368" y="163"/>
                    </a:lnTo>
                    <a:lnTo>
                      <a:pt x="341" y="124"/>
                    </a:lnTo>
                    <a:lnTo>
                      <a:pt x="309" y="104"/>
                    </a:lnTo>
                    <a:lnTo>
                      <a:pt x="342" y="13"/>
                    </a:lnTo>
                    <a:lnTo>
                      <a:pt x="385" y="48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47" name="Freeform 333"/>
              <p:cNvSpPr>
                <a:spLocks noChangeAspect="1"/>
              </p:cNvSpPr>
              <p:nvPr/>
            </p:nvSpPr>
            <p:spPr bwMode="auto">
              <a:xfrm>
                <a:off x="868" y="2516"/>
                <a:ext cx="610" cy="669"/>
              </a:xfrm>
              <a:custGeom>
                <a:avLst/>
                <a:gdLst>
                  <a:gd name="T0" fmla="*/ 262 w 610"/>
                  <a:gd name="T1" fmla="*/ 0 h 669"/>
                  <a:gd name="T2" fmla="*/ 322 w 610"/>
                  <a:gd name="T3" fmla="*/ 4 h 669"/>
                  <a:gd name="T4" fmla="*/ 385 w 610"/>
                  <a:gd name="T5" fmla="*/ 22 h 669"/>
                  <a:gd name="T6" fmla="*/ 432 w 610"/>
                  <a:gd name="T7" fmla="*/ 56 h 669"/>
                  <a:gd name="T8" fmla="*/ 468 w 610"/>
                  <a:gd name="T9" fmla="*/ 92 h 669"/>
                  <a:gd name="T10" fmla="*/ 500 w 610"/>
                  <a:gd name="T11" fmla="*/ 147 h 669"/>
                  <a:gd name="T12" fmla="*/ 530 w 610"/>
                  <a:gd name="T13" fmla="*/ 195 h 669"/>
                  <a:gd name="T14" fmla="*/ 537 w 610"/>
                  <a:gd name="T15" fmla="*/ 241 h 669"/>
                  <a:gd name="T16" fmla="*/ 486 w 610"/>
                  <a:gd name="T17" fmla="*/ 205 h 669"/>
                  <a:gd name="T18" fmla="*/ 449 w 610"/>
                  <a:gd name="T19" fmla="*/ 158 h 669"/>
                  <a:gd name="T20" fmla="*/ 406 w 610"/>
                  <a:gd name="T21" fmla="*/ 101 h 669"/>
                  <a:gd name="T22" fmla="*/ 365 w 610"/>
                  <a:gd name="T23" fmla="*/ 59 h 669"/>
                  <a:gd name="T24" fmla="*/ 328 w 610"/>
                  <a:gd name="T25" fmla="*/ 45 h 669"/>
                  <a:gd name="T26" fmla="*/ 283 w 610"/>
                  <a:gd name="T27" fmla="*/ 42 h 669"/>
                  <a:gd name="T28" fmla="*/ 241 w 610"/>
                  <a:gd name="T29" fmla="*/ 43 h 669"/>
                  <a:gd name="T30" fmla="*/ 195 w 610"/>
                  <a:gd name="T31" fmla="*/ 56 h 669"/>
                  <a:gd name="T32" fmla="*/ 145 w 610"/>
                  <a:gd name="T33" fmla="*/ 85 h 669"/>
                  <a:gd name="T34" fmla="*/ 98 w 610"/>
                  <a:gd name="T35" fmla="*/ 134 h 669"/>
                  <a:gd name="T36" fmla="*/ 76 w 610"/>
                  <a:gd name="T37" fmla="*/ 174 h 669"/>
                  <a:gd name="T38" fmla="*/ 64 w 610"/>
                  <a:gd name="T39" fmla="*/ 225 h 669"/>
                  <a:gd name="T40" fmla="*/ 54 w 610"/>
                  <a:gd name="T41" fmla="*/ 276 h 669"/>
                  <a:gd name="T42" fmla="*/ 51 w 610"/>
                  <a:gd name="T43" fmla="*/ 323 h 669"/>
                  <a:gd name="T44" fmla="*/ 52 w 610"/>
                  <a:gd name="T45" fmla="*/ 364 h 669"/>
                  <a:gd name="T46" fmla="*/ 58 w 610"/>
                  <a:gd name="T47" fmla="*/ 418 h 669"/>
                  <a:gd name="T48" fmla="*/ 72 w 610"/>
                  <a:gd name="T49" fmla="*/ 479 h 669"/>
                  <a:gd name="T50" fmla="*/ 93 w 610"/>
                  <a:gd name="T51" fmla="*/ 528 h 669"/>
                  <a:gd name="T52" fmla="*/ 128 w 610"/>
                  <a:gd name="T53" fmla="*/ 568 h 669"/>
                  <a:gd name="T54" fmla="*/ 169 w 610"/>
                  <a:gd name="T55" fmla="*/ 598 h 669"/>
                  <a:gd name="T56" fmla="*/ 208 w 610"/>
                  <a:gd name="T57" fmla="*/ 617 h 669"/>
                  <a:gd name="T58" fmla="*/ 251 w 610"/>
                  <a:gd name="T59" fmla="*/ 628 h 669"/>
                  <a:gd name="T60" fmla="*/ 301 w 610"/>
                  <a:gd name="T61" fmla="*/ 630 h 669"/>
                  <a:gd name="T62" fmla="*/ 345 w 610"/>
                  <a:gd name="T63" fmla="*/ 623 h 669"/>
                  <a:gd name="T64" fmla="*/ 395 w 610"/>
                  <a:gd name="T65" fmla="*/ 595 h 669"/>
                  <a:gd name="T66" fmla="*/ 444 w 610"/>
                  <a:gd name="T67" fmla="*/ 545 h 669"/>
                  <a:gd name="T68" fmla="*/ 455 w 610"/>
                  <a:gd name="T69" fmla="*/ 504 h 669"/>
                  <a:gd name="T70" fmla="*/ 476 w 610"/>
                  <a:gd name="T71" fmla="*/ 457 h 669"/>
                  <a:gd name="T72" fmla="*/ 518 w 610"/>
                  <a:gd name="T73" fmla="*/ 416 h 669"/>
                  <a:gd name="T74" fmla="*/ 559 w 610"/>
                  <a:gd name="T75" fmla="*/ 402 h 669"/>
                  <a:gd name="T76" fmla="*/ 581 w 610"/>
                  <a:gd name="T77" fmla="*/ 434 h 669"/>
                  <a:gd name="T78" fmla="*/ 531 w 610"/>
                  <a:gd name="T79" fmla="*/ 448 h 669"/>
                  <a:gd name="T80" fmla="*/ 511 w 610"/>
                  <a:gd name="T81" fmla="*/ 490 h 669"/>
                  <a:gd name="T82" fmla="*/ 495 w 610"/>
                  <a:gd name="T83" fmla="*/ 534 h 669"/>
                  <a:gd name="T84" fmla="*/ 464 w 610"/>
                  <a:gd name="T85" fmla="*/ 579 h 669"/>
                  <a:gd name="T86" fmla="*/ 421 w 610"/>
                  <a:gd name="T87" fmla="*/ 623 h 669"/>
                  <a:gd name="T88" fmla="*/ 374 w 610"/>
                  <a:gd name="T89" fmla="*/ 649 h 669"/>
                  <a:gd name="T90" fmla="*/ 337 w 610"/>
                  <a:gd name="T91" fmla="*/ 659 h 669"/>
                  <a:gd name="T92" fmla="*/ 296 w 610"/>
                  <a:gd name="T93" fmla="*/ 666 h 669"/>
                  <a:gd name="T94" fmla="*/ 256 w 610"/>
                  <a:gd name="T95" fmla="*/ 669 h 669"/>
                  <a:gd name="T96" fmla="*/ 214 w 610"/>
                  <a:gd name="T97" fmla="*/ 662 h 669"/>
                  <a:gd name="T98" fmla="*/ 160 w 610"/>
                  <a:gd name="T99" fmla="*/ 642 h 669"/>
                  <a:gd name="T100" fmla="*/ 122 w 610"/>
                  <a:gd name="T101" fmla="*/ 615 h 669"/>
                  <a:gd name="T102" fmla="*/ 80 w 610"/>
                  <a:gd name="T103" fmla="*/ 575 h 669"/>
                  <a:gd name="T104" fmla="*/ 48 w 610"/>
                  <a:gd name="T105" fmla="*/ 528 h 669"/>
                  <a:gd name="T106" fmla="*/ 26 w 610"/>
                  <a:gd name="T107" fmla="*/ 474 h 669"/>
                  <a:gd name="T108" fmla="*/ 8 w 610"/>
                  <a:gd name="T109" fmla="*/ 410 h 669"/>
                  <a:gd name="T110" fmla="*/ 0 w 610"/>
                  <a:gd name="T111" fmla="*/ 349 h 669"/>
                  <a:gd name="T112" fmla="*/ 4 w 610"/>
                  <a:gd name="T113" fmla="*/ 289 h 669"/>
                  <a:gd name="T114" fmla="*/ 15 w 610"/>
                  <a:gd name="T115" fmla="*/ 221 h 669"/>
                  <a:gd name="T116" fmla="*/ 32 w 610"/>
                  <a:gd name="T117" fmla="*/ 155 h 669"/>
                  <a:gd name="T118" fmla="*/ 58 w 610"/>
                  <a:gd name="T119" fmla="*/ 105 h 669"/>
                  <a:gd name="T120" fmla="*/ 112 w 610"/>
                  <a:gd name="T121" fmla="*/ 50 h 669"/>
                  <a:gd name="T122" fmla="*/ 159 w 610"/>
                  <a:gd name="T123" fmla="*/ 22 h 669"/>
                  <a:gd name="T124" fmla="*/ 214 w 610"/>
                  <a:gd name="T125" fmla="*/ 4 h 6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10" h="669">
                    <a:moveTo>
                      <a:pt x="234" y="0"/>
                    </a:moveTo>
                    <a:lnTo>
                      <a:pt x="234" y="0"/>
                    </a:lnTo>
                    <a:lnTo>
                      <a:pt x="239" y="0"/>
                    </a:lnTo>
                    <a:lnTo>
                      <a:pt x="241" y="0"/>
                    </a:lnTo>
                    <a:lnTo>
                      <a:pt x="244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4" y="0"/>
                    </a:lnTo>
                    <a:lnTo>
                      <a:pt x="280" y="0"/>
                    </a:lnTo>
                    <a:lnTo>
                      <a:pt x="287" y="0"/>
                    </a:lnTo>
                    <a:lnTo>
                      <a:pt x="294" y="1"/>
                    </a:lnTo>
                    <a:lnTo>
                      <a:pt x="301" y="2"/>
                    </a:lnTo>
                    <a:lnTo>
                      <a:pt x="308" y="2"/>
                    </a:lnTo>
                    <a:lnTo>
                      <a:pt x="314" y="3"/>
                    </a:lnTo>
                    <a:lnTo>
                      <a:pt x="322" y="4"/>
                    </a:lnTo>
                    <a:lnTo>
                      <a:pt x="329" y="5"/>
                    </a:lnTo>
                    <a:lnTo>
                      <a:pt x="336" y="7"/>
                    </a:lnTo>
                    <a:lnTo>
                      <a:pt x="343" y="8"/>
                    </a:lnTo>
                    <a:lnTo>
                      <a:pt x="350" y="10"/>
                    </a:lnTo>
                    <a:lnTo>
                      <a:pt x="358" y="12"/>
                    </a:lnTo>
                    <a:lnTo>
                      <a:pt x="365" y="15"/>
                    </a:lnTo>
                    <a:lnTo>
                      <a:pt x="371" y="17"/>
                    </a:lnTo>
                    <a:lnTo>
                      <a:pt x="378" y="20"/>
                    </a:lnTo>
                    <a:lnTo>
                      <a:pt x="385" y="22"/>
                    </a:lnTo>
                    <a:lnTo>
                      <a:pt x="391" y="25"/>
                    </a:lnTo>
                    <a:lnTo>
                      <a:pt x="398" y="29"/>
                    </a:lnTo>
                    <a:lnTo>
                      <a:pt x="404" y="32"/>
                    </a:lnTo>
                    <a:lnTo>
                      <a:pt x="410" y="37"/>
                    </a:lnTo>
                    <a:lnTo>
                      <a:pt x="415" y="40"/>
                    </a:lnTo>
                    <a:lnTo>
                      <a:pt x="419" y="44"/>
                    </a:lnTo>
                    <a:lnTo>
                      <a:pt x="423" y="48"/>
                    </a:lnTo>
                    <a:lnTo>
                      <a:pt x="429" y="51"/>
                    </a:lnTo>
                    <a:lnTo>
                      <a:pt x="432" y="56"/>
                    </a:lnTo>
                    <a:lnTo>
                      <a:pt x="437" y="59"/>
                    </a:lnTo>
                    <a:lnTo>
                      <a:pt x="442" y="63"/>
                    </a:lnTo>
                    <a:lnTo>
                      <a:pt x="446" y="68"/>
                    </a:lnTo>
                    <a:lnTo>
                      <a:pt x="449" y="71"/>
                    </a:lnTo>
                    <a:lnTo>
                      <a:pt x="453" y="76"/>
                    </a:lnTo>
                    <a:lnTo>
                      <a:pt x="457" y="79"/>
                    </a:lnTo>
                    <a:lnTo>
                      <a:pt x="460" y="84"/>
                    </a:lnTo>
                    <a:lnTo>
                      <a:pt x="464" y="88"/>
                    </a:lnTo>
                    <a:lnTo>
                      <a:pt x="468" y="92"/>
                    </a:lnTo>
                    <a:lnTo>
                      <a:pt x="470" y="97"/>
                    </a:lnTo>
                    <a:lnTo>
                      <a:pt x="475" y="101"/>
                    </a:lnTo>
                    <a:lnTo>
                      <a:pt x="479" y="109"/>
                    </a:lnTo>
                    <a:lnTo>
                      <a:pt x="484" y="116"/>
                    </a:lnTo>
                    <a:lnTo>
                      <a:pt x="489" y="123"/>
                    </a:lnTo>
                    <a:lnTo>
                      <a:pt x="492" y="130"/>
                    </a:lnTo>
                    <a:lnTo>
                      <a:pt x="496" y="136"/>
                    </a:lnTo>
                    <a:lnTo>
                      <a:pt x="498" y="142"/>
                    </a:lnTo>
                    <a:lnTo>
                      <a:pt x="500" y="147"/>
                    </a:lnTo>
                    <a:lnTo>
                      <a:pt x="503" y="151"/>
                    </a:lnTo>
                    <a:lnTo>
                      <a:pt x="504" y="159"/>
                    </a:lnTo>
                    <a:lnTo>
                      <a:pt x="509" y="167"/>
                    </a:lnTo>
                    <a:lnTo>
                      <a:pt x="512" y="174"/>
                    </a:lnTo>
                    <a:lnTo>
                      <a:pt x="518" y="181"/>
                    </a:lnTo>
                    <a:lnTo>
                      <a:pt x="522" y="187"/>
                    </a:lnTo>
                    <a:lnTo>
                      <a:pt x="526" y="191"/>
                    </a:lnTo>
                    <a:lnTo>
                      <a:pt x="529" y="194"/>
                    </a:lnTo>
                    <a:lnTo>
                      <a:pt x="530" y="195"/>
                    </a:lnTo>
                    <a:lnTo>
                      <a:pt x="610" y="244"/>
                    </a:lnTo>
                    <a:lnTo>
                      <a:pt x="592" y="289"/>
                    </a:lnTo>
                    <a:lnTo>
                      <a:pt x="565" y="257"/>
                    </a:lnTo>
                    <a:lnTo>
                      <a:pt x="561" y="256"/>
                    </a:lnTo>
                    <a:lnTo>
                      <a:pt x="556" y="252"/>
                    </a:lnTo>
                    <a:lnTo>
                      <a:pt x="552" y="249"/>
                    </a:lnTo>
                    <a:lnTo>
                      <a:pt x="547" y="247"/>
                    </a:lnTo>
                    <a:lnTo>
                      <a:pt x="542" y="244"/>
                    </a:lnTo>
                    <a:lnTo>
                      <a:pt x="537" y="241"/>
                    </a:lnTo>
                    <a:lnTo>
                      <a:pt x="530" y="237"/>
                    </a:lnTo>
                    <a:lnTo>
                      <a:pt x="524" y="234"/>
                    </a:lnTo>
                    <a:lnTo>
                      <a:pt x="518" y="229"/>
                    </a:lnTo>
                    <a:lnTo>
                      <a:pt x="512" y="225"/>
                    </a:lnTo>
                    <a:lnTo>
                      <a:pt x="506" y="221"/>
                    </a:lnTo>
                    <a:lnTo>
                      <a:pt x="500" y="217"/>
                    </a:lnTo>
                    <a:lnTo>
                      <a:pt x="496" y="214"/>
                    </a:lnTo>
                    <a:lnTo>
                      <a:pt x="492" y="211"/>
                    </a:lnTo>
                    <a:lnTo>
                      <a:pt x="486" y="205"/>
                    </a:lnTo>
                    <a:lnTo>
                      <a:pt x="480" y="199"/>
                    </a:lnTo>
                    <a:lnTo>
                      <a:pt x="477" y="195"/>
                    </a:lnTo>
                    <a:lnTo>
                      <a:pt x="473" y="191"/>
                    </a:lnTo>
                    <a:lnTo>
                      <a:pt x="470" y="185"/>
                    </a:lnTo>
                    <a:lnTo>
                      <a:pt x="466" y="181"/>
                    </a:lnTo>
                    <a:lnTo>
                      <a:pt x="462" y="175"/>
                    </a:lnTo>
                    <a:lnTo>
                      <a:pt x="457" y="169"/>
                    </a:lnTo>
                    <a:lnTo>
                      <a:pt x="452" y="163"/>
                    </a:lnTo>
                    <a:lnTo>
                      <a:pt x="449" y="158"/>
                    </a:lnTo>
                    <a:lnTo>
                      <a:pt x="445" y="151"/>
                    </a:lnTo>
                    <a:lnTo>
                      <a:pt x="441" y="145"/>
                    </a:lnTo>
                    <a:lnTo>
                      <a:pt x="436" y="139"/>
                    </a:lnTo>
                    <a:lnTo>
                      <a:pt x="431" y="134"/>
                    </a:lnTo>
                    <a:lnTo>
                      <a:pt x="426" y="127"/>
                    </a:lnTo>
                    <a:lnTo>
                      <a:pt x="421" y="119"/>
                    </a:lnTo>
                    <a:lnTo>
                      <a:pt x="416" y="114"/>
                    </a:lnTo>
                    <a:lnTo>
                      <a:pt x="411" y="108"/>
                    </a:lnTo>
                    <a:lnTo>
                      <a:pt x="406" y="101"/>
                    </a:lnTo>
                    <a:lnTo>
                      <a:pt x="401" y="95"/>
                    </a:lnTo>
                    <a:lnTo>
                      <a:pt x="397" y="89"/>
                    </a:lnTo>
                    <a:lnTo>
                      <a:pt x="392" y="85"/>
                    </a:lnTo>
                    <a:lnTo>
                      <a:pt x="388" y="79"/>
                    </a:lnTo>
                    <a:lnTo>
                      <a:pt x="383" y="75"/>
                    </a:lnTo>
                    <a:lnTo>
                      <a:pt x="378" y="70"/>
                    </a:lnTo>
                    <a:lnTo>
                      <a:pt x="374" y="67"/>
                    </a:lnTo>
                    <a:lnTo>
                      <a:pt x="369" y="63"/>
                    </a:lnTo>
                    <a:lnTo>
                      <a:pt x="365" y="59"/>
                    </a:lnTo>
                    <a:lnTo>
                      <a:pt x="362" y="57"/>
                    </a:lnTo>
                    <a:lnTo>
                      <a:pt x="358" y="56"/>
                    </a:lnTo>
                    <a:lnTo>
                      <a:pt x="354" y="54"/>
                    </a:lnTo>
                    <a:lnTo>
                      <a:pt x="349" y="52"/>
                    </a:lnTo>
                    <a:lnTo>
                      <a:pt x="345" y="51"/>
                    </a:lnTo>
                    <a:lnTo>
                      <a:pt x="342" y="50"/>
                    </a:lnTo>
                    <a:lnTo>
                      <a:pt x="336" y="48"/>
                    </a:lnTo>
                    <a:lnTo>
                      <a:pt x="331" y="48"/>
                    </a:lnTo>
                    <a:lnTo>
                      <a:pt x="328" y="45"/>
                    </a:lnTo>
                    <a:lnTo>
                      <a:pt x="323" y="45"/>
                    </a:lnTo>
                    <a:lnTo>
                      <a:pt x="317" y="44"/>
                    </a:lnTo>
                    <a:lnTo>
                      <a:pt x="313" y="44"/>
                    </a:lnTo>
                    <a:lnTo>
                      <a:pt x="308" y="43"/>
                    </a:lnTo>
                    <a:lnTo>
                      <a:pt x="303" y="43"/>
                    </a:lnTo>
                    <a:lnTo>
                      <a:pt x="297" y="42"/>
                    </a:lnTo>
                    <a:lnTo>
                      <a:pt x="293" y="42"/>
                    </a:lnTo>
                    <a:lnTo>
                      <a:pt x="288" y="42"/>
                    </a:lnTo>
                    <a:lnTo>
                      <a:pt x="283" y="42"/>
                    </a:lnTo>
                    <a:lnTo>
                      <a:pt x="278" y="41"/>
                    </a:lnTo>
                    <a:lnTo>
                      <a:pt x="273" y="41"/>
                    </a:lnTo>
                    <a:lnTo>
                      <a:pt x="268" y="41"/>
                    </a:lnTo>
                    <a:lnTo>
                      <a:pt x="263" y="41"/>
                    </a:lnTo>
                    <a:lnTo>
                      <a:pt x="259" y="41"/>
                    </a:lnTo>
                    <a:lnTo>
                      <a:pt x="254" y="42"/>
                    </a:lnTo>
                    <a:lnTo>
                      <a:pt x="249" y="42"/>
                    </a:lnTo>
                    <a:lnTo>
                      <a:pt x="246" y="43"/>
                    </a:lnTo>
                    <a:lnTo>
                      <a:pt x="241" y="43"/>
                    </a:lnTo>
                    <a:lnTo>
                      <a:pt x="236" y="43"/>
                    </a:lnTo>
                    <a:lnTo>
                      <a:pt x="233" y="44"/>
                    </a:lnTo>
                    <a:lnTo>
                      <a:pt x="229" y="44"/>
                    </a:lnTo>
                    <a:lnTo>
                      <a:pt x="222" y="47"/>
                    </a:lnTo>
                    <a:lnTo>
                      <a:pt x="217" y="49"/>
                    </a:lnTo>
                    <a:lnTo>
                      <a:pt x="210" y="50"/>
                    </a:lnTo>
                    <a:lnTo>
                      <a:pt x="203" y="54"/>
                    </a:lnTo>
                    <a:lnTo>
                      <a:pt x="199" y="55"/>
                    </a:lnTo>
                    <a:lnTo>
                      <a:pt x="195" y="56"/>
                    </a:lnTo>
                    <a:lnTo>
                      <a:pt x="189" y="58"/>
                    </a:lnTo>
                    <a:lnTo>
                      <a:pt x="185" y="62"/>
                    </a:lnTo>
                    <a:lnTo>
                      <a:pt x="179" y="63"/>
                    </a:lnTo>
                    <a:lnTo>
                      <a:pt x="174" y="67"/>
                    </a:lnTo>
                    <a:lnTo>
                      <a:pt x="168" y="70"/>
                    </a:lnTo>
                    <a:lnTo>
                      <a:pt x="163" y="74"/>
                    </a:lnTo>
                    <a:lnTo>
                      <a:pt x="156" y="77"/>
                    </a:lnTo>
                    <a:lnTo>
                      <a:pt x="152" y="82"/>
                    </a:lnTo>
                    <a:lnTo>
                      <a:pt x="145" y="85"/>
                    </a:lnTo>
                    <a:lnTo>
                      <a:pt x="139" y="91"/>
                    </a:lnTo>
                    <a:lnTo>
                      <a:pt x="133" y="95"/>
                    </a:lnTo>
                    <a:lnTo>
                      <a:pt x="127" y="101"/>
                    </a:lnTo>
                    <a:lnTo>
                      <a:pt x="121" y="107"/>
                    </a:lnTo>
                    <a:lnTo>
                      <a:pt x="115" y="114"/>
                    </a:lnTo>
                    <a:lnTo>
                      <a:pt x="109" y="119"/>
                    </a:lnTo>
                    <a:lnTo>
                      <a:pt x="103" y="127"/>
                    </a:lnTo>
                    <a:lnTo>
                      <a:pt x="101" y="129"/>
                    </a:lnTo>
                    <a:lnTo>
                      <a:pt x="98" y="134"/>
                    </a:lnTo>
                    <a:lnTo>
                      <a:pt x="95" y="137"/>
                    </a:lnTo>
                    <a:lnTo>
                      <a:pt x="94" y="142"/>
                    </a:lnTo>
                    <a:lnTo>
                      <a:pt x="91" y="145"/>
                    </a:lnTo>
                    <a:lnTo>
                      <a:pt x="88" y="150"/>
                    </a:lnTo>
                    <a:lnTo>
                      <a:pt x="86" y="155"/>
                    </a:lnTo>
                    <a:lnTo>
                      <a:pt x="84" y="159"/>
                    </a:lnTo>
                    <a:lnTo>
                      <a:pt x="81" y="163"/>
                    </a:lnTo>
                    <a:lnTo>
                      <a:pt x="79" y="168"/>
                    </a:lnTo>
                    <a:lnTo>
                      <a:pt x="76" y="174"/>
                    </a:lnTo>
                    <a:lnTo>
                      <a:pt x="75" y="179"/>
                    </a:lnTo>
                    <a:lnTo>
                      <a:pt x="73" y="183"/>
                    </a:lnTo>
                    <a:lnTo>
                      <a:pt x="71" y="189"/>
                    </a:lnTo>
                    <a:lnTo>
                      <a:pt x="69" y="195"/>
                    </a:lnTo>
                    <a:lnTo>
                      <a:pt x="68" y="201"/>
                    </a:lnTo>
                    <a:lnTo>
                      <a:pt x="66" y="205"/>
                    </a:lnTo>
                    <a:lnTo>
                      <a:pt x="66" y="211"/>
                    </a:lnTo>
                    <a:lnTo>
                      <a:pt x="64" y="218"/>
                    </a:lnTo>
                    <a:lnTo>
                      <a:pt x="64" y="225"/>
                    </a:lnTo>
                    <a:lnTo>
                      <a:pt x="61" y="230"/>
                    </a:lnTo>
                    <a:lnTo>
                      <a:pt x="60" y="236"/>
                    </a:lnTo>
                    <a:lnTo>
                      <a:pt x="59" y="242"/>
                    </a:lnTo>
                    <a:lnTo>
                      <a:pt x="58" y="248"/>
                    </a:lnTo>
                    <a:lnTo>
                      <a:pt x="57" y="252"/>
                    </a:lnTo>
                    <a:lnTo>
                      <a:pt x="57" y="258"/>
                    </a:lnTo>
                    <a:lnTo>
                      <a:pt x="55" y="265"/>
                    </a:lnTo>
                    <a:lnTo>
                      <a:pt x="55" y="271"/>
                    </a:lnTo>
                    <a:lnTo>
                      <a:pt x="54" y="276"/>
                    </a:lnTo>
                    <a:lnTo>
                      <a:pt x="53" y="281"/>
                    </a:lnTo>
                    <a:lnTo>
                      <a:pt x="52" y="287"/>
                    </a:lnTo>
                    <a:lnTo>
                      <a:pt x="52" y="292"/>
                    </a:lnTo>
                    <a:lnTo>
                      <a:pt x="52" y="297"/>
                    </a:lnTo>
                    <a:lnTo>
                      <a:pt x="52" y="303"/>
                    </a:lnTo>
                    <a:lnTo>
                      <a:pt x="52" y="308"/>
                    </a:lnTo>
                    <a:lnTo>
                      <a:pt x="52" y="314"/>
                    </a:lnTo>
                    <a:lnTo>
                      <a:pt x="51" y="318"/>
                    </a:lnTo>
                    <a:lnTo>
                      <a:pt x="51" y="323"/>
                    </a:lnTo>
                    <a:lnTo>
                      <a:pt x="51" y="328"/>
                    </a:lnTo>
                    <a:lnTo>
                      <a:pt x="51" y="332"/>
                    </a:lnTo>
                    <a:lnTo>
                      <a:pt x="51" y="337"/>
                    </a:lnTo>
                    <a:lnTo>
                      <a:pt x="51" y="342"/>
                    </a:lnTo>
                    <a:lnTo>
                      <a:pt x="51" y="346"/>
                    </a:lnTo>
                    <a:lnTo>
                      <a:pt x="52" y="351"/>
                    </a:lnTo>
                    <a:lnTo>
                      <a:pt x="52" y="356"/>
                    </a:lnTo>
                    <a:lnTo>
                      <a:pt x="52" y="361"/>
                    </a:lnTo>
                    <a:lnTo>
                      <a:pt x="52" y="364"/>
                    </a:lnTo>
                    <a:lnTo>
                      <a:pt x="52" y="369"/>
                    </a:lnTo>
                    <a:lnTo>
                      <a:pt x="52" y="374"/>
                    </a:lnTo>
                    <a:lnTo>
                      <a:pt x="52" y="378"/>
                    </a:lnTo>
                    <a:lnTo>
                      <a:pt x="53" y="382"/>
                    </a:lnTo>
                    <a:lnTo>
                      <a:pt x="54" y="386"/>
                    </a:lnTo>
                    <a:lnTo>
                      <a:pt x="54" y="395"/>
                    </a:lnTo>
                    <a:lnTo>
                      <a:pt x="55" y="402"/>
                    </a:lnTo>
                    <a:lnTo>
                      <a:pt x="57" y="410"/>
                    </a:lnTo>
                    <a:lnTo>
                      <a:pt x="58" y="418"/>
                    </a:lnTo>
                    <a:lnTo>
                      <a:pt x="59" y="425"/>
                    </a:lnTo>
                    <a:lnTo>
                      <a:pt x="60" y="432"/>
                    </a:lnTo>
                    <a:lnTo>
                      <a:pt x="62" y="441"/>
                    </a:lnTo>
                    <a:lnTo>
                      <a:pt x="64" y="448"/>
                    </a:lnTo>
                    <a:lnTo>
                      <a:pt x="66" y="454"/>
                    </a:lnTo>
                    <a:lnTo>
                      <a:pt x="67" y="461"/>
                    </a:lnTo>
                    <a:lnTo>
                      <a:pt x="68" y="466"/>
                    </a:lnTo>
                    <a:lnTo>
                      <a:pt x="71" y="474"/>
                    </a:lnTo>
                    <a:lnTo>
                      <a:pt x="72" y="479"/>
                    </a:lnTo>
                    <a:lnTo>
                      <a:pt x="74" y="485"/>
                    </a:lnTo>
                    <a:lnTo>
                      <a:pt x="76" y="491"/>
                    </a:lnTo>
                    <a:lnTo>
                      <a:pt x="79" y="498"/>
                    </a:lnTo>
                    <a:lnTo>
                      <a:pt x="80" y="503"/>
                    </a:lnTo>
                    <a:lnTo>
                      <a:pt x="82" y="508"/>
                    </a:lnTo>
                    <a:lnTo>
                      <a:pt x="85" y="514"/>
                    </a:lnTo>
                    <a:lnTo>
                      <a:pt x="87" y="518"/>
                    </a:lnTo>
                    <a:lnTo>
                      <a:pt x="89" y="523"/>
                    </a:lnTo>
                    <a:lnTo>
                      <a:pt x="93" y="528"/>
                    </a:lnTo>
                    <a:lnTo>
                      <a:pt x="95" y="532"/>
                    </a:lnTo>
                    <a:lnTo>
                      <a:pt x="100" y="538"/>
                    </a:lnTo>
                    <a:lnTo>
                      <a:pt x="103" y="542"/>
                    </a:lnTo>
                    <a:lnTo>
                      <a:pt x="107" y="546"/>
                    </a:lnTo>
                    <a:lnTo>
                      <a:pt x="111" y="551"/>
                    </a:lnTo>
                    <a:lnTo>
                      <a:pt x="115" y="556"/>
                    </a:lnTo>
                    <a:lnTo>
                      <a:pt x="120" y="559"/>
                    </a:lnTo>
                    <a:lnTo>
                      <a:pt x="123" y="564"/>
                    </a:lnTo>
                    <a:lnTo>
                      <a:pt x="128" y="568"/>
                    </a:lnTo>
                    <a:lnTo>
                      <a:pt x="133" y="571"/>
                    </a:lnTo>
                    <a:lnTo>
                      <a:pt x="138" y="575"/>
                    </a:lnTo>
                    <a:lnTo>
                      <a:pt x="141" y="578"/>
                    </a:lnTo>
                    <a:lnTo>
                      <a:pt x="146" y="582"/>
                    </a:lnTo>
                    <a:lnTo>
                      <a:pt x="150" y="585"/>
                    </a:lnTo>
                    <a:lnTo>
                      <a:pt x="155" y="588"/>
                    </a:lnTo>
                    <a:lnTo>
                      <a:pt x="159" y="591"/>
                    </a:lnTo>
                    <a:lnTo>
                      <a:pt x="163" y="593"/>
                    </a:lnTo>
                    <a:lnTo>
                      <a:pt x="169" y="598"/>
                    </a:lnTo>
                    <a:lnTo>
                      <a:pt x="173" y="599"/>
                    </a:lnTo>
                    <a:lnTo>
                      <a:pt x="177" y="602"/>
                    </a:lnTo>
                    <a:lnTo>
                      <a:pt x="182" y="604"/>
                    </a:lnTo>
                    <a:lnTo>
                      <a:pt x="187" y="608"/>
                    </a:lnTo>
                    <a:lnTo>
                      <a:pt x="190" y="610"/>
                    </a:lnTo>
                    <a:lnTo>
                      <a:pt x="195" y="611"/>
                    </a:lnTo>
                    <a:lnTo>
                      <a:pt x="200" y="613"/>
                    </a:lnTo>
                    <a:lnTo>
                      <a:pt x="204" y="616"/>
                    </a:lnTo>
                    <a:lnTo>
                      <a:pt x="208" y="617"/>
                    </a:lnTo>
                    <a:lnTo>
                      <a:pt x="213" y="618"/>
                    </a:lnTo>
                    <a:lnTo>
                      <a:pt x="216" y="619"/>
                    </a:lnTo>
                    <a:lnTo>
                      <a:pt x="221" y="622"/>
                    </a:lnTo>
                    <a:lnTo>
                      <a:pt x="226" y="622"/>
                    </a:lnTo>
                    <a:lnTo>
                      <a:pt x="230" y="624"/>
                    </a:lnTo>
                    <a:lnTo>
                      <a:pt x="236" y="624"/>
                    </a:lnTo>
                    <a:lnTo>
                      <a:pt x="241" y="625"/>
                    </a:lnTo>
                    <a:lnTo>
                      <a:pt x="246" y="626"/>
                    </a:lnTo>
                    <a:lnTo>
                      <a:pt x="251" y="628"/>
                    </a:lnTo>
                    <a:lnTo>
                      <a:pt x="256" y="628"/>
                    </a:lnTo>
                    <a:lnTo>
                      <a:pt x="262" y="629"/>
                    </a:lnTo>
                    <a:lnTo>
                      <a:pt x="268" y="629"/>
                    </a:lnTo>
                    <a:lnTo>
                      <a:pt x="274" y="630"/>
                    </a:lnTo>
                    <a:lnTo>
                      <a:pt x="280" y="630"/>
                    </a:lnTo>
                    <a:lnTo>
                      <a:pt x="286" y="630"/>
                    </a:lnTo>
                    <a:lnTo>
                      <a:pt x="290" y="630"/>
                    </a:lnTo>
                    <a:lnTo>
                      <a:pt x="296" y="630"/>
                    </a:lnTo>
                    <a:lnTo>
                      <a:pt x="301" y="630"/>
                    </a:lnTo>
                    <a:lnTo>
                      <a:pt x="307" y="630"/>
                    </a:lnTo>
                    <a:lnTo>
                      <a:pt x="311" y="629"/>
                    </a:lnTo>
                    <a:lnTo>
                      <a:pt x="317" y="628"/>
                    </a:lnTo>
                    <a:lnTo>
                      <a:pt x="322" y="628"/>
                    </a:lnTo>
                    <a:lnTo>
                      <a:pt x="328" y="628"/>
                    </a:lnTo>
                    <a:lnTo>
                      <a:pt x="331" y="625"/>
                    </a:lnTo>
                    <a:lnTo>
                      <a:pt x="336" y="625"/>
                    </a:lnTo>
                    <a:lnTo>
                      <a:pt x="341" y="624"/>
                    </a:lnTo>
                    <a:lnTo>
                      <a:pt x="345" y="623"/>
                    </a:lnTo>
                    <a:lnTo>
                      <a:pt x="349" y="621"/>
                    </a:lnTo>
                    <a:lnTo>
                      <a:pt x="354" y="619"/>
                    </a:lnTo>
                    <a:lnTo>
                      <a:pt x="357" y="618"/>
                    </a:lnTo>
                    <a:lnTo>
                      <a:pt x="362" y="616"/>
                    </a:lnTo>
                    <a:lnTo>
                      <a:pt x="369" y="611"/>
                    </a:lnTo>
                    <a:lnTo>
                      <a:pt x="375" y="606"/>
                    </a:lnTo>
                    <a:lnTo>
                      <a:pt x="382" y="603"/>
                    </a:lnTo>
                    <a:lnTo>
                      <a:pt x="389" y="599"/>
                    </a:lnTo>
                    <a:lnTo>
                      <a:pt x="395" y="595"/>
                    </a:lnTo>
                    <a:lnTo>
                      <a:pt x="402" y="591"/>
                    </a:lnTo>
                    <a:lnTo>
                      <a:pt x="409" y="586"/>
                    </a:lnTo>
                    <a:lnTo>
                      <a:pt x="415" y="583"/>
                    </a:lnTo>
                    <a:lnTo>
                      <a:pt x="421" y="577"/>
                    </a:lnTo>
                    <a:lnTo>
                      <a:pt x="426" y="571"/>
                    </a:lnTo>
                    <a:lnTo>
                      <a:pt x="431" y="565"/>
                    </a:lnTo>
                    <a:lnTo>
                      <a:pt x="436" y="559"/>
                    </a:lnTo>
                    <a:lnTo>
                      <a:pt x="439" y="552"/>
                    </a:lnTo>
                    <a:lnTo>
                      <a:pt x="444" y="545"/>
                    </a:lnTo>
                    <a:lnTo>
                      <a:pt x="445" y="541"/>
                    </a:lnTo>
                    <a:lnTo>
                      <a:pt x="446" y="536"/>
                    </a:lnTo>
                    <a:lnTo>
                      <a:pt x="449" y="532"/>
                    </a:lnTo>
                    <a:lnTo>
                      <a:pt x="451" y="528"/>
                    </a:lnTo>
                    <a:lnTo>
                      <a:pt x="451" y="522"/>
                    </a:lnTo>
                    <a:lnTo>
                      <a:pt x="452" y="517"/>
                    </a:lnTo>
                    <a:lnTo>
                      <a:pt x="452" y="512"/>
                    </a:lnTo>
                    <a:lnTo>
                      <a:pt x="455" y="508"/>
                    </a:lnTo>
                    <a:lnTo>
                      <a:pt x="455" y="504"/>
                    </a:lnTo>
                    <a:lnTo>
                      <a:pt x="457" y="499"/>
                    </a:lnTo>
                    <a:lnTo>
                      <a:pt x="457" y="496"/>
                    </a:lnTo>
                    <a:lnTo>
                      <a:pt x="458" y="492"/>
                    </a:lnTo>
                    <a:lnTo>
                      <a:pt x="460" y="485"/>
                    </a:lnTo>
                    <a:lnTo>
                      <a:pt x="464" y="478"/>
                    </a:lnTo>
                    <a:lnTo>
                      <a:pt x="466" y="472"/>
                    </a:lnTo>
                    <a:lnTo>
                      <a:pt x="470" y="468"/>
                    </a:lnTo>
                    <a:lnTo>
                      <a:pt x="472" y="462"/>
                    </a:lnTo>
                    <a:lnTo>
                      <a:pt x="476" y="457"/>
                    </a:lnTo>
                    <a:lnTo>
                      <a:pt x="478" y="452"/>
                    </a:lnTo>
                    <a:lnTo>
                      <a:pt x="483" y="448"/>
                    </a:lnTo>
                    <a:lnTo>
                      <a:pt x="486" y="443"/>
                    </a:lnTo>
                    <a:lnTo>
                      <a:pt x="491" y="438"/>
                    </a:lnTo>
                    <a:lnTo>
                      <a:pt x="497" y="435"/>
                    </a:lnTo>
                    <a:lnTo>
                      <a:pt x="503" y="430"/>
                    </a:lnTo>
                    <a:lnTo>
                      <a:pt x="507" y="424"/>
                    </a:lnTo>
                    <a:lnTo>
                      <a:pt x="513" y="421"/>
                    </a:lnTo>
                    <a:lnTo>
                      <a:pt x="518" y="416"/>
                    </a:lnTo>
                    <a:lnTo>
                      <a:pt x="524" y="415"/>
                    </a:lnTo>
                    <a:lnTo>
                      <a:pt x="530" y="411"/>
                    </a:lnTo>
                    <a:lnTo>
                      <a:pt x="534" y="409"/>
                    </a:lnTo>
                    <a:lnTo>
                      <a:pt x="540" y="406"/>
                    </a:lnTo>
                    <a:lnTo>
                      <a:pt x="545" y="406"/>
                    </a:lnTo>
                    <a:lnTo>
                      <a:pt x="549" y="404"/>
                    </a:lnTo>
                    <a:lnTo>
                      <a:pt x="552" y="403"/>
                    </a:lnTo>
                    <a:lnTo>
                      <a:pt x="556" y="402"/>
                    </a:lnTo>
                    <a:lnTo>
                      <a:pt x="559" y="402"/>
                    </a:lnTo>
                    <a:lnTo>
                      <a:pt x="563" y="402"/>
                    </a:lnTo>
                    <a:lnTo>
                      <a:pt x="565" y="402"/>
                    </a:lnTo>
                    <a:lnTo>
                      <a:pt x="610" y="376"/>
                    </a:lnTo>
                    <a:lnTo>
                      <a:pt x="598" y="434"/>
                    </a:lnTo>
                    <a:lnTo>
                      <a:pt x="596" y="434"/>
                    </a:lnTo>
                    <a:lnTo>
                      <a:pt x="594" y="434"/>
                    </a:lnTo>
                    <a:lnTo>
                      <a:pt x="591" y="434"/>
                    </a:lnTo>
                    <a:lnTo>
                      <a:pt x="587" y="434"/>
                    </a:lnTo>
                    <a:lnTo>
                      <a:pt x="581" y="434"/>
                    </a:lnTo>
                    <a:lnTo>
                      <a:pt x="577" y="434"/>
                    </a:lnTo>
                    <a:lnTo>
                      <a:pt x="571" y="435"/>
                    </a:lnTo>
                    <a:lnTo>
                      <a:pt x="566" y="436"/>
                    </a:lnTo>
                    <a:lnTo>
                      <a:pt x="559" y="436"/>
                    </a:lnTo>
                    <a:lnTo>
                      <a:pt x="552" y="438"/>
                    </a:lnTo>
                    <a:lnTo>
                      <a:pt x="546" y="441"/>
                    </a:lnTo>
                    <a:lnTo>
                      <a:pt x="540" y="442"/>
                    </a:lnTo>
                    <a:lnTo>
                      <a:pt x="536" y="444"/>
                    </a:lnTo>
                    <a:lnTo>
                      <a:pt x="531" y="448"/>
                    </a:lnTo>
                    <a:lnTo>
                      <a:pt x="527" y="451"/>
                    </a:lnTo>
                    <a:lnTo>
                      <a:pt x="525" y="456"/>
                    </a:lnTo>
                    <a:lnTo>
                      <a:pt x="522" y="459"/>
                    </a:lnTo>
                    <a:lnTo>
                      <a:pt x="520" y="465"/>
                    </a:lnTo>
                    <a:lnTo>
                      <a:pt x="518" y="471"/>
                    </a:lnTo>
                    <a:lnTo>
                      <a:pt x="516" y="479"/>
                    </a:lnTo>
                    <a:lnTo>
                      <a:pt x="515" y="482"/>
                    </a:lnTo>
                    <a:lnTo>
                      <a:pt x="512" y="486"/>
                    </a:lnTo>
                    <a:lnTo>
                      <a:pt x="511" y="490"/>
                    </a:lnTo>
                    <a:lnTo>
                      <a:pt x="510" y="495"/>
                    </a:lnTo>
                    <a:lnTo>
                      <a:pt x="509" y="499"/>
                    </a:lnTo>
                    <a:lnTo>
                      <a:pt x="507" y="504"/>
                    </a:lnTo>
                    <a:lnTo>
                      <a:pt x="505" y="509"/>
                    </a:lnTo>
                    <a:lnTo>
                      <a:pt x="504" y="514"/>
                    </a:lnTo>
                    <a:lnTo>
                      <a:pt x="502" y="518"/>
                    </a:lnTo>
                    <a:lnTo>
                      <a:pt x="499" y="523"/>
                    </a:lnTo>
                    <a:lnTo>
                      <a:pt x="497" y="528"/>
                    </a:lnTo>
                    <a:lnTo>
                      <a:pt x="495" y="534"/>
                    </a:lnTo>
                    <a:lnTo>
                      <a:pt x="492" y="538"/>
                    </a:lnTo>
                    <a:lnTo>
                      <a:pt x="490" y="543"/>
                    </a:lnTo>
                    <a:lnTo>
                      <a:pt x="486" y="548"/>
                    </a:lnTo>
                    <a:lnTo>
                      <a:pt x="484" y="553"/>
                    </a:lnTo>
                    <a:lnTo>
                      <a:pt x="480" y="558"/>
                    </a:lnTo>
                    <a:lnTo>
                      <a:pt x="476" y="564"/>
                    </a:lnTo>
                    <a:lnTo>
                      <a:pt x="472" y="570"/>
                    </a:lnTo>
                    <a:lnTo>
                      <a:pt x="469" y="576"/>
                    </a:lnTo>
                    <a:lnTo>
                      <a:pt x="464" y="579"/>
                    </a:lnTo>
                    <a:lnTo>
                      <a:pt x="459" y="585"/>
                    </a:lnTo>
                    <a:lnTo>
                      <a:pt x="455" y="591"/>
                    </a:lnTo>
                    <a:lnTo>
                      <a:pt x="451" y="597"/>
                    </a:lnTo>
                    <a:lnTo>
                      <a:pt x="445" y="602"/>
                    </a:lnTo>
                    <a:lnTo>
                      <a:pt x="439" y="606"/>
                    </a:lnTo>
                    <a:lnTo>
                      <a:pt x="435" y="611"/>
                    </a:lnTo>
                    <a:lnTo>
                      <a:pt x="430" y="616"/>
                    </a:lnTo>
                    <a:lnTo>
                      <a:pt x="425" y="619"/>
                    </a:lnTo>
                    <a:lnTo>
                      <a:pt x="421" y="623"/>
                    </a:lnTo>
                    <a:lnTo>
                      <a:pt x="416" y="626"/>
                    </a:lnTo>
                    <a:lnTo>
                      <a:pt x="411" y="630"/>
                    </a:lnTo>
                    <a:lnTo>
                      <a:pt x="406" y="632"/>
                    </a:lnTo>
                    <a:lnTo>
                      <a:pt x="403" y="636"/>
                    </a:lnTo>
                    <a:lnTo>
                      <a:pt x="398" y="637"/>
                    </a:lnTo>
                    <a:lnTo>
                      <a:pt x="394" y="641"/>
                    </a:lnTo>
                    <a:lnTo>
                      <a:pt x="385" y="644"/>
                    </a:lnTo>
                    <a:lnTo>
                      <a:pt x="378" y="649"/>
                    </a:lnTo>
                    <a:lnTo>
                      <a:pt x="374" y="649"/>
                    </a:lnTo>
                    <a:lnTo>
                      <a:pt x="369" y="651"/>
                    </a:lnTo>
                    <a:lnTo>
                      <a:pt x="365" y="651"/>
                    </a:lnTo>
                    <a:lnTo>
                      <a:pt x="362" y="653"/>
                    </a:lnTo>
                    <a:lnTo>
                      <a:pt x="357" y="653"/>
                    </a:lnTo>
                    <a:lnTo>
                      <a:pt x="354" y="656"/>
                    </a:lnTo>
                    <a:lnTo>
                      <a:pt x="349" y="656"/>
                    </a:lnTo>
                    <a:lnTo>
                      <a:pt x="345" y="657"/>
                    </a:lnTo>
                    <a:lnTo>
                      <a:pt x="342" y="657"/>
                    </a:lnTo>
                    <a:lnTo>
                      <a:pt x="337" y="659"/>
                    </a:lnTo>
                    <a:lnTo>
                      <a:pt x="332" y="659"/>
                    </a:lnTo>
                    <a:lnTo>
                      <a:pt x="329" y="661"/>
                    </a:lnTo>
                    <a:lnTo>
                      <a:pt x="324" y="662"/>
                    </a:lnTo>
                    <a:lnTo>
                      <a:pt x="320" y="663"/>
                    </a:lnTo>
                    <a:lnTo>
                      <a:pt x="316" y="663"/>
                    </a:lnTo>
                    <a:lnTo>
                      <a:pt x="311" y="665"/>
                    </a:lnTo>
                    <a:lnTo>
                      <a:pt x="305" y="665"/>
                    </a:lnTo>
                    <a:lnTo>
                      <a:pt x="302" y="665"/>
                    </a:lnTo>
                    <a:lnTo>
                      <a:pt x="296" y="666"/>
                    </a:lnTo>
                    <a:lnTo>
                      <a:pt x="291" y="668"/>
                    </a:lnTo>
                    <a:lnTo>
                      <a:pt x="288" y="668"/>
                    </a:lnTo>
                    <a:lnTo>
                      <a:pt x="283" y="668"/>
                    </a:lnTo>
                    <a:lnTo>
                      <a:pt x="278" y="668"/>
                    </a:lnTo>
                    <a:lnTo>
                      <a:pt x="274" y="669"/>
                    </a:lnTo>
                    <a:lnTo>
                      <a:pt x="269" y="669"/>
                    </a:lnTo>
                    <a:lnTo>
                      <a:pt x="264" y="669"/>
                    </a:lnTo>
                    <a:lnTo>
                      <a:pt x="261" y="669"/>
                    </a:lnTo>
                    <a:lnTo>
                      <a:pt x="256" y="669"/>
                    </a:lnTo>
                    <a:lnTo>
                      <a:pt x="251" y="668"/>
                    </a:lnTo>
                    <a:lnTo>
                      <a:pt x="248" y="668"/>
                    </a:lnTo>
                    <a:lnTo>
                      <a:pt x="243" y="668"/>
                    </a:lnTo>
                    <a:lnTo>
                      <a:pt x="240" y="668"/>
                    </a:lnTo>
                    <a:lnTo>
                      <a:pt x="235" y="665"/>
                    </a:lnTo>
                    <a:lnTo>
                      <a:pt x="230" y="665"/>
                    </a:lnTo>
                    <a:lnTo>
                      <a:pt x="227" y="664"/>
                    </a:lnTo>
                    <a:lnTo>
                      <a:pt x="222" y="663"/>
                    </a:lnTo>
                    <a:lnTo>
                      <a:pt x="214" y="662"/>
                    </a:lnTo>
                    <a:lnTo>
                      <a:pt x="207" y="659"/>
                    </a:lnTo>
                    <a:lnTo>
                      <a:pt x="199" y="657"/>
                    </a:lnTo>
                    <a:lnTo>
                      <a:pt x="190" y="655"/>
                    </a:lnTo>
                    <a:lnTo>
                      <a:pt x="183" y="651"/>
                    </a:lnTo>
                    <a:lnTo>
                      <a:pt x="176" y="649"/>
                    </a:lnTo>
                    <a:lnTo>
                      <a:pt x="172" y="648"/>
                    </a:lnTo>
                    <a:lnTo>
                      <a:pt x="168" y="645"/>
                    </a:lnTo>
                    <a:lnTo>
                      <a:pt x="163" y="643"/>
                    </a:lnTo>
                    <a:lnTo>
                      <a:pt x="160" y="642"/>
                    </a:lnTo>
                    <a:lnTo>
                      <a:pt x="155" y="638"/>
                    </a:lnTo>
                    <a:lnTo>
                      <a:pt x="152" y="636"/>
                    </a:lnTo>
                    <a:lnTo>
                      <a:pt x="147" y="633"/>
                    </a:lnTo>
                    <a:lnTo>
                      <a:pt x="143" y="631"/>
                    </a:lnTo>
                    <a:lnTo>
                      <a:pt x="139" y="628"/>
                    </a:lnTo>
                    <a:lnTo>
                      <a:pt x="135" y="624"/>
                    </a:lnTo>
                    <a:lnTo>
                      <a:pt x="131" y="622"/>
                    </a:lnTo>
                    <a:lnTo>
                      <a:pt x="127" y="618"/>
                    </a:lnTo>
                    <a:lnTo>
                      <a:pt x="122" y="615"/>
                    </a:lnTo>
                    <a:lnTo>
                      <a:pt x="118" y="611"/>
                    </a:lnTo>
                    <a:lnTo>
                      <a:pt x="114" y="609"/>
                    </a:lnTo>
                    <a:lnTo>
                      <a:pt x="111" y="605"/>
                    </a:lnTo>
                    <a:lnTo>
                      <a:pt x="106" y="602"/>
                    </a:lnTo>
                    <a:lnTo>
                      <a:pt x="101" y="598"/>
                    </a:lnTo>
                    <a:lnTo>
                      <a:pt x="98" y="593"/>
                    </a:lnTo>
                    <a:lnTo>
                      <a:pt x="94" y="590"/>
                    </a:lnTo>
                    <a:lnTo>
                      <a:pt x="86" y="582"/>
                    </a:lnTo>
                    <a:lnTo>
                      <a:pt x="80" y="575"/>
                    </a:lnTo>
                    <a:lnTo>
                      <a:pt x="75" y="570"/>
                    </a:lnTo>
                    <a:lnTo>
                      <a:pt x="72" y="566"/>
                    </a:lnTo>
                    <a:lnTo>
                      <a:pt x="68" y="562"/>
                    </a:lnTo>
                    <a:lnTo>
                      <a:pt x="66" y="558"/>
                    </a:lnTo>
                    <a:lnTo>
                      <a:pt x="61" y="550"/>
                    </a:lnTo>
                    <a:lnTo>
                      <a:pt x="57" y="543"/>
                    </a:lnTo>
                    <a:lnTo>
                      <a:pt x="54" y="538"/>
                    </a:lnTo>
                    <a:lnTo>
                      <a:pt x="51" y="534"/>
                    </a:lnTo>
                    <a:lnTo>
                      <a:pt x="48" y="528"/>
                    </a:lnTo>
                    <a:lnTo>
                      <a:pt x="46" y="524"/>
                    </a:lnTo>
                    <a:lnTo>
                      <a:pt x="44" y="518"/>
                    </a:lnTo>
                    <a:lnTo>
                      <a:pt x="40" y="512"/>
                    </a:lnTo>
                    <a:lnTo>
                      <a:pt x="38" y="506"/>
                    </a:lnTo>
                    <a:lnTo>
                      <a:pt x="37" y="501"/>
                    </a:lnTo>
                    <a:lnTo>
                      <a:pt x="33" y="494"/>
                    </a:lnTo>
                    <a:lnTo>
                      <a:pt x="31" y="486"/>
                    </a:lnTo>
                    <a:lnTo>
                      <a:pt x="28" y="479"/>
                    </a:lnTo>
                    <a:lnTo>
                      <a:pt x="26" y="474"/>
                    </a:lnTo>
                    <a:lnTo>
                      <a:pt x="24" y="466"/>
                    </a:lnTo>
                    <a:lnTo>
                      <a:pt x="21" y="461"/>
                    </a:lnTo>
                    <a:lnTo>
                      <a:pt x="19" y="454"/>
                    </a:lnTo>
                    <a:lnTo>
                      <a:pt x="18" y="446"/>
                    </a:lnTo>
                    <a:lnTo>
                      <a:pt x="15" y="438"/>
                    </a:lnTo>
                    <a:lnTo>
                      <a:pt x="13" y="432"/>
                    </a:lnTo>
                    <a:lnTo>
                      <a:pt x="12" y="424"/>
                    </a:lnTo>
                    <a:lnTo>
                      <a:pt x="11" y="417"/>
                    </a:lnTo>
                    <a:lnTo>
                      <a:pt x="8" y="410"/>
                    </a:lnTo>
                    <a:lnTo>
                      <a:pt x="6" y="402"/>
                    </a:lnTo>
                    <a:lnTo>
                      <a:pt x="5" y="396"/>
                    </a:lnTo>
                    <a:lnTo>
                      <a:pt x="5" y="389"/>
                    </a:lnTo>
                    <a:lnTo>
                      <a:pt x="3" y="382"/>
                    </a:lnTo>
                    <a:lnTo>
                      <a:pt x="3" y="375"/>
                    </a:lnTo>
                    <a:lnTo>
                      <a:pt x="0" y="369"/>
                    </a:lnTo>
                    <a:lnTo>
                      <a:pt x="0" y="362"/>
                    </a:lnTo>
                    <a:lnTo>
                      <a:pt x="0" y="355"/>
                    </a:lnTo>
                    <a:lnTo>
                      <a:pt x="0" y="349"/>
                    </a:lnTo>
                    <a:lnTo>
                      <a:pt x="0" y="343"/>
                    </a:lnTo>
                    <a:lnTo>
                      <a:pt x="0" y="338"/>
                    </a:lnTo>
                    <a:lnTo>
                      <a:pt x="0" y="331"/>
                    </a:lnTo>
                    <a:lnTo>
                      <a:pt x="0" y="324"/>
                    </a:lnTo>
                    <a:lnTo>
                      <a:pt x="0" y="318"/>
                    </a:lnTo>
                    <a:lnTo>
                      <a:pt x="1" y="311"/>
                    </a:lnTo>
                    <a:lnTo>
                      <a:pt x="1" y="304"/>
                    </a:lnTo>
                    <a:lnTo>
                      <a:pt x="3" y="297"/>
                    </a:lnTo>
                    <a:lnTo>
                      <a:pt x="4" y="289"/>
                    </a:lnTo>
                    <a:lnTo>
                      <a:pt x="5" y="283"/>
                    </a:lnTo>
                    <a:lnTo>
                      <a:pt x="5" y="275"/>
                    </a:lnTo>
                    <a:lnTo>
                      <a:pt x="6" y="267"/>
                    </a:lnTo>
                    <a:lnTo>
                      <a:pt x="7" y="258"/>
                    </a:lnTo>
                    <a:lnTo>
                      <a:pt x="8" y="251"/>
                    </a:lnTo>
                    <a:lnTo>
                      <a:pt x="11" y="243"/>
                    </a:lnTo>
                    <a:lnTo>
                      <a:pt x="12" y="236"/>
                    </a:lnTo>
                    <a:lnTo>
                      <a:pt x="13" y="228"/>
                    </a:lnTo>
                    <a:lnTo>
                      <a:pt x="15" y="221"/>
                    </a:lnTo>
                    <a:lnTo>
                      <a:pt x="17" y="212"/>
                    </a:lnTo>
                    <a:lnTo>
                      <a:pt x="18" y="205"/>
                    </a:lnTo>
                    <a:lnTo>
                      <a:pt x="20" y="197"/>
                    </a:lnTo>
                    <a:lnTo>
                      <a:pt x="22" y="190"/>
                    </a:lnTo>
                    <a:lnTo>
                      <a:pt x="24" y="182"/>
                    </a:lnTo>
                    <a:lnTo>
                      <a:pt x="26" y="175"/>
                    </a:lnTo>
                    <a:lnTo>
                      <a:pt x="28" y="169"/>
                    </a:lnTo>
                    <a:lnTo>
                      <a:pt x="31" y="162"/>
                    </a:lnTo>
                    <a:lnTo>
                      <a:pt x="32" y="155"/>
                    </a:lnTo>
                    <a:lnTo>
                      <a:pt x="34" y="149"/>
                    </a:lnTo>
                    <a:lnTo>
                      <a:pt x="37" y="143"/>
                    </a:lnTo>
                    <a:lnTo>
                      <a:pt x="38" y="138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5" y="123"/>
                    </a:lnTo>
                    <a:lnTo>
                      <a:pt x="48" y="121"/>
                    </a:lnTo>
                    <a:lnTo>
                      <a:pt x="52" y="114"/>
                    </a:lnTo>
                    <a:lnTo>
                      <a:pt x="58" y="105"/>
                    </a:lnTo>
                    <a:lnTo>
                      <a:pt x="62" y="98"/>
                    </a:lnTo>
                    <a:lnTo>
                      <a:pt x="69" y="91"/>
                    </a:lnTo>
                    <a:lnTo>
                      <a:pt x="74" y="85"/>
                    </a:lnTo>
                    <a:lnTo>
                      <a:pt x="81" y="78"/>
                    </a:lnTo>
                    <a:lnTo>
                      <a:pt x="87" y="71"/>
                    </a:lnTo>
                    <a:lnTo>
                      <a:pt x="94" y="67"/>
                    </a:lnTo>
                    <a:lnTo>
                      <a:pt x="100" y="61"/>
                    </a:lnTo>
                    <a:lnTo>
                      <a:pt x="106" y="56"/>
                    </a:lnTo>
                    <a:lnTo>
                      <a:pt x="112" y="50"/>
                    </a:lnTo>
                    <a:lnTo>
                      <a:pt x="118" y="47"/>
                    </a:lnTo>
                    <a:lnTo>
                      <a:pt x="122" y="42"/>
                    </a:lnTo>
                    <a:lnTo>
                      <a:pt x="127" y="38"/>
                    </a:lnTo>
                    <a:lnTo>
                      <a:pt x="132" y="36"/>
                    </a:lnTo>
                    <a:lnTo>
                      <a:pt x="136" y="34"/>
                    </a:lnTo>
                    <a:lnTo>
                      <a:pt x="140" y="30"/>
                    </a:lnTo>
                    <a:lnTo>
                      <a:pt x="146" y="28"/>
                    </a:lnTo>
                    <a:lnTo>
                      <a:pt x="152" y="25"/>
                    </a:lnTo>
                    <a:lnTo>
                      <a:pt x="159" y="22"/>
                    </a:lnTo>
                    <a:lnTo>
                      <a:pt x="167" y="20"/>
                    </a:lnTo>
                    <a:lnTo>
                      <a:pt x="175" y="16"/>
                    </a:lnTo>
                    <a:lnTo>
                      <a:pt x="179" y="15"/>
                    </a:lnTo>
                    <a:lnTo>
                      <a:pt x="183" y="14"/>
                    </a:lnTo>
                    <a:lnTo>
                      <a:pt x="187" y="12"/>
                    </a:lnTo>
                    <a:lnTo>
                      <a:pt x="192" y="11"/>
                    </a:lnTo>
                    <a:lnTo>
                      <a:pt x="199" y="9"/>
                    </a:lnTo>
                    <a:lnTo>
                      <a:pt x="207" y="7"/>
                    </a:lnTo>
                    <a:lnTo>
                      <a:pt x="214" y="4"/>
                    </a:lnTo>
                    <a:lnTo>
                      <a:pt x="221" y="3"/>
                    </a:lnTo>
                    <a:lnTo>
                      <a:pt x="226" y="1"/>
                    </a:lnTo>
                    <a:lnTo>
                      <a:pt x="230" y="0"/>
                    </a:lnTo>
                    <a:lnTo>
                      <a:pt x="233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48" name="Freeform 334"/>
              <p:cNvSpPr>
                <a:spLocks noChangeAspect="1"/>
              </p:cNvSpPr>
              <p:nvPr/>
            </p:nvSpPr>
            <p:spPr bwMode="auto">
              <a:xfrm>
                <a:off x="1030" y="2620"/>
                <a:ext cx="257" cy="480"/>
              </a:xfrm>
              <a:custGeom>
                <a:avLst/>
                <a:gdLst>
                  <a:gd name="T0" fmla="*/ 105 w 257"/>
                  <a:gd name="T1" fmla="*/ 1 h 480"/>
                  <a:gd name="T2" fmla="*/ 136 w 257"/>
                  <a:gd name="T3" fmla="*/ 1 h 480"/>
                  <a:gd name="T4" fmla="*/ 166 w 257"/>
                  <a:gd name="T5" fmla="*/ 5 h 480"/>
                  <a:gd name="T6" fmla="*/ 195 w 257"/>
                  <a:gd name="T7" fmla="*/ 19 h 480"/>
                  <a:gd name="T8" fmla="*/ 217 w 257"/>
                  <a:gd name="T9" fmla="*/ 41 h 480"/>
                  <a:gd name="T10" fmla="*/ 233 w 257"/>
                  <a:gd name="T11" fmla="*/ 67 h 480"/>
                  <a:gd name="T12" fmla="*/ 244 w 257"/>
                  <a:gd name="T13" fmla="*/ 95 h 480"/>
                  <a:gd name="T14" fmla="*/ 253 w 257"/>
                  <a:gd name="T15" fmla="*/ 124 h 480"/>
                  <a:gd name="T16" fmla="*/ 256 w 257"/>
                  <a:gd name="T17" fmla="*/ 151 h 480"/>
                  <a:gd name="T18" fmla="*/ 250 w 257"/>
                  <a:gd name="T19" fmla="*/ 191 h 480"/>
                  <a:gd name="T20" fmla="*/ 223 w 257"/>
                  <a:gd name="T21" fmla="*/ 227 h 480"/>
                  <a:gd name="T22" fmla="*/ 205 w 257"/>
                  <a:gd name="T23" fmla="*/ 247 h 480"/>
                  <a:gd name="T24" fmla="*/ 232 w 257"/>
                  <a:gd name="T25" fmla="*/ 278 h 480"/>
                  <a:gd name="T26" fmla="*/ 247 w 257"/>
                  <a:gd name="T27" fmla="*/ 313 h 480"/>
                  <a:gd name="T28" fmla="*/ 250 w 257"/>
                  <a:gd name="T29" fmla="*/ 340 h 480"/>
                  <a:gd name="T30" fmla="*/ 247 w 257"/>
                  <a:gd name="T31" fmla="*/ 367 h 480"/>
                  <a:gd name="T32" fmla="*/ 241 w 257"/>
                  <a:gd name="T33" fmla="*/ 392 h 480"/>
                  <a:gd name="T34" fmla="*/ 226 w 257"/>
                  <a:gd name="T35" fmla="*/ 426 h 480"/>
                  <a:gd name="T36" fmla="*/ 203 w 257"/>
                  <a:gd name="T37" fmla="*/ 458 h 480"/>
                  <a:gd name="T38" fmla="*/ 167 w 257"/>
                  <a:gd name="T39" fmla="*/ 475 h 480"/>
                  <a:gd name="T40" fmla="*/ 121 w 257"/>
                  <a:gd name="T41" fmla="*/ 478 h 480"/>
                  <a:gd name="T42" fmla="*/ 78 w 257"/>
                  <a:gd name="T43" fmla="*/ 467 h 480"/>
                  <a:gd name="T44" fmla="*/ 45 w 257"/>
                  <a:gd name="T45" fmla="*/ 446 h 480"/>
                  <a:gd name="T46" fmla="*/ 1 w 257"/>
                  <a:gd name="T47" fmla="*/ 390 h 480"/>
                  <a:gd name="T48" fmla="*/ 31 w 257"/>
                  <a:gd name="T49" fmla="*/ 372 h 480"/>
                  <a:gd name="T50" fmla="*/ 41 w 257"/>
                  <a:gd name="T51" fmla="*/ 397 h 480"/>
                  <a:gd name="T52" fmla="*/ 67 w 257"/>
                  <a:gd name="T53" fmla="*/ 426 h 480"/>
                  <a:gd name="T54" fmla="*/ 98 w 257"/>
                  <a:gd name="T55" fmla="*/ 442 h 480"/>
                  <a:gd name="T56" fmla="*/ 126 w 257"/>
                  <a:gd name="T57" fmla="*/ 447 h 480"/>
                  <a:gd name="T58" fmla="*/ 162 w 257"/>
                  <a:gd name="T59" fmla="*/ 441 h 480"/>
                  <a:gd name="T60" fmla="*/ 187 w 257"/>
                  <a:gd name="T61" fmla="*/ 417 h 480"/>
                  <a:gd name="T62" fmla="*/ 206 w 257"/>
                  <a:gd name="T63" fmla="*/ 381 h 480"/>
                  <a:gd name="T64" fmla="*/ 215 w 257"/>
                  <a:gd name="T65" fmla="*/ 347 h 480"/>
                  <a:gd name="T66" fmla="*/ 210 w 257"/>
                  <a:gd name="T67" fmla="*/ 319 h 480"/>
                  <a:gd name="T68" fmla="*/ 186 w 257"/>
                  <a:gd name="T69" fmla="*/ 286 h 480"/>
                  <a:gd name="T70" fmla="*/ 161 w 257"/>
                  <a:gd name="T71" fmla="*/ 258 h 480"/>
                  <a:gd name="T72" fmla="*/ 163 w 257"/>
                  <a:gd name="T73" fmla="*/ 245 h 480"/>
                  <a:gd name="T74" fmla="*/ 194 w 257"/>
                  <a:gd name="T75" fmla="*/ 217 h 480"/>
                  <a:gd name="T76" fmla="*/ 221 w 257"/>
                  <a:gd name="T77" fmla="*/ 180 h 480"/>
                  <a:gd name="T78" fmla="*/ 225 w 257"/>
                  <a:gd name="T79" fmla="*/ 138 h 480"/>
                  <a:gd name="T80" fmla="*/ 215 w 257"/>
                  <a:gd name="T81" fmla="*/ 99 h 480"/>
                  <a:gd name="T82" fmla="*/ 198 w 257"/>
                  <a:gd name="T83" fmla="*/ 66 h 480"/>
                  <a:gd name="T84" fmla="*/ 172 w 257"/>
                  <a:gd name="T85" fmla="*/ 50 h 480"/>
                  <a:gd name="T86" fmla="*/ 141 w 257"/>
                  <a:gd name="T87" fmla="*/ 41 h 480"/>
                  <a:gd name="T88" fmla="*/ 107 w 257"/>
                  <a:gd name="T89" fmla="*/ 39 h 480"/>
                  <a:gd name="T90" fmla="*/ 78 w 257"/>
                  <a:gd name="T91" fmla="*/ 48 h 480"/>
                  <a:gd name="T92" fmla="*/ 51 w 257"/>
                  <a:gd name="T93" fmla="*/ 73 h 480"/>
                  <a:gd name="T94" fmla="*/ 39 w 257"/>
                  <a:gd name="T95" fmla="*/ 106 h 480"/>
                  <a:gd name="T96" fmla="*/ 37 w 257"/>
                  <a:gd name="T97" fmla="*/ 143 h 480"/>
                  <a:gd name="T98" fmla="*/ 51 w 257"/>
                  <a:gd name="T99" fmla="*/ 184 h 480"/>
                  <a:gd name="T100" fmla="*/ 65 w 257"/>
                  <a:gd name="T101" fmla="*/ 208 h 480"/>
                  <a:gd name="T102" fmla="*/ 85 w 257"/>
                  <a:gd name="T103" fmla="*/ 242 h 480"/>
                  <a:gd name="T104" fmla="*/ 47 w 257"/>
                  <a:gd name="T105" fmla="*/ 253 h 480"/>
                  <a:gd name="T106" fmla="*/ 30 w 257"/>
                  <a:gd name="T107" fmla="*/ 220 h 480"/>
                  <a:gd name="T108" fmla="*/ 17 w 257"/>
                  <a:gd name="T109" fmla="*/ 191 h 480"/>
                  <a:gd name="T110" fmla="*/ 5 w 257"/>
                  <a:gd name="T111" fmla="*/ 158 h 480"/>
                  <a:gd name="T112" fmla="*/ 0 w 257"/>
                  <a:gd name="T113" fmla="*/ 125 h 480"/>
                  <a:gd name="T114" fmla="*/ 1 w 257"/>
                  <a:gd name="T115" fmla="*/ 95 h 480"/>
                  <a:gd name="T116" fmla="*/ 10 w 257"/>
                  <a:gd name="T117" fmla="*/ 70 h 480"/>
                  <a:gd name="T118" fmla="*/ 30 w 257"/>
                  <a:gd name="T119" fmla="*/ 37 h 4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7" h="480">
                    <a:moveTo>
                      <a:pt x="85" y="4"/>
                    </a:moveTo>
                    <a:lnTo>
                      <a:pt x="85" y="4"/>
                    </a:lnTo>
                    <a:lnTo>
                      <a:pt x="88" y="3"/>
                    </a:lnTo>
                    <a:lnTo>
                      <a:pt x="92" y="1"/>
                    </a:lnTo>
                    <a:lnTo>
                      <a:pt x="99" y="1"/>
                    </a:lnTo>
                    <a:lnTo>
                      <a:pt x="105" y="1"/>
                    </a:lnTo>
                    <a:lnTo>
                      <a:pt x="113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36" y="1"/>
                    </a:lnTo>
                    <a:lnTo>
                      <a:pt x="141" y="1"/>
                    </a:lnTo>
                    <a:lnTo>
                      <a:pt x="146" y="1"/>
                    </a:lnTo>
                    <a:lnTo>
                      <a:pt x="152" y="3"/>
                    </a:lnTo>
                    <a:lnTo>
                      <a:pt x="155" y="4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2" y="7"/>
                    </a:lnTo>
                    <a:lnTo>
                      <a:pt x="176" y="10"/>
                    </a:lnTo>
                    <a:lnTo>
                      <a:pt x="181" y="11"/>
                    </a:lnTo>
                    <a:lnTo>
                      <a:pt x="186" y="13"/>
                    </a:lnTo>
                    <a:lnTo>
                      <a:pt x="192" y="17"/>
                    </a:lnTo>
                    <a:lnTo>
                      <a:pt x="195" y="19"/>
                    </a:lnTo>
                    <a:lnTo>
                      <a:pt x="200" y="23"/>
                    </a:lnTo>
                    <a:lnTo>
                      <a:pt x="203" y="25"/>
                    </a:lnTo>
                    <a:lnTo>
                      <a:pt x="208" y="30"/>
                    </a:lnTo>
                    <a:lnTo>
                      <a:pt x="212" y="33"/>
                    </a:lnTo>
                    <a:lnTo>
                      <a:pt x="214" y="37"/>
                    </a:lnTo>
                    <a:lnTo>
                      <a:pt x="217" y="41"/>
                    </a:lnTo>
                    <a:lnTo>
                      <a:pt x="221" y="45"/>
                    </a:lnTo>
                    <a:lnTo>
                      <a:pt x="223" y="50"/>
                    </a:lnTo>
                    <a:lnTo>
                      <a:pt x="226" y="54"/>
                    </a:lnTo>
                    <a:lnTo>
                      <a:pt x="228" y="59"/>
                    </a:lnTo>
                    <a:lnTo>
                      <a:pt x="232" y="64"/>
                    </a:lnTo>
                    <a:lnTo>
                      <a:pt x="233" y="67"/>
                    </a:lnTo>
                    <a:lnTo>
                      <a:pt x="235" y="72"/>
                    </a:lnTo>
                    <a:lnTo>
                      <a:pt x="237" y="77"/>
                    </a:lnTo>
                    <a:lnTo>
                      <a:pt x="240" y="81"/>
                    </a:lnTo>
                    <a:lnTo>
                      <a:pt x="241" y="86"/>
                    </a:lnTo>
                    <a:lnTo>
                      <a:pt x="243" y="91"/>
                    </a:lnTo>
                    <a:lnTo>
                      <a:pt x="244" y="95"/>
                    </a:lnTo>
                    <a:lnTo>
                      <a:pt x="247" y="101"/>
                    </a:lnTo>
                    <a:lnTo>
                      <a:pt x="248" y="105"/>
                    </a:lnTo>
                    <a:lnTo>
                      <a:pt x="249" y="110"/>
                    </a:lnTo>
                    <a:lnTo>
                      <a:pt x="250" y="114"/>
                    </a:lnTo>
                    <a:lnTo>
                      <a:pt x="252" y="119"/>
                    </a:lnTo>
                    <a:lnTo>
                      <a:pt x="253" y="124"/>
                    </a:lnTo>
                    <a:lnTo>
                      <a:pt x="253" y="128"/>
                    </a:lnTo>
                    <a:lnTo>
                      <a:pt x="254" y="133"/>
                    </a:lnTo>
                    <a:lnTo>
                      <a:pt x="255" y="138"/>
                    </a:lnTo>
                    <a:lnTo>
                      <a:pt x="255" y="143"/>
                    </a:lnTo>
                    <a:lnTo>
                      <a:pt x="256" y="147"/>
                    </a:lnTo>
                    <a:lnTo>
                      <a:pt x="256" y="151"/>
                    </a:lnTo>
                    <a:lnTo>
                      <a:pt x="257" y="155"/>
                    </a:lnTo>
                    <a:lnTo>
                      <a:pt x="257" y="163"/>
                    </a:lnTo>
                    <a:lnTo>
                      <a:pt x="257" y="171"/>
                    </a:lnTo>
                    <a:lnTo>
                      <a:pt x="255" y="178"/>
                    </a:lnTo>
                    <a:lnTo>
                      <a:pt x="253" y="185"/>
                    </a:lnTo>
                    <a:lnTo>
                      <a:pt x="250" y="191"/>
                    </a:lnTo>
                    <a:lnTo>
                      <a:pt x="247" y="199"/>
                    </a:lnTo>
                    <a:lnTo>
                      <a:pt x="243" y="205"/>
                    </a:lnTo>
                    <a:lnTo>
                      <a:pt x="239" y="211"/>
                    </a:lnTo>
                    <a:lnTo>
                      <a:pt x="233" y="217"/>
                    </a:lnTo>
                    <a:lnTo>
                      <a:pt x="229" y="222"/>
                    </a:lnTo>
                    <a:lnTo>
                      <a:pt x="223" y="227"/>
                    </a:lnTo>
                    <a:lnTo>
                      <a:pt x="219" y="232"/>
                    </a:lnTo>
                    <a:lnTo>
                      <a:pt x="214" y="235"/>
                    </a:lnTo>
                    <a:lnTo>
                      <a:pt x="210" y="239"/>
                    </a:lnTo>
                    <a:lnTo>
                      <a:pt x="205" y="244"/>
                    </a:lnTo>
                    <a:lnTo>
                      <a:pt x="203" y="246"/>
                    </a:lnTo>
                    <a:lnTo>
                      <a:pt x="205" y="247"/>
                    </a:lnTo>
                    <a:lnTo>
                      <a:pt x="210" y="252"/>
                    </a:lnTo>
                    <a:lnTo>
                      <a:pt x="213" y="257"/>
                    </a:lnTo>
                    <a:lnTo>
                      <a:pt x="217" y="261"/>
                    </a:lnTo>
                    <a:lnTo>
                      <a:pt x="222" y="266"/>
                    </a:lnTo>
                    <a:lnTo>
                      <a:pt x="227" y="272"/>
                    </a:lnTo>
                    <a:lnTo>
                      <a:pt x="232" y="278"/>
                    </a:lnTo>
                    <a:lnTo>
                      <a:pt x="235" y="285"/>
                    </a:lnTo>
                    <a:lnTo>
                      <a:pt x="239" y="292"/>
                    </a:lnTo>
                    <a:lnTo>
                      <a:pt x="243" y="300"/>
                    </a:lnTo>
                    <a:lnTo>
                      <a:pt x="244" y="305"/>
                    </a:lnTo>
                    <a:lnTo>
                      <a:pt x="246" y="308"/>
                    </a:lnTo>
                    <a:lnTo>
                      <a:pt x="247" y="313"/>
                    </a:lnTo>
                    <a:lnTo>
                      <a:pt x="249" y="318"/>
                    </a:lnTo>
                    <a:lnTo>
                      <a:pt x="249" y="322"/>
                    </a:lnTo>
                    <a:lnTo>
                      <a:pt x="250" y="326"/>
                    </a:lnTo>
                    <a:lnTo>
                      <a:pt x="250" y="331"/>
                    </a:lnTo>
                    <a:lnTo>
                      <a:pt x="252" y="337"/>
                    </a:lnTo>
                    <a:lnTo>
                      <a:pt x="250" y="340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0" y="354"/>
                    </a:lnTo>
                    <a:lnTo>
                      <a:pt x="249" y="358"/>
                    </a:lnTo>
                    <a:lnTo>
                      <a:pt x="249" y="362"/>
                    </a:lnTo>
                    <a:lnTo>
                      <a:pt x="247" y="367"/>
                    </a:lnTo>
                    <a:lnTo>
                      <a:pt x="247" y="372"/>
                    </a:lnTo>
                    <a:lnTo>
                      <a:pt x="246" y="375"/>
                    </a:lnTo>
                    <a:lnTo>
                      <a:pt x="244" y="380"/>
                    </a:lnTo>
                    <a:lnTo>
                      <a:pt x="243" y="384"/>
                    </a:lnTo>
                    <a:lnTo>
                      <a:pt x="242" y="388"/>
                    </a:lnTo>
                    <a:lnTo>
                      <a:pt x="241" y="392"/>
                    </a:lnTo>
                    <a:lnTo>
                      <a:pt x="239" y="397"/>
                    </a:lnTo>
                    <a:lnTo>
                      <a:pt x="237" y="400"/>
                    </a:lnTo>
                    <a:lnTo>
                      <a:pt x="237" y="405"/>
                    </a:lnTo>
                    <a:lnTo>
                      <a:pt x="233" y="412"/>
                    </a:lnTo>
                    <a:lnTo>
                      <a:pt x="229" y="420"/>
                    </a:lnTo>
                    <a:lnTo>
                      <a:pt x="226" y="426"/>
                    </a:lnTo>
                    <a:lnTo>
                      <a:pt x="222" y="433"/>
                    </a:lnTo>
                    <a:lnTo>
                      <a:pt x="219" y="438"/>
                    </a:lnTo>
                    <a:lnTo>
                      <a:pt x="215" y="444"/>
                    </a:lnTo>
                    <a:lnTo>
                      <a:pt x="212" y="449"/>
                    </a:lnTo>
                    <a:lnTo>
                      <a:pt x="208" y="454"/>
                    </a:lnTo>
                    <a:lnTo>
                      <a:pt x="203" y="458"/>
                    </a:lnTo>
                    <a:lnTo>
                      <a:pt x="199" y="461"/>
                    </a:lnTo>
                    <a:lnTo>
                      <a:pt x="193" y="465"/>
                    </a:lnTo>
                    <a:lnTo>
                      <a:pt x="187" y="468"/>
                    </a:lnTo>
                    <a:lnTo>
                      <a:pt x="181" y="471"/>
                    </a:lnTo>
                    <a:lnTo>
                      <a:pt x="174" y="473"/>
                    </a:lnTo>
                    <a:lnTo>
                      <a:pt x="167" y="475"/>
                    </a:lnTo>
                    <a:lnTo>
                      <a:pt x="160" y="478"/>
                    </a:lnTo>
                    <a:lnTo>
                      <a:pt x="152" y="478"/>
                    </a:lnTo>
                    <a:lnTo>
                      <a:pt x="145" y="479"/>
                    </a:lnTo>
                    <a:lnTo>
                      <a:pt x="136" y="479"/>
                    </a:lnTo>
                    <a:lnTo>
                      <a:pt x="129" y="480"/>
                    </a:lnTo>
                    <a:lnTo>
                      <a:pt x="121" y="478"/>
                    </a:lnTo>
                    <a:lnTo>
                      <a:pt x="114" y="478"/>
                    </a:lnTo>
                    <a:lnTo>
                      <a:pt x="106" y="475"/>
                    </a:lnTo>
                    <a:lnTo>
                      <a:pt x="99" y="475"/>
                    </a:lnTo>
                    <a:lnTo>
                      <a:pt x="92" y="472"/>
                    </a:lnTo>
                    <a:lnTo>
                      <a:pt x="85" y="469"/>
                    </a:lnTo>
                    <a:lnTo>
                      <a:pt x="78" y="467"/>
                    </a:lnTo>
                    <a:lnTo>
                      <a:pt x="72" y="464"/>
                    </a:lnTo>
                    <a:lnTo>
                      <a:pt x="66" y="460"/>
                    </a:lnTo>
                    <a:lnTo>
                      <a:pt x="60" y="457"/>
                    </a:lnTo>
                    <a:lnTo>
                      <a:pt x="54" y="453"/>
                    </a:lnTo>
                    <a:lnTo>
                      <a:pt x="51" y="449"/>
                    </a:lnTo>
                    <a:lnTo>
                      <a:pt x="45" y="446"/>
                    </a:lnTo>
                    <a:lnTo>
                      <a:pt x="41" y="444"/>
                    </a:lnTo>
                    <a:lnTo>
                      <a:pt x="37" y="440"/>
                    </a:lnTo>
                    <a:lnTo>
                      <a:pt x="34" y="438"/>
                    </a:lnTo>
                    <a:lnTo>
                      <a:pt x="31" y="434"/>
                    </a:lnTo>
                    <a:lnTo>
                      <a:pt x="30" y="434"/>
                    </a:lnTo>
                    <a:lnTo>
                      <a:pt x="1" y="390"/>
                    </a:lnTo>
                    <a:lnTo>
                      <a:pt x="25" y="346"/>
                    </a:lnTo>
                    <a:lnTo>
                      <a:pt x="25" y="350"/>
                    </a:lnTo>
                    <a:lnTo>
                      <a:pt x="25" y="353"/>
                    </a:lnTo>
                    <a:lnTo>
                      <a:pt x="27" y="359"/>
                    </a:lnTo>
                    <a:lnTo>
                      <a:pt x="28" y="365"/>
                    </a:lnTo>
                    <a:lnTo>
                      <a:pt x="31" y="372"/>
                    </a:lnTo>
                    <a:lnTo>
                      <a:pt x="32" y="375"/>
                    </a:lnTo>
                    <a:lnTo>
                      <a:pt x="33" y="380"/>
                    </a:lnTo>
                    <a:lnTo>
                      <a:pt x="35" y="384"/>
                    </a:lnTo>
                    <a:lnTo>
                      <a:pt x="38" y="388"/>
                    </a:lnTo>
                    <a:lnTo>
                      <a:pt x="39" y="392"/>
                    </a:lnTo>
                    <a:lnTo>
                      <a:pt x="41" y="397"/>
                    </a:lnTo>
                    <a:lnTo>
                      <a:pt x="44" y="400"/>
                    </a:lnTo>
                    <a:lnTo>
                      <a:pt x="47" y="405"/>
                    </a:lnTo>
                    <a:lnTo>
                      <a:pt x="53" y="412"/>
                    </a:lnTo>
                    <a:lnTo>
                      <a:pt x="60" y="420"/>
                    </a:lnTo>
                    <a:lnTo>
                      <a:pt x="64" y="424"/>
                    </a:lnTo>
                    <a:lnTo>
                      <a:pt x="67" y="426"/>
                    </a:lnTo>
                    <a:lnTo>
                      <a:pt x="72" y="430"/>
                    </a:lnTo>
                    <a:lnTo>
                      <a:pt x="77" y="433"/>
                    </a:lnTo>
                    <a:lnTo>
                      <a:pt x="80" y="435"/>
                    </a:lnTo>
                    <a:lnTo>
                      <a:pt x="86" y="438"/>
                    </a:lnTo>
                    <a:lnTo>
                      <a:pt x="91" y="440"/>
                    </a:lnTo>
                    <a:lnTo>
                      <a:pt x="98" y="442"/>
                    </a:lnTo>
                    <a:lnTo>
                      <a:pt x="102" y="444"/>
                    </a:lnTo>
                    <a:lnTo>
                      <a:pt x="108" y="444"/>
                    </a:lnTo>
                    <a:lnTo>
                      <a:pt x="112" y="445"/>
                    </a:lnTo>
                    <a:lnTo>
                      <a:pt x="118" y="446"/>
                    </a:lnTo>
                    <a:lnTo>
                      <a:pt x="122" y="446"/>
                    </a:lnTo>
                    <a:lnTo>
                      <a:pt x="126" y="447"/>
                    </a:lnTo>
                    <a:lnTo>
                      <a:pt x="131" y="447"/>
                    </a:lnTo>
                    <a:lnTo>
                      <a:pt x="135" y="447"/>
                    </a:lnTo>
                    <a:lnTo>
                      <a:pt x="142" y="446"/>
                    </a:lnTo>
                    <a:lnTo>
                      <a:pt x="149" y="446"/>
                    </a:lnTo>
                    <a:lnTo>
                      <a:pt x="155" y="444"/>
                    </a:lnTo>
                    <a:lnTo>
                      <a:pt x="162" y="441"/>
                    </a:lnTo>
                    <a:lnTo>
                      <a:pt x="166" y="438"/>
                    </a:lnTo>
                    <a:lnTo>
                      <a:pt x="172" y="435"/>
                    </a:lnTo>
                    <a:lnTo>
                      <a:pt x="175" y="431"/>
                    </a:lnTo>
                    <a:lnTo>
                      <a:pt x="180" y="427"/>
                    </a:lnTo>
                    <a:lnTo>
                      <a:pt x="183" y="422"/>
                    </a:lnTo>
                    <a:lnTo>
                      <a:pt x="187" y="417"/>
                    </a:lnTo>
                    <a:lnTo>
                      <a:pt x="192" y="411"/>
                    </a:lnTo>
                    <a:lnTo>
                      <a:pt x="195" y="406"/>
                    </a:lnTo>
                    <a:lnTo>
                      <a:pt x="198" y="399"/>
                    </a:lnTo>
                    <a:lnTo>
                      <a:pt x="200" y="393"/>
                    </a:lnTo>
                    <a:lnTo>
                      <a:pt x="202" y="387"/>
                    </a:lnTo>
                    <a:lnTo>
                      <a:pt x="206" y="381"/>
                    </a:lnTo>
                    <a:lnTo>
                      <a:pt x="207" y="374"/>
                    </a:lnTo>
                    <a:lnTo>
                      <a:pt x="209" y="370"/>
                    </a:lnTo>
                    <a:lnTo>
                      <a:pt x="212" y="364"/>
                    </a:lnTo>
                    <a:lnTo>
                      <a:pt x="213" y="358"/>
                    </a:lnTo>
                    <a:lnTo>
                      <a:pt x="214" y="352"/>
                    </a:lnTo>
                    <a:lnTo>
                      <a:pt x="215" y="347"/>
                    </a:lnTo>
                    <a:lnTo>
                      <a:pt x="215" y="341"/>
                    </a:lnTo>
                    <a:lnTo>
                      <a:pt x="215" y="337"/>
                    </a:lnTo>
                    <a:lnTo>
                      <a:pt x="214" y="332"/>
                    </a:lnTo>
                    <a:lnTo>
                      <a:pt x="213" y="327"/>
                    </a:lnTo>
                    <a:lnTo>
                      <a:pt x="212" y="322"/>
                    </a:lnTo>
                    <a:lnTo>
                      <a:pt x="210" y="319"/>
                    </a:lnTo>
                    <a:lnTo>
                      <a:pt x="207" y="313"/>
                    </a:lnTo>
                    <a:lnTo>
                      <a:pt x="203" y="308"/>
                    </a:lnTo>
                    <a:lnTo>
                      <a:pt x="200" y="302"/>
                    </a:lnTo>
                    <a:lnTo>
                      <a:pt x="195" y="298"/>
                    </a:lnTo>
                    <a:lnTo>
                      <a:pt x="190" y="292"/>
                    </a:lnTo>
                    <a:lnTo>
                      <a:pt x="186" y="286"/>
                    </a:lnTo>
                    <a:lnTo>
                      <a:pt x="181" y="280"/>
                    </a:lnTo>
                    <a:lnTo>
                      <a:pt x="178" y="275"/>
                    </a:lnTo>
                    <a:lnTo>
                      <a:pt x="172" y="270"/>
                    </a:lnTo>
                    <a:lnTo>
                      <a:pt x="168" y="265"/>
                    </a:lnTo>
                    <a:lnTo>
                      <a:pt x="163" y="260"/>
                    </a:lnTo>
                    <a:lnTo>
                      <a:pt x="161" y="258"/>
                    </a:lnTo>
                    <a:lnTo>
                      <a:pt x="155" y="252"/>
                    </a:lnTo>
                    <a:lnTo>
                      <a:pt x="154" y="251"/>
                    </a:lnTo>
                    <a:lnTo>
                      <a:pt x="156" y="248"/>
                    </a:lnTo>
                    <a:lnTo>
                      <a:pt x="159" y="246"/>
                    </a:lnTo>
                    <a:lnTo>
                      <a:pt x="163" y="245"/>
                    </a:lnTo>
                    <a:lnTo>
                      <a:pt x="167" y="240"/>
                    </a:lnTo>
                    <a:lnTo>
                      <a:pt x="172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8" y="222"/>
                    </a:lnTo>
                    <a:lnTo>
                      <a:pt x="194" y="217"/>
                    </a:lnTo>
                    <a:lnTo>
                      <a:pt x="200" y="211"/>
                    </a:lnTo>
                    <a:lnTo>
                      <a:pt x="206" y="205"/>
                    </a:lnTo>
                    <a:lnTo>
                      <a:pt x="209" y="199"/>
                    </a:lnTo>
                    <a:lnTo>
                      <a:pt x="214" y="193"/>
                    </a:lnTo>
                    <a:lnTo>
                      <a:pt x="217" y="186"/>
                    </a:lnTo>
                    <a:lnTo>
                      <a:pt x="221" y="180"/>
                    </a:lnTo>
                    <a:lnTo>
                      <a:pt x="221" y="173"/>
                    </a:lnTo>
                    <a:lnTo>
                      <a:pt x="223" y="165"/>
                    </a:lnTo>
                    <a:lnTo>
                      <a:pt x="223" y="159"/>
                    </a:lnTo>
                    <a:lnTo>
                      <a:pt x="225" y="152"/>
                    </a:lnTo>
                    <a:lnTo>
                      <a:pt x="225" y="145"/>
                    </a:lnTo>
                    <a:lnTo>
                      <a:pt x="225" y="138"/>
                    </a:lnTo>
                    <a:lnTo>
                      <a:pt x="223" y="131"/>
                    </a:lnTo>
                    <a:lnTo>
                      <a:pt x="223" y="125"/>
                    </a:lnTo>
                    <a:lnTo>
                      <a:pt x="221" y="118"/>
                    </a:lnTo>
                    <a:lnTo>
                      <a:pt x="220" y="111"/>
                    </a:lnTo>
                    <a:lnTo>
                      <a:pt x="217" y="105"/>
                    </a:lnTo>
                    <a:lnTo>
                      <a:pt x="215" y="99"/>
                    </a:lnTo>
                    <a:lnTo>
                      <a:pt x="213" y="92"/>
                    </a:lnTo>
                    <a:lnTo>
                      <a:pt x="210" y="87"/>
                    </a:lnTo>
                    <a:lnTo>
                      <a:pt x="207" y="81"/>
                    </a:lnTo>
                    <a:lnTo>
                      <a:pt x="206" y="75"/>
                    </a:lnTo>
                    <a:lnTo>
                      <a:pt x="201" y="70"/>
                    </a:lnTo>
                    <a:lnTo>
                      <a:pt x="198" y="66"/>
                    </a:lnTo>
                    <a:lnTo>
                      <a:pt x="193" y="61"/>
                    </a:lnTo>
                    <a:lnTo>
                      <a:pt x="189" y="59"/>
                    </a:lnTo>
                    <a:lnTo>
                      <a:pt x="186" y="55"/>
                    </a:lnTo>
                    <a:lnTo>
                      <a:pt x="181" y="53"/>
                    </a:lnTo>
                    <a:lnTo>
                      <a:pt x="176" y="51"/>
                    </a:lnTo>
                    <a:lnTo>
                      <a:pt x="172" y="50"/>
                    </a:lnTo>
                    <a:lnTo>
                      <a:pt x="166" y="47"/>
                    </a:lnTo>
                    <a:lnTo>
                      <a:pt x="162" y="46"/>
                    </a:lnTo>
                    <a:lnTo>
                      <a:pt x="155" y="45"/>
                    </a:lnTo>
                    <a:lnTo>
                      <a:pt x="152" y="44"/>
                    </a:lnTo>
                    <a:lnTo>
                      <a:pt x="146" y="43"/>
                    </a:lnTo>
                    <a:lnTo>
                      <a:pt x="141" y="41"/>
                    </a:lnTo>
                    <a:lnTo>
                      <a:pt x="135" y="41"/>
                    </a:lnTo>
                    <a:lnTo>
                      <a:pt x="131" y="41"/>
                    </a:lnTo>
                    <a:lnTo>
                      <a:pt x="124" y="39"/>
                    </a:lnTo>
                    <a:lnTo>
                      <a:pt x="118" y="39"/>
                    </a:lnTo>
                    <a:lnTo>
                      <a:pt x="112" y="39"/>
                    </a:lnTo>
                    <a:lnTo>
                      <a:pt x="107" y="39"/>
                    </a:lnTo>
                    <a:lnTo>
                      <a:pt x="101" y="39"/>
                    </a:lnTo>
                    <a:lnTo>
                      <a:pt x="97" y="41"/>
                    </a:lnTo>
                    <a:lnTo>
                      <a:pt x="92" y="43"/>
                    </a:lnTo>
                    <a:lnTo>
                      <a:pt x="87" y="45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3" y="51"/>
                    </a:lnTo>
                    <a:lnTo>
                      <a:pt x="71" y="53"/>
                    </a:lnTo>
                    <a:lnTo>
                      <a:pt x="62" y="59"/>
                    </a:lnTo>
                    <a:lnTo>
                      <a:pt x="58" y="67"/>
                    </a:lnTo>
                    <a:lnTo>
                      <a:pt x="54" y="70"/>
                    </a:lnTo>
                    <a:lnTo>
                      <a:pt x="51" y="73"/>
                    </a:lnTo>
                    <a:lnTo>
                      <a:pt x="48" y="78"/>
                    </a:lnTo>
                    <a:lnTo>
                      <a:pt x="47" y="83"/>
                    </a:lnTo>
                    <a:lnTo>
                      <a:pt x="44" y="87"/>
                    </a:lnTo>
                    <a:lnTo>
                      <a:pt x="41" y="93"/>
                    </a:lnTo>
                    <a:lnTo>
                      <a:pt x="40" y="99"/>
                    </a:lnTo>
                    <a:lnTo>
                      <a:pt x="39" y="106"/>
                    </a:lnTo>
                    <a:lnTo>
                      <a:pt x="37" y="112"/>
                    </a:lnTo>
                    <a:lnTo>
                      <a:pt x="35" y="118"/>
                    </a:lnTo>
                    <a:lnTo>
                      <a:pt x="35" y="125"/>
                    </a:lnTo>
                    <a:lnTo>
                      <a:pt x="35" y="131"/>
                    </a:lnTo>
                    <a:lnTo>
                      <a:pt x="35" y="137"/>
                    </a:lnTo>
                    <a:lnTo>
                      <a:pt x="37" y="143"/>
                    </a:lnTo>
                    <a:lnTo>
                      <a:pt x="38" y="148"/>
                    </a:lnTo>
                    <a:lnTo>
                      <a:pt x="40" y="155"/>
                    </a:lnTo>
                    <a:lnTo>
                      <a:pt x="41" y="161"/>
                    </a:lnTo>
                    <a:lnTo>
                      <a:pt x="45" y="168"/>
                    </a:lnTo>
                    <a:lnTo>
                      <a:pt x="47" y="175"/>
                    </a:lnTo>
                    <a:lnTo>
                      <a:pt x="51" y="184"/>
                    </a:lnTo>
                    <a:lnTo>
                      <a:pt x="53" y="187"/>
                    </a:lnTo>
                    <a:lnTo>
                      <a:pt x="55" y="191"/>
                    </a:lnTo>
                    <a:lnTo>
                      <a:pt x="58" y="195"/>
                    </a:lnTo>
                    <a:lnTo>
                      <a:pt x="60" y="200"/>
                    </a:lnTo>
                    <a:lnTo>
                      <a:pt x="62" y="204"/>
                    </a:lnTo>
                    <a:lnTo>
                      <a:pt x="65" y="208"/>
                    </a:lnTo>
                    <a:lnTo>
                      <a:pt x="66" y="212"/>
                    </a:lnTo>
                    <a:lnTo>
                      <a:pt x="69" y="217"/>
                    </a:lnTo>
                    <a:lnTo>
                      <a:pt x="73" y="222"/>
                    </a:lnTo>
                    <a:lnTo>
                      <a:pt x="78" y="231"/>
                    </a:lnTo>
                    <a:lnTo>
                      <a:pt x="81" y="237"/>
                    </a:lnTo>
                    <a:lnTo>
                      <a:pt x="85" y="242"/>
                    </a:lnTo>
                    <a:lnTo>
                      <a:pt x="87" y="247"/>
                    </a:lnTo>
                    <a:lnTo>
                      <a:pt x="91" y="251"/>
                    </a:lnTo>
                    <a:lnTo>
                      <a:pt x="92" y="253"/>
                    </a:lnTo>
                    <a:lnTo>
                      <a:pt x="92" y="254"/>
                    </a:lnTo>
                    <a:lnTo>
                      <a:pt x="47" y="254"/>
                    </a:lnTo>
                    <a:lnTo>
                      <a:pt x="47" y="253"/>
                    </a:lnTo>
                    <a:lnTo>
                      <a:pt x="45" y="251"/>
                    </a:lnTo>
                    <a:lnTo>
                      <a:pt x="42" y="246"/>
                    </a:lnTo>
                    <a:lnTo>
                      <a:pt x="40" y="240"/>
                    </a:lnTo>
                    <a:lnTo>
                      <a:pt x="35" y="233"/>
                    </a:lnTo>
                    <a:lnTo>
                      <a:pt x="32" y="226"/>
                    </a:lnTo>
                    <a:lnTo>
                      <a:pt x="30" y="220"/>
                    </a:lnTo>
                    <a:lnTo>
                      <a:pt x="27" y="217"/>
                    </a:lnTo>
                    <a:lnTo>
                      <a:pt x="25" y="212"/>
                    </a:lnTo>
                    <a:lnTo>
                      <a:pt x="24" y="207"/>
                    </a:lnTo>
                    <a:lnTo>
                      <a:pt x="21" y="201"/>
                    </a:lnTo>
                    <a:lnTo>
                      <a:pt x="19" y="197"/>
                    </a:lnTo>
                    <a:lnTo>
                      <a:pt x="17" y="191"/>
                    </a:lnTo>
                    <a:lnTo>
                      <a:pt x="14" y="186"/>
                    </a:lnTo>
                    <a:lnTo>
                      <a:pt x="13" y="180"/>
                    </a:lnTo>
                    <a:lnTo>
                      <a:pt x="11" y="174"/>
                    </a:lnTo>
                    <a:lnTo>
                      <a:pt x="8" y="168"/>
                    </a:lnTo>
                    <a:lnTo>
                      <a:pt x="7" y="164"/>
                    </a:lnTo>
                    <a:lnTo>
                      <a:pt x="5" y="158"/>
                    </a:lnTo>
                    <a:lnTo>
                      <a:pt x="4" y="153"/>
                    </a:lnTo>
                    <a:lnTo>
                      <a:pt x="3" y="147"/>
                    </a:lnTo>
                    <a:lnTo>
                      <a:pt x="1" y="141"/>
                    </a:lnTo>
                    <a:lnTo>
                      <a:pt x="1" y="135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1" y="100"/>
                    </a:lnTo>
                    <a:lnTo>
                      <a:pt x="1" y="95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6" y="83"/>
                    </a:lnTo>
                    <a:lnTo>
                      <a:pt x="7" y="78"/>
                    </a:lnTo>
                    <a:lnTo>
                      <a:pt x="8" y="73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5" y="59"/>
                    </a:lnTo>
                    <a:lnTo>
                      <a:pt x="20" y="53"/>
                    </a:lnTo>
                    <a:lnTo>
                      <a:pt x="23" y="47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3" y="33"/>
                    </a:lnTo>
                    <a:lnTo>
                      <a:pt x="38" y="28"/>
                    </a:lnTo>
                    <a:lnTo>
                      <a:pt x="40" y="2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49" name="Freeform 335"/>
              <p:cNvSpPr>
                <a:spLocks noChangeAspect="1"/>
              </p:cNvSpPr>
              <p:nvPr/>
            </p:nvSpPr>
            <p:spPr bwMode="auto">
              <a:xfrm>
                <a:off x="1017" y="2866"/>
                <a:ext cx="107" cy="171"/>
              </a:xfrm>
              <a:custGeom>
                <a:avLst/>
                <a:gdLst>
                  <a:gd name="T0" fmla="*/ 104 w 107"/>
                  <a:gd name="T1" fmla="*/ 11 h 171"/>
                  <a:gd name="T2" fmla="*/ 94 w 107"/>
                  <a:gd name="T3" fmla="*/ 16 h 171"/>
                  <a:gd name="T4" fmla="*/ 85 w 107"/>
                  <a:gd name="T5" fmla="*/ 21 h 171"/>
                  <a:gd name="T6" fmla="*/ 74 w 107"/>
                  <a:gd name="T7" fmla="*/ 28 h 171"/>
                  <a:gd name="T8" fmla="*/ 64 w 107"/>
                  <a:gd name="T9" fmla="*/ 34 h 171"/>
                  <a:gd name="T10" fmla="*/ 54 w 107"/>
                  <a:gd name="T11" fmla="*/ 42 h 171"/>
                  <a:gd name="T12" fmla="*/ 46 w 107"/>
                  <a:gd name="T13" fmla="*/ 51 h 171"/>
                  <a:gd name="T14" fmla="*/ 41 w 107"/>
                  <a:gd name="T15" fmla="*/ 56 h 171"/>
                  <a:gd name="T16" fmla="*/ 38 w 107"/>
                  <a:gd name="T17" fmla="*/ 66 h 171"/>
                  <a:gd name="T18" fmla="*/ 37 w 107"/>
                  <a:gd name="T19" fmla="*/ 76 h 171"/>
                  <a:gd name="T20" fmla="*/ 37 w 107"/>
                  <a:gd name="T21" fmla="*/ 86 h 171"/>
                  <a:gd name="T22" fmla="*/ 37 w 107"/>
                  <a:gd name="T23" fmla="*/ 96 h 171"/>
                  <a:gd name="T24" fmla="*/ 37 w 107"/>
                  <a:gd name="T25" fmla="*/ 105 h 171"/>
                  <a:gd name="T26" fmla="*/ 38 w 107"/>
                  <a:gd name="T27" fmla="*/ 114 h 171"/>
                  <a:gd name="T28" fmla="*/ 53 w 107"/>
                  <a:gd name="T29" fmla="*/ 171 h 171"/>
                  <a:gd name="T30" fmla="*/ 9 w 107"/>
                  <a:gd name="T31" fmla="*/ 148 h 171"/>
                  <a:gd name="T32" fmla="*/ 7 w 107"/>
                  <a:gd name="T33" fmla="*/ 144 h 171"/>
                  <a:gd name="T34" fmla="*/ 5 w 107"/>
                  <a:gd name="T35" fmla="*/ 134 h 171"/>
                  <a:gd name="T36" fmla="*/ 3 w 107"/>
                  <a:gd name="T37" fmla="*/ 124 h 171"/>
                  <a:gd name="T38" fmla="*/ 1 w 107"/>
                  <a:gd name="T39" fmla="*/ 112 h 171"/>
                  <a:gd name="T40" fmla="*/ 0 w 107"/>
                  <a:gd name="T41" fmla="*/ 98 h 171"/>
                  <a:gd name="T42" fmla="*/ 0 w 107"/>
                  <a:gd name="T43" fmla="*/ 85 h 171"/>
                  <a:gd name="T44" fmla="*/ 0 w 107"/>
                  <a:gd name="T45" fmla="*/ 73 h 171"/>
                  <a:gd name="T46" fmla="*/ 4 w 107"/>
                  <a:gd name="T47" fmla="*/ 62 h 171"/>
                  <a:gd name="T48" fmla="*/ 6 w 107"/>
                  <a:gd name="T49" fmla="*/ 52 h 171"/>
                  <a:gd name="T50" fmla="*/ 10 w 107"/>
                  <a:gd name="T51" fmla="*/ 42 h 171"/>
                  <a:gd name="T52" fmla="*/ 14 w 107"/>
                  <a:gd name="T53" fmla="*/ 32 h 171"/>
                  <a:gd name="T54" fmla="*/ 21 w 107"/>
                  <a:gd name="T55" fmla="*/ 25 h 171"/>
                  <a:gd name="T56" fmla="*/ 32 w 107"/>
                  <a:gd name="T57" fmla="*/ 19 h 171"/>
                  <a:gd name="T58" fmla="*/ 44 w 107"/>
                  <a:gd name="T59" fmla="*/ 12 h 171"/>
                  <a:gd name="T60" fmla="*/ 54 w 107"/>
                  <a:gd name="T61" fmla="*/ 5 h 171"/>
                  <a:gd name="T62" fmla="*/ 60 w 107"/>
                  <a:gd name="T63" fmla="*/ 0 h 171"/>
                  <a:gd name="T64" fmla="*/ 107 w 107"/>
                  <a:gd name="T65" fmla="*/ 11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171">
                    <a:moveTo>
                      <a:pt x="107" y="11"/>
                    </a:moveTo>
                    <a:lnTo>
                      <a:pt x="104" y="11"/>
                    </a:lnTo>
                    <a:lnTo>
                      <a:pt x="99" y="14"/>
                    </a:lnTo>
                    <a:lnTo>
                      <a:pt x="94" y="16"/>
                    </a:lnTo>
                    <a:lnTo>
                      <a:pt x="90" y="19"/>
                    </a:lnTo>
                    <a:lnTo>
                      <a:pt x="85" y="21"/>
                    </a:lnTo>
                    <a:lnTo>
                      <a:pt x="80" y="25"/>
                    </a:lnTo>
                    <a:lnTo>
                      <a:pt x="74" y="28"/>
                    </a:lnTo>
                    <a:lnTo>
                      <a:pt x="70" y="32"/>
                    </a:lnTo>
                    <a:lnTo>
                      <a:pt x="64" y="34"/>
                    </a:lnTo>
                    <a:lnTo>
                      <a:pt x="59" y="39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46" y="51"/>
                    </a:lnTo>
                    <a:lnTo>
                      <a:pt x="44" y="54"/>
                    </a:lnTo>
                    <a:lnTo>
                      <a:pt x="41" y="56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8" y="72"/>
                    </a:lnTo>
                    <a:lnTo>
                      <a:pt x="37" y="76"/>
                    </a:lnTo>
                    <a:lnTo>
                      <a:pt x="37" y="82"/>
                    </a:lnTo>
                    <a:lnTo>
                      <a:pt x="37" y="86"/>
                    </a:lnTo>
                    <a:lnTo>
                      <a:pt x="37" y="92"/>
                    </a:lnTo>
                    <a:lnTo>
                      <a:pt x="37" y="96"/>
                    </a:lnTo>
                    <a:lnTo>
                      <a:pt x="37" y="101"/>
                    </a:lnTo>
                    <a:lnTo>
                      <a:pt x="37" y="105"/>
                    </a:lnTo>
                    <a:lnTo>
                      <a:pt x="38" y="109"/>
                    </a:lnTo>
                    <a:lnTo>
                      <a:pt x="38" y="114"/>
                    </a:lnTo>
                    <a:lnTo>
                      <a:pt x="39" y="116"/>
                    </a:lnTo>
                    <a:lnTo>
                      <a:pt x="53" y="171"/>
                    </a:lnTo>
                    <a:lnTo>
                      <a:pt x="10" y="149"/>
                    </a:lnTo>
                    <a:lnTo>
                      <a:pt x="9" y="148"/>
                    </a:lnTo>
                    <a:lnTo>
                      <a:pt x="9" y="146"/>
                    </a:lnTo>
                    <a:lnTo>
                      <a:pt x="7" y="144"/>
                    </a:lnTo>
                    <a:lnTo>
                      <a:pt x="6" y="140"/>
                    </a:lnTo>
                    <a:lnTo>
                      <a:pt x="5" y="134"/>
                    </a:lnTo>
                    <a:lnTo>
                      <a:pt x="4" y="129"/>
                    </a:lnTo>
                    <a:lnTo>
                      <a:pt x="3" y="124"/>
                    </a:lnTo>
                    <a:lnTo>
                      <a:pt x="3" y="118"/>
                    </a:lnTo>
                    <a:lnTo>
                      <a:pt x="1" y="112"/>
                    </a:lnTo>
                    <a:lnTo>
                      <a:pt x="0" y="105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0" y="85"/>
                    </a:lnTo>
                    <a:lnTo>
                      <a:pt x="0" y="79"/>
                    </a:lnTo>
                    <a:lnTo>
                      <a:pt x="0" y="73"/>
                    </a:lnTo>
                    <a:lnTo>
                      <a:pt x="3" y="68"/>
                    </a:lnTo>
                    <a:lnTo>
                      <a:pt x="4" y="62"/>
                    </a:lnTo>
                    <a:lnTo>
                      <a:pt x="5" y="56"/>
                    </a:lnTo>
                    <a:lnTo>
                      <a:pt x="6" y="52"/>
                    </a:lnTo>
                    <a:lnTo>
                      <a:pt x="7" y="48"/>
                    </a:lnTo>
                    <a:lnTo>
                      <a:pt x="10" y="42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8" y="28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8" y="15"/>
                    </a:lnTo>
                    <a:lnTo>
                      <a:pt x="44" y="12"/>
                    </a:lnTo>
                    <a:lnTo>
                      <a:pt x="50" y="8"/>
                    </a:lnTo>
                    <a:lnTo>
                      <a:pt x="54" y="5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10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0" name="Freeform 336"/>
              <p:cNvSpPr>
                <a:spLocks noChangeAspect="1"/>
              </p:cNvSpPr>
              <p:nvPr/>
            </p:nvSpPr>
            <p:spPr bwMode="auto">
              <a:xfrm>
                <a:off x="2632" y="2984"/>
                <a:ext cx="67" cy="321"/>
              </a:xfrm>
              <a:custGeom>
                <a:avLst/>
                <a:gdLst>
                  <a:gd name="T0" fmla="*/ 56 w 67"/>
                  <a:gd name="T1" fmla="*/ 0 h 321"/>
                  <a:gd name="T2" fmla="*/ 61 w 67"/>
                  <a:gd name="T3" fmla="*/ 129 h 321"/>
                  <a:gd name="T4" fmla="*/ 60 w 67"/>
                  <a:gd name="T5" fmla="*/ 130 h 321"/>
                  <a:gd name="T6" fmla="*/ 58 w 67"/>
                  <a:gd name="T7" fmla="*/ 133 h 321"/>
                  <a:gd name="T8" fmla="*/ 53 w 67"/>
                  <a:gd name="T9" fmla="*/ 136 h 321"/>
                  <a:gd name="T10" fmla="*/ 49 w 67"/>
                  <a:gd name="T11" fmla="*/ 143 h 321"/>
                  <a:gd name="T12" fmla="*/ 47 w 67"/>
                  <a:gd name="T13" fmla="*/ 145 h 321"/>
                  <a:gd name="T14" fmla="*/ 43 w 67"/>
                  <a:gd name="T15" fmla="*/ 150 h 321"/>
                  <a:gd name="T16" fmla="*/ 41 w 67"/>
                  <a:gd name="T17" fmla="*/ 154 h 321"/>
                  <a:gd name="T18" fmla="*/ 38 w 67"/>
                  <a:gd name="T19" fmla="*/ 160 h 321"/>
                  <a:gd name="T20" fmla="*/ 35 w 67"/>
                  <a:gd name="T21" fmla="*/ 163 h 321"/>
                  <a:gd name="T22" fmla="*/ 32 w 67"/>
                  <a:gd name="T23" fmla="*/ 169 h 321"/>
                  <a:gd name="T24" fmla="*/ 29 w 67"/>
                  <a:gd name="T25" fmla="*/ 175 h 321"/>
                  <a:gd name="T26" fmla="*/ 27 w 67"/>
                  <a:gd name="T27" fmla="*/ 181 h 321"/>
                  <a:gd name="T28" fmla="*/ 23 w 67"/>
                  <a:gd name="T29" fmla="*/ 187 h 321"/>
                  <a:gd name="T30" fmla="*/ 21 w 67"/>
                  <a:gd name="T31" fmla="*/ 193 h 321"/>
                  <a:gd name="T32" fmla="*/ 20 w 67"/>
                  <a:gd name="T33" fmla="*/ 198 h 321"/>
                  <a:gd name="T34" fmla="*/ 20 w 67"/>
                  <a:gd name="T35" fmla="*/ 204 h 321"/>
                  <a:gd name="T36" fmla="*/ 19 w 67"/>
                  <a:gd name="T37" fmla="*/ 209 h 321"/>
                  <a:gd name="T38" fmla="*/ 19 w 67"/>
                  <a:gd name="T39" fmla="*/ 215 h 321"/>
                  <a:gd name="T40" fmla="*/ 20 w 67"/>
                  <a:gd name="T41" fmla="*/ 220 h 321"/>
                  <a:gd name="T42" fmla="*/ 21 w 67"/>
                  <a:gd name="T43" fmla="*/ 225 h 321"/>
                  <a:gd name="T44" fmla="*/ 21 w 67"/>
                  <a:gd name="T45" fmla="*/ 229 h 321"/>
                  <a:gd name="T46" fmla="*/ 22 w 67"/>
                  <a:gd name="T47" fmla="*/ 234 h 321"/>
                  <a:gd name="T48" fmla="*/ 22 w 67"/>
                  <a:gd name="T49" fmla="*/ 236 h 321"/>
                  <a:gd name="T50" fmla="*/ 23 w 67"/>
                  <a:gd name="T51" fmla="*/ 240 h 321"/>
                  <a:gd name="T52" fmla="*/ 26 w 67"/>
                  <a:gd name="T53" fmla="*/ 243 h 321"/>
                  <a:gd name="T54" fmla="*/ 27 w 67"/>
                  <a:gd name="T55" fmla="*/ 245 h 321"/>
                  <a:gd name="T56" fmla="*/ 65 w 67"/>
                  <a:gd name="T57" fmla="*/ 287 h 321"/>
                  <a:gd name="T58" fmla="*/ 67 w 67"/>
                  <a:gd name="T59" fmla="*/ 321 h 321"/>
                  <a:gd name="T60" fmla="*/ 20 w 67"/>
                  <a:gd name="T61" fmla="*/ 315 h 321"/>
                  <a:gd name="T62" fmla="*/ 0 w 67"/>
                  <a:gd name="T63" fmla="*/ 229 h 321"/>
                  <a:gd name="T64" fmla="*/ 7 w 67"/>
                  <a:gd name="T65" fmla="*/ 9 h 321"/>
                  <a:gd name="T66" fmla="*/ 56 w 67"/>
                  <a:gd name="T67" fmla="*/ 0 h 321"/>
                  <a:gd name="T68" fmla="*/ 56 w 67"/>
                  <a:gd name="T69" fmla="*/ 0 h 3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7" h="321">
                    <a:moveTo>
                      <a:pt x="56" y="0"/>
                    </a:moveTo>
                    <a:lnTo>
                      <a:pt x="61" y="129"/>
                    </a:lnTo>
                    <a:lnTo>
                      <a:pt x="60" y="130"/>
                    </a:lnTo>
                    <a:lnTo>
                      <a:pt x="58" y="133"/>
                    </a:lnTo>
                    <a:lnTo>
                      <a:pt x="53" y="136"/>
                    </a:lnTo>
                    <a:lnTo>
                      <a:pt x="49" y="143"/>
                    </a:lnTo>
                    <a:lnTo>
                      <a:pt x="47" y="145"/>
                    </a:lnTo>
                    <a:lnTo>
                      <a:pt x="43" y="150"/>
                    </a:lnTo>
                    <a:lnTo>
                      <a:pt x="41" y="154"/>
                    </a:lnTo>
                    <a:lnTo>
                      <a:pt x="38" y="160"/>
                    </a:lnTo>
                    <a:lnTo>
                      <a:pt x="35" y="163"/>
                    </a:lnTo>
                    <a:lnTo>
                      <a:pt x="32" y="169"/>
                    </a:lnTo>
                    <a:lnTo>
                      <a:pt x="29" y="175"/>
                    </a:lnTo>
                    <a:lnTo>
                      <a:pt x="27" y="181"/>
                    </a:lnTo>
                    <a:lnTo>
                      <a:pt x="23" y="187"/>
                    </a:lnTo>
                    <a:lnTo>
                      <a:pt x="21" y="193"/>
                    </a:lnTo>
                    <a:lnTo>
                      <a:pt x="20" y="198"/>
                    </a:lnTo>
                    <a:lnTo>
                      <a:pt x="20" y="204"/>
                    </a:lnTo>
                    <a:lnTo>
                      <a:pt x="19" y="209"/>
                    </a:lnTo>
                    <a:lnTo>
                      <a:pt x="19" y="215"/>
                    </a:lnTo>
                    <a:lnTo>
                      <a:pt x="20" y="220"/>
                    </a:lnTo>
                    <a:lnTo>
                      <a:pt x="21" y="225"/>
                    </a:lnTo>
                    <a:lnTo>
                      <a:pt x="21" y="229"/>
                    </a:lnTo>
                    <a:lnTo>
                      <a:pt x="22" y="234"/>
                    </a:lnTo>
                    <a:lnTo>
                      <a:pt x="22" y="236"/>
                    </a:lnTo>
                    <a:lnTo>
                      <a:pt x="23" y="240"/>
                    </a:lnTo>
                    <a:lnTo>
                      <a:pt x="26" y="243"/>
                    </a:lnTo>
                    <a:lnTo>
                      <a:pt x="27" y="245"/>
                    </a:lnTo>
                    <a:lnTo>
                      <a:pt x="65" y="287"/>
                    </a:lnTo>
                    <a:lnTo>
                      <a:pt x="67" y="321"/>
                    </a:lnTo>
                    <a:lnTo>
                      <a:pt x="20" y="315"/>
                    </a:lnTo>
                    <a:lnTo>
                      <a:pt x="0" y="229"/>
                    </a:lnTo>
                    <a:lnTo>
                      <a:pt x="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1" name="Freeform 337"/>
              <p:cNvSpPr>
                <a:spLocks noChangeAspect="1"/>
              </p:cNvSpPr>
              <p:nvPr/>
            </p:nvSpPr>
            <p:spPr bwMode="auto">
              <a:xfrm>
                <a:off x="1323" y="2751"/>
                <a:ext cx="980" cy="237"/>
              </a:xfrm>
              <a:custGeom>
                <a:avLst/>
                <a:gdLst>
                  <a:gd name="T0" fmla="*/ 109 w 980"/>
                  <a:gd name="T1" fmla="*/ 69 h 237"/>
                  <a:gd name="T2" fmla="*/ 135 w 980"/>
                  <a:gd name="T3" fmla="*/ 68 h 237"/>
                  <a:gd name="T4" fmla="*/ 168 w 980"/>
                  <a:gd name="T5" fmla="*/ 67 h 237"/>
                  <a:gd name="T6" fmla="*/ 207 w 980"/>
                  <a:gd name="T7" fmla="*/ 64 h 237"/>
                  <a:gd name="T8" fmla="*/ 233 w 980"/>
                  <a:gd name="T9" fmla="*/ 64 h 237"/>
                  <a:gd name="T10" fmla="*/ 267 w 980"/>
                  <a:gd name="T11" fmla="*/ 62 h 237"/>
                  <a:gd name="T12" fmla="*/ 320 w 980"/>
                  <a:gd name="T13" fmla="*/ 62 h 237"/>
                  <a:gd name="T14" fmla="*/ 388 w 980"/>
                  <a:gd name="T15" fmla="*/ 62 h 237"/>
                  <a:gd name="T16" fmla="*/ 467 w 980"/>
                  <a:gd name="T17" fmla="*/ 62 h 237"/>
                  <a:gd name="T18" fmla="*/ 549 w 980"/>
                  <a:gd name="T19" fmla="*/ 63 h 237"/>
                  <a:gd name="T20" fmla="*/ 631 w 980"/>
                  <a:gd name="T21" fmla="*/ 63 h 237"/>
                  <a:gd name="T22" fmla="*/ 708 w 980"/>
                  <a:gd name="T23" fmla="*/ 66 h 237"/>
                  <a:gd name="T24" fmla="*/ 776 w 980"/>
                  <a:gd name="T25" fmla="*/ 66 h 237"/>
                  <a:gd name="T26" fmla="*/ 829 w 980"/>
                  <a:gd name="T27" fmla="*/ 67 h 237"/>
                  <a:gd name="T28" fmla="*/ 863 w 980"/>
                  <a:gd name="T29" fmla="*/ 68 h 237"/>
                  <a:gd name="T30" fmla="*/ 857 w 980"/>
                  <a:gd name="T31" fmla="*/ 39 h 237"/>
                  <a:gd name="T32" fmla="*/ 829 w 980"/>
                  <a:gd name="T33" fmla="*/ 37 h 237"/>
                  <a:gd name="T34" fmla="*/ 775 w 980"/>
                  <a:gd name="T35" fmla="*/ 34 h 237"/>
                  <a:gd name="T36" fmla="*/ 701 w 980"/>
                  <a:gd name="T37" fmla="*/ 32 h 237"/>
                  <a:gd name="T38" fmla="*/ 613 w 980"/>
                  <a:gd name="T39" fmla="*/ 29 h 237"/>
                  <a:gd name="T40" fmla="*/ 517 w 980"/>
                  <a:gd name="T41" fmla="*/ 28 h 237"/>
                  <a:gd name="T42" fmla="*/ 419 w 980"/>
                  <a:gd name="T43" fmla="*/ 24 h 237"/>
                  <a:gd name="T44" fmla="*/ 326 w 980"/>
                  <a:gd name="T45" fmla="*/ 23 h 237"/>
                  <a:gd name="T46" fmla="*/ 243 w 980"/>
                  <a:gd name="T47" fmla="*/ 23 h 237"/>
                  <a:gd name="T48" fmla="*/ 176 w 980"/>
                  <a:gd name="T49" fmla="*/ 24 h 237"/>
                  <a:gd name="T50" fmla="*/ 132 w 980"/>
                  <a:gd name="T51" fmla="*/ 28 h 237"/>
                  <a:gd name="T52" fmla="*/ 97 w 980"/>
                  <a:gd name="T53" fmla="*/ 36 h 237"/>
                  <a:gd name="T54" fmla="*/ 62 w 980"/>
                  <a:gd name="T55" fmla="*/ 49 h 237"/>
                  <a:gd name="T56" fmla="*/ 37 w 980"/>
                  <a:gd name="T57" fmla="*/ 61 h 237"/>
                  <a:gd name="T58" fmla="*/ 9 w 980"/>
                  <a:gd name="T59" fmla="*/ 79 h 237"/>
                  <a:gd name="T60" fmla="*/ 1 w 980"/>
                  <a:gd name="T61" fmla="*/ 99 h 237"/>
                  <a:gd name="T62" fmla="*/ 16 w 980"/>
                  <a:gd name="T63" fmla="*/ 122 h 237"/>
                  <a:gd name="T64" fmla="*/ 47 w 980"/>
                  <a:gd name="T65" fmla="*/ 140 h 237"/>
                  <a:gd name="T66" fmla="*/ 72 w 980"/>
                  <a:gd name="T67" fmla="*/ 147 h 237"/>
                  <a:gd name="T68" fmla="*/ 106 w 980"/>
                  <a:gd name="T69" fmla="*/ 155 h 237"/>
                  <a:gd name="T70" fmla="*/ 150 w 980"/>
                  <a:gd name="T71" fmla="*/ 162 h 237"/>
                  <a:gd name="T72" fmla="*/ 186 w 980"/>
                  <a:gd name="T73" fmla="*/ 164 h 237"/>
                  <a:gd name="T74" fmla="*/ 247 w 980"/>
                  <a:gd name="T75" fmla="*/ 167 h 237"/>
                  <a:gd name="T76" fmla="*/ 326 w 980"/>
                  <a:gd name="T77" fmla="*/ 169 h 237"/>
                  <a:gd name="T78" fmla="*/ 418 w 980"/>
                  <a:gd name="T79" fmla="*/ 174 h 237"/>
                  <a:gd name="T80" fmla="*/ 514 w 980"/>
                  <a:gd name="T81" fmla="*/ 175 h 237"/>
                  <a:gd name="T82" fmla="*/ 610 w 980"/>
                  <a:gd name="T83" fmla="*/ 177 h 237"/>
                  <a:gd name="T84" fmla="*/ 701 w 980"/>
                  <a:gd name="T85" fmla="*/ 180 h 237"/>
                  <a:gd name="T86" fmla="*/ 781 w 980"/>
                  <a:gd name="T87" fmla="*/ 182 h 237"/>
                  <a:gd name="T88" fmla="*/ 839 w 980"/>
                  <a:gd name="T89" fmla="*/ 183 h 237"/>
                  <a:gd name="T90" fmla="*/ 876 w 980"/>
                  <a:gd name="T91" fmla="*/ 183 h 237"/>
                  <a:gd name="T92" fmla="*/ 946 w 980"/>
                  <a:gd name="T93" fmla="*/ 199 h 237"/>
                  <a:gd name="T94" fmla="*/ 227 w 980"/>
                  <a:gd name="T95" fmla="*/ 124 h 237"/>
                  <a:gd name="T96" fmla="*/ 200 w 980"/>
                  <a:gd name="T97" fmla="*/ 124 h 237"/>
                  <a:gd name="T98" fmla="*/ 169 w 980"/>
                  <a:gd name="T99" fmla="*/ 124 h 237"/>
                  <a:gd name="T100" fmla="*/ 141 w 980"/>
                  <a:gd name="T101" fmla="*/ 123 h 237"/>
                  <a:gd name="T102" fmla="*/ 116 w 980"/>
                  <a:gd name="T103" fmla="*/ 115 h 237"/>
                  <a:gd name="T104" fmla="*/ 92 w 980"/>
                  <a:gd name="T105" fmla="*/ 103 h 237"/>
                  <a:gd name="T106" fmla="*/ 96 w 980"/>
                  <a:gd name="T107" fmla="*/ 71 h 23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80" h="237">
                    <a:moveTo>
                      <a:pt x="96" y="71"/>
                    </a:moveTo>
                    <a:lnTo>
                      <a:pt x="96" y="70"/>
                    </a:lnTo>
                    <a:lnTo>
                      <a:pt x="97" y="70"/>
                    </a:lnTo>
                    <a:lnTo>
                      <a:pt x="99" y="70"/>
                    </a:lnTo>
                    <a:lnTo>
                      <a:pt x="104" y="70"/>
                    </a:lnTo>
                    <a:lnTo>
                      <a:pt x="109" y="69"/>
                    </a:lnTo>
                    <a:lnTo>
                      <a:pt x="115" y="69"/>
                    </a:lnTo>
                    <a:lnTo>
                      <a:pt x="118" y="69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30" y="69"/>
                    </a:lnTo>
                    <a:lnTo>
                      <a:pt x="135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5" y="67"/>
                    </a:lnTo>
                    <a:lnTo>
                      <a:pt x="180" y="66"/>
                    </a:lnTo>
                    <a:lnTo>
                      <a:pt x="188" y="66"/>
                    </a:lnTo>
                    <a:lnTo>
                      <a:pt x="196" y="66"/>
                    </a:lnTo>
                    <a:lnTo>
                      <a:pt x="204" y="66"/>
                    </a:lnTo>
                    <a:lnTo>
                      <a:pt x="207" y="64"/>
                    </a:lnTo>
                    <a:lnTo>
                      <a:pt x="212" y="64"/>
                    </a:lnTo>
                    <a:lnTo>
                      <a:pt x="216" y="64"/>
                    </a:lnTo>
                    <a:lnTo>
                      <a:pt x="220" y="64"/>
                    </a:lnTo>
                    <a:lnTo>
                      <a:pt x="224" y="64"/>
                    </a:lnTo>
                    <a:lnTo>
                      <a:pt x="229" y="64"/>
                    </a:lnTo>
                    <a:lnTo>
                      <a:pt x="233" y="64"/>
                    </a:lnTo>
                    <a:lnTo>
                      <a:pt x="238" y="64"/>
                    </a:lnTo>
                    <a:lnTo>
                      <a:pt x="243" y="63"/>
                    </a:lnTo>
                    <a:lnTo>
                      <a:pt x="247" y="63"/>
                    </a:lnTo>
                    <a:lnTo>
                      <a:pt x="253" y="63"/>
                    </a:lnTo>
                    <a:lnTo>
                      <a:pt x="260" y="63"/>
                    </a:lnTo>
                    <a:lnTo>
                      <a:pt x="267" y="62"/>
                    </a:lnTo>
                    <a:lnTo>
                      <a:pt x="276" y="62"/>
                    </a:lnTo>
                    <a:lnTo>
                      <a:pt x="284" y="62"/>
                    </a:lnTo>
                    <a:lnTo>
                      <a:pt x="292" y="62"/>
                    </a:lnTo>
                    <a:lnTo>
                      <a:pt x="301" y="62"/>
                    </a:lnTo>
                    <a:lnTo>
                      <a:pt x="311" y="62"/>
                    </a:lnTo>
                    <a:lnTo>
                      <a:pt x="320" y="62"/>
                    </a:lnTo>
                    <a:lnTo>
                      <a:pt x="331" y="62"/>
                    </a:lnTo>
                    <a:lnTo>
                      <a:pt x="343" y="62"/>
                    </a:lnTo>
                    <a:lnTo>
                      <a:pt x="353" y="62"/>
                    </a:lnTo>
                    <a:lnTo>
                      <a:pt x="365" y="62"/>
                    </a:lnTo>
                    <a:lnTo>
                      <a:pt x="378" y="62"/>
                    </a:lnTo>
                    <a:lnTo>
                      <a:pt x="388" y="62"/>
                    </a:lnTo>
                    <a:lnTo>
                      <a:pt x="401" y="62"/>
                    </a:lnTo>
                    <a:lnTo>
                      <a:pt x="414" y="62"/>
                    </a:lnTo>
                    <a:lnTo>
                      <a:pt x="427" y="62"/>
                    </a:lnTo>
                    <a:lnTo>
                      <a:pt x="440" y="62"/>
                    </a:lnTo>
                    <a:lnTo>
                      <a:pt x="454" y="62"/>
                    </a:lnTo>
                    <a:lnTo>
                      <a:pt x="467" y="62"/>
                    </a:lnTo>
                    <a:lnTo>
                      <a:pt x="481" y="62"/>
                    </a:lnTo>
                    <a:lnTo>
                      <a:pt x="494" y="62"/>
                    </a:lnTo>
                    <a:lnTo>
                      <a:pt x="507" y="62"/>
                    </a:lnTo>
                    <a:lnTo>
                      <a:pt x="521" y="62"/>
                    </a:lnTo>
                    <a:lnTo>
                      <a:pt x="535" y="63"/>
                    </a:lnTo>
                    <a:lnTo>
                      <a:pt x="549" y="63"/>
                    </a:lnTo>
                    <a:lnTo>
                      <a:pt x="563" y="63"/>
                    </a:lnTo>
                    <a:lnTo>
                      <a:pt x="577" y="63"/>
                    </a:lnTo>
                    <a:lnTo>
                      <a:pt x="591" y="63"/>
                    </a:lnTo>
                    <a:lnTo>
                      <a:pt x="604" y="63"/>
                    </a:lnTo>
                    <a:lnTo>
                      <a:pt x="618" y="63"/>
                    </a:lnTo>
                    <a:lnTo>
                      <a:pt x="631" y="63"/>
                    </a:lnTo>
                    <a:lnTo>
                      <a:pt x="644" y="63"/>
                    </a:lnTo>
                    <a:lnTo>
                      <a:pt x="657" y="63"/>
                    </a:lnTo>
                    <a:lnTo>
                      <a:pt x="670" y="64"/>
                    </a:lnTo>
                    <a:lnTo>
                      <a:pt x="683" y="64"/>
                    </a:lnTo>
                    <a:lnTo>
                      <a:pt x="696" y="66"/>
                    </a:lnTo>
                    <a:lnTo>
                      <a:pt x="708" y="66"/>
                    </a:lnTo>
                    <a:lnTo>
                      <a:pt x="719" y="66"/>
                    </a:lnTo>
                    <a:lnTo>
                      <a:pt x="731" y="66"/>
                    </a:lnTo>
                    <a:lnTo>
                      <a:pt x="743" y="66"/>
                    </a:lnTo>
                    <a:lnTo>
                      <a:pt x="755" y="66"/>
                    </a:lnTo>
                    <a:lnTo>
                      <a:pt x="765" y="66"/>
                    </a:lnTo>
                    <a:lnTo>
                      <a:pt x="776" y="66"/>
                    </a:lnTo>
                    <a:lnTo>
                      <a:pt x="786" y="67"/>
                    </a:lnTo>
                    <a:lnTo>
                      <a:pt x="795" y="67"/>
                    </a:lnTo>
                    <a:lnTo>
                      <a:pt x="804" y="67"/>
                    </a:lnTo>
                    <a:lnTo>
                      <a:pt x="812" y="67"/>
                    </a:lnTo>
                    <a:lnTo>
                      <a:pt x="820" y="67"/>
                    </a:lnTo>
                    <a:lnTo>
                      <a:pt x="829" y="67"/>
                    </a:lnTo>
                    <a:lnTo>
                      <a:pt x="836" y="67"/>
                    </a:lnTo>
                    <a:lnTo>
                      <a:pt x="843" y="67"/>
                    </a:lnTo>
                    <a:lnTo>
                      <a:pt x="849" y="68"/>
                    </a:lnTo>
                    <a:lnTo>
                      <a:pt x="853" y="68"/>
                    </a:lnTo>
                    <a:lnTo>
                      <a:pt x="858" y="68"/>
                    </a:lnTo>
                    <a:lnTo>
                      <a:pt x="863" y="68"/>
                    </a:lnTo>
                    <a:lnTo>
                      <a:pt x="866" y="68"/>
                    </a:lnTo>
                    <a:lnTo>
                      <a:pt x="871" y="68"/>
                    </a:lnTo>
                    <a:lnTo>
                      <a:pt x="872" y="68"/>
                    </a:lnTo>
                    <a:lnTo>
                      <a:pt x="956" y="7"/>
                    </a:lnTo>
                    <a:lnTo>
                      <a:pt x="912" y="0"/>
                    </a:lnTo>
                    <a:lnTo>
                      <a:pt x="857" y="39"/>
                    </a:lnTo>
                    <a:lnTo>
                      <a:pt x="855" y="37"/>
                    </a:lnTo>
                    <a:lnTo>
                      <a:pt x="849" y="37"/>
                    </a:lnTo>
                    <a:lnTo>
                      <a:pt x="844" y="37"/>
                    </a:lnTo>
                    <a:lnTo>
                      <a:pt x="840" y="37"/>
                    </a:lnTo>
                    <a:lnTo>
                      <a:pt x="835" y="37"/>
                    </a:lnTo>
                    <a:lnTo>
                      <a:pt x="829" y="37"/>
                    </a:lnTo>
                    <a:lnTo>
                      <a:pt x="820" y="36"/>
                    </a:lnTo>
                    <a:lnTo>
                      <a:pt x="813" y="36"/>
                    </a:lnTo>
                    <a:lnTo>
                      <a:pt x="804" y="36"/>
                    </a:lnTo>
                    <a:lnTo>
                      <a:pt x="795" y="36"/>
                    </a:lnTo>
                    <a:lnTo>
                      <a:pt x="785" y="35"/>
                    </a:lnTo>
                    <a:lnTo>
                      <a:pt x="775" y="34"/>
                    </a:lnTo>
                    <a:lnTo>
                      <a:pt x="763" y="34"/>
                    </a:lnTo>
                    <a:lnTo>
                      <a:pt x="752" y="34"/>
                    </a:lnTo>
                    <a:lnTo>
                      <a:pt x="739" y="34"/>
                    </a:lnTo>
                    <a:lnTo>
                      <a:pt x="728" y="33"/>
                    </a:lnTo>
                    <a:lnTo>
                      <a:pt x="714" y="32"/>
                    </a:lnTo>
                    <a:lnTo>
                      <a:pt x="701" y="32"/>
                    </a:lnTo>
                    <a:lnTo>
                      <a:pt x="687" y="32"/>
                    </a:lnTo>
                    <a:lnTo>
                      <a:pt x="673" y="32"/>
                    </a:lnTo>
                    <a:lnTo>
                      <a:pt x="658" y="30"/>
                    </a:lnTo>
                    <a:lnTo>
                      <a:pt x="644" y="30"/>
                    </a:lnTo>
                    <a:lnTo>
                      <a:pt x="628" y="30"/>
                    </a:lnTo>
                    <a:lnTo>
                      <a:pt x="613" y="29"/>
                    </a:lnTo>
                    <a:lnTo>
                      <a:pt x="597" y="29"/>
                    </a:lnTo>
                    <a:lnTo>
                      <a:pt x="582" y="29"/>
                    </a:lnTo>
                    <a:lnTo>
                      <a:pt x="566" y="28"/>
                    </a:lnTo>
                    <a:lnTo>
                      <a:pt x="549" y="28"/>
                    </a:lnTo>
                    <a:lnTo>
                      <a:pt x="533" y="28"/>
                    </a:lnTo>
                    <a:lnTo>
                      <a:pt x="517" y="28"/>
                    </a:lnTo>
                    <a:lnTo>
                      <a:pt x="501" y="27"/>
                    </a:lnTo>
                    <a:lnTo>
                      <a:pt x="485" y="26"/>
                    </a:lnTo>
                    <a:lnTo>
                      <a:pt x="468" y="26"/>
                    </a:lnTo>
                    <a:lnTo>
                      <a:pt x="452" y="26"/>
                    </a:lnTo>
                    <a:lnTo>
                      <a:pt x="435" y="24"/>
                    </a:lnTo>
                    <a:lnTo>
                      <a:pt x="419" y="24"/>
                    </a:lnTo>
                    <a:lnTo>
                      <a:pt x="404" y="23"/>
                    </a:lnTo>
                    <a:lnTo>
                      <a:pt x="388" y="23"/>
                    </a:lnTo>
                    <a:lnTo>
                      <a:pt x="372" y="23"/>
                    </a:lnTo>
                    <a:lnTo>
                      <a:pt x="357" y="23"/>
                    </a:lnTo>
                    <a:lnTo>
                      <a:pt x="341" y="23"/>
                    </a:lnTo>
                    <a:lnTo>
                      <a:pt x="326" y="23"/>
                    </a:lnTo>
                    <a:lnTo>
                      <a:pt x="311" y="23"/>
                    </a:lnTo>
                    <a:lnTo>
                      <a:pt x="297" y="23"/>
                    </a:lnTo>
                    <a:lnTo>
                      <a:pt x="283" y="23"/>
                    </a:lnTo>
                    <a:lnTo>
                      <a:pt x="270" y="23"/>
                    </a:lnTo>
                    <a:lnTo>
                      <a:pt x="256" y="23"/>
                    </a:lnTo>
                    <a:lnTo>
                      <a:pt x="243" y="23"/>
                    </a:lnTo>
                    <a:lnTo>
                      <a:pt x="230" y="23"/>
                    </a:lnTo>
                    <a:lnTo>
                      <a:pt x="218" y="23"/>
                    </a:lnTo>
                    <a:lnTo>
                      <a:pt x="206" y="23"/>
                    </a:lnTo>
                    <a:lnTo>
                      <a:pt x="196" y="23"/>
                    </a:lnTo>
                    <a:lnTo>
                      <a:pt x="185" y="23"/>
                    </a:lnTo>
                    <a:lnTo>
                      <a:pt x="176" y="24"/>
                    </a:lnTo>
                    <a:lnTo>
                      <a:pt x="166" y="24"/>
                    </a:lnTo>
                    <a:lnTo>
                      <a:pt x="158" y="24"/>
                    </a:lnTo>
                    <a:lnTo>
                      <a:pt x="150" y="26"/>
                    </a:lnTo>
                    <a:lnTo>
                      <a:pt x="144" y="26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6" y="28"/>
                    </a:lnTo>
                    <a:lnTo>
                      <a:pt x="124" y="30"/>
                    </a:lnTo>
                    <a:lnTo>
                      <a:pt x="117" y="32"/>
                    </a:lnTo>
                    <a:lnTo>
                      <a:pt x="109" y="33"/>
                    </a:lnTo>
                    <a:lnTo>
                      <a:pt x="103" y="34"/>
                    </a:lnTo>
                    <a:lnTo>
                      <a:pt x="97" y="36"/>
                    </a:lnTo>
                    <a:lnTo>
                      <a:pt x="90" y="39"/>
                    </a:lnTo>
                    <a:lnTo>
                      <a:pt x="84" y="41"/>
                    </a:lnTo>
                    <a:lnTo>
                      <a:pt x="78" y="43"/>
                    </a:lnTo>
                    <a:lnTo>
                      <a:pt x="72" y="46"/>
                    </a:lnTo>
                    <a:lnTo>
                      <a:pt x="67" y="47"/>
                    </a:lnTo>
                    <a:lnTo>
                      <a:pt x="62" y="49"/>
                    </a:lnTo>
                    <a:lnTo>
                      <a:pt x="57" y="50"/>
                    </a:lnTo>
                    <a:lnTo>
                      <a:pt x="54" y="53"/>
                    </a:lnTo>
                    <a:lnTo>
                      <a:pt x="49" y="54"/>
                    </a:lnTo>
                    <a:lnTo>
                      <a:pt x="44" y="56"/>
                    </a:lnTo>
                    <a:lnTo>
                      <a:pt x="41" y="59"/>
                    </a:lnTo>
                    <a:lnTo>
                      <a:pt x="37" y="61"/>
                    </a:lnTo>
                    <a:lnTo>
                      <a:pt x="30" y="63"/>
                    </a:lnTo>
                    <a:lnTo>
                      <a:pt x="24" y="68"/>
                    </a:lnTo>
                    <a:lnTo>
                      <a:pt x="20" y="70"/>
                    </a:lnTo>
                    <a:lnTo>
                      <a:pt x="15" y="74"/>
                    </a:lnTo>
                    <a:lnTo>
                      <a:pt x="10" y="77"/>
                    </a:lnTo>
                    <a:lnTo>
                      <a:pt x="9" y="79"/>
                    </a:lnTo>
                    <a:lnTo>
                      <a:pt x="8" y="79"/>
                    </a:lnTo>
                    <a:lnTo>
                      <a:pt x="5" y="81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1"/>
                    </a:lnTo>
                    <a:lnTo>
                      <a:pt x="1" y="99"/>
                    </a:lnTo>
                    <a:lnTo>
                      <a:pt x="2" y="102"/>
                    </a:lnTo>
                    <a:lnTo>
                      <a:pt x="3" y="106"/>
                    </a:lnTo>
                    <a:lnTo>
                      <a:pt x="5" y="110"/>
                    </a:lnTo>
                    <a:lnTo>
                      <a:pt x="9" y="115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1" y="126"/>
                    </a:lnTo>
                    <a:lnTo>
                      <a:pt x="28" y="129"/>
                    </a:lnTo>
                    <a:lnTo>
                      <a:pt x="33" y="133"/>
                    </a:lnTo>
                    <a:lnTo>
                      <a:pt x="40" y="136"/>
                    </a:lnTo>
                    <a:lnTo>
                      <a:pt x="43" y="137"/>
                    </a:lnTo>
                    <a:lnTo>
                      <a:pt x="47" y="140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60" y="143"/>
                    </a:lnTo>
                    <a:lnTo>
                      <a:pt x="63" y="146"/>
                    </a:lnTo>
                    <a:lnTo>
                      <a:pt x="68" y="146"/>
                    </a:lnTo>
                    <a:lnTo>
                      <a:pt x="72" y="147"/>
                    </a:lnTo>
                    <a:lnTo>
                      <a:pt x="77" y="148"/>
                    </a:lnTo>
                    <a:lnTo>
                      <a:pt x="83" y="149"/>
                    </a:lnTo>
                    <a:lnTo>
                      <a:pt x="89" y="151"/>
                    </a:lnTo>
                    <a:lnTo>
                      <a:pt x="95" y="153"/>
                    </a:lnTo>
                    <a:lnTo>
                      <a:pt x="101" y="154"/>
                    </a:lnTo>
                    <a:lnTo>
                      <a:pt x="106" y="155"/>
                    </a:lnTo>
                    <a:lnTo>
                      <a:pt x="114" y="155"/>
                    </a:lnTo>
                    <a:lnTo>
                      <a:pt x="121" y="157"/>
                    </a:lnTo>
                    <a:lnTo>
                      <a:pt x="126" y="157"/>
                    </a:lnTo>
                    <a:lnTo>
                      <a:pt x="135" y="160"/>
                    </a:lnTo>
                    <a:lnTo>
                      <a:pt x="142" y="161"/>
                    </a:lnTo>
                    <a:lnTo>
                      <a:pt x="150" y="162"/>
                    </a:lnTo>
                    <a:lnTo>
                      <a:pt x="153" y="162"/>
                    </a:lnTo>
                    <a:lnTo>
                      <a:pt x="158" y="162"/>
                    </a:lnTo>
                    <a:lnTo>
                      <a:pt x="164" y="163"/>
                    </a:lnTo>
                    <a:lnTo>
                      <a:pt x="171" y="163"/>
                    </a:lnTo>
                    <a:lnTo>
                      <a:pt x="178" y="163"/>
                    </a:lnTo>
                    <a:lnTo>
                      <a:pt x="186" y="164"/>
                    </a:lnTo>
                    <a:lnTo>
                      <a:pt x="195" y="166"/>
                    </a:lnTo>
                    <a:lnTo>
                      <a:pt x="204" y="166"/>
                    </a:lnTo>
                    <a:lnTo>
                      <a:pt x="213" y="166"/>
                    </a:lnTo>
                    <a:lnTo>
                      <a:pt x="224" y="166"/>
                    </a:lnTo>
                    <a:lnTo>
                      <a:pt x="236" y="167"/>
                    </a:lnTo>
                    <a:lnTo>
                      <a:pt x="247" y="167"/>
                    </a:lnTo>
                    <a:lnTo>
                      <a:pt x="259" y="167"/>
                    </a:lnTo>
                    <a:lnTo>
                      <a:pt x="271" y="168"/>
                    </a:lnTo>
                    <a:lnTo>
                      <a:pt x="285" y="169"/>
                    </a:lnTo>
                    <a:lnTo>
                      <a:pt x="299" y="169"/>
                    </a:lnTo>
                    <a:lnTo>
                      <a:pt x="312" y="169"/>
                    </a:lnTo>
                    <a:lnTo>
                      <a:pt x="326" y="169"/>
                    </a:lnTo>
                    <a:lnTo>
                      <a:pt x="340" y="170"/>
                    </a:lnTo>
                    <a:lnTo>
                      <a:pt x="355" y="171"/>
                    </a:lnTo>
                    <a:lnTo>
                      <a:pt x="371" y="171"/>
                    </a:lnTo>
                    <a:lnTo>
                      <a:pt x="386" y="171"/>
                    </a:lnTo>
                    <a:lnTo>
                      <a:pt x="401" y="173"/>
                    </a:lnTo>
                    <a:lnTo>
                      <a:pt x="418" y="174"/>
                    </a:lnTo>
                    <a:lnTo>
                      <a:pt x="433" y="174"/>
                    </a:lnTo>
                    <a:lnTo>
                      <a:pt x="449" y="174"/>
                    </a:lnTo>
                    <a:lnTo>
                      <a:pt x="466" y="174"/>
                    </a:lnTo>
                    <a:lnTo>
                      <a:pt x="481" y="175"/>
                    </a:lnTo>
                    <a:lnTo>
                      <a:pt x="498" y="175"/>
                    </a:lnTo>
                    <a:lnTo>
                      <a:pt x="514" y="175"/>
                    </a:lnTo>
                    <a:lnTo>
                      <a:pt x="530" y="176"/>
                    </a:lnTo>
                    <a:lnTo>
                      <a:pt x="547" y="177"/>
                    </a:lnTo>
                    <a:lnTo>
                      <a:pt x="563" y="177"/>
                    </a:lnTo>
                    <a:lnTo>
                      <a:pt x="579" y="177"/>
                    </a:lnTo>
                    <a:lnTo>
                      <a:pt x="595" y="177"/>
                    </a:lnTo>
                    <a:lnTo>
                      <a:pt x="610" y="177"/>
                    </a:lnTo>
                    <a:lnTo>
                      <a:pt x="627" y="177"/>
                    </a:lnTo>
                    <a:lnTo>
                      <a:pt x="642" y="179"/>
                    </a:lnTo>
                    <a:lnTo>
                      <a:pt x="657" y="179"/>
                    </a:lnTo>
                    <a:lnTo>
                      <a:pt x="673" y="180"/>
                    </a:lnTo>
                    <a:lnTo>
                      <a:pt x="687" y="180"/>
                    </a:lnTo>
                    <a:lnTo>
                      <a:pt x="701" y="180"/>
                    </a:lnTo>
                    <a:lnTo>
                      <a:pt x="715" y="180"/>
                    </a:lnTo>
                    <a:lnTo>
                      <a:pt x="729" y="181"/>
                    </a:lnTo>
                    <a:lnTo>
                      <a:pt x="742" y="181"/>
                    </a:lnTo>
                    <a:lnTo>
                      <a:pt x="756" y="181"/>
                    </a:lnTo>
                    <a:lnTo>
                      <a:pt x="768" y="181"/>
                    </a:lnTo>
                    <a:lnTo>
                      <a:pt x="781" y="182"/>
                    </a:lnTo>
                    <a:lnTo>
                      <a:pt x="791" y="182"/>
                    </a:lnTo>
                    <a:lnTo>
                      <a:pt x="803" y="182"/>
                    </a:lnTo>
                    <a:lnTo>
                      <a:pt x="812" y="182"/>
                    </a:lnTo>
                    <a:lnTo>
                      <a:pt x="823" y="183"/>
                    </a:lnTo>
                    <a:lnTo>
                      <a:pt x="831" y="183"/>
                    </a:lnTo>
                    <a:lnTo>
                      <a:pt x="839" y="183"/>
                    </a:lnTo>
                    <a:lnTo>
                      <a:pt x="847" y="183"/>
                    </a:lnTo>
                    <a:lnTo>
                      <a:pt x="855" y="183"/>
                    </a:lnTo>
                    <a:lnTo>
                      <a:pt x="860" y="183"/>
                    </a:lnTo>
                    <a:lnTo>
                      <a:pt x="866" y="183"/>
                    </a:lnTo>
                    <a:lnTo>
                      <a:pt x="871" y="183"/>
                    </a:lnTo>
                    <a:lnTo>
                      <a:pt x="876" y="183"/>
                    </a:lnTo>
                    <a:lnTo>
                      <a:pt x="882" y="183"/>
                    </a:lnTo>
                    <a:lnTo>
                      <a:pt x="884" y="184"/>
                    </a:lnTo>
                    <a:lnTo>
                      <a:pt x="939" y="237"/>
                    </a:lnTo>
                    <a:lnTo>
                      <a:pt x="980" y="228"/>
                    </a:lnTo>
                    <a:lnTo>
                      <a:pt x="980" y="199"/>
                    </a:lnTo>
                    <a:lnTo>
                      <a:pt x="946" y="199"/>
                    </a:lnTo>
                    <a:lnTo>
                      <a:pt x="889" y="135"/>
                    </a:lnTo>
                    <a:lnTo>
                      <a:pt x="245" y="123"/>
                    </a:lnTo>
                    <a:lnTo>
                      <a:pt x="244" y="123"/>
                    </a:lnTo>
                    <a:lnTo>
                      <a:pt x="239" y="123"/>
                    </a:lnTo>
                    <a:lnTo>
                      <a:pt x="234" y="123"/>
                    </a:lnTo>
                    <a:lnTo>
                      <a:pt x="227" y="124"/>
                    </a:lnTo>
                    <a:lnTo>
                      <a:pt x="224" y="124"/>
                    </a:lnTo>
                    <a:lnTo>
                      <a:pt x="219" y="124"/>
                    </a:lnTo>
                    <a:lnTo>
                      <a:pt x="215" y="124"/>
                    </a:lnTo>
                    <a:lnTo>
                      <a:pt x="210" y="124"/>
                    </a:lnTo>
                    <a:lnTo>
                      <a:pt x="205" y="124"/>
                    </a:lnTo>
                    <a:lnTo>
                      <a:pt x="200" y="124"/>
                    </a:lnTo>
                    <a:lnTo>
                      <a:pt x="195" y="124"/>
                    </a:lnTo>
                    <a:lnTo>
                      <a:pt x="190" y="126"/>
                    </a:lnTo>
                    <a:lnTo>
                      <a:pt x="184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4"/>
                    </a:lnTo>
                    <a:lnTo>
                      <a:pt x="163" y="124"/>
                    </a:lnTo>
                    <a:lnTo>
                      <a:pt x="158" y="124"/>
                    </a:lnTo>
                    <a:lnTo>
                      <a:pt x="153" y="124"/>
                    </a:lnTo>
                    <a:lnTo>
                      <a:pt x="149" y="124"/>
                    </a:lnTo>
                    <a:lnTo>
                      <a:pt x="144" y="123"/>
                    </a:lnTo>
                    <a:lnTo>
                      <a:pt x="141" y="123"/>
                    </a:lnTo>
                    <a:lnTo>
                      <a:pt x="136" y="122"/>
                    </a:lnTo>
                    <a:lnTo>
                      <a:pt x="132" y="122"/>
                    </a:lnTo>
                    <a:lnTo>
                      <a:pt x="126" y="121"/>
                    </a:lnTo>
                    <a:lnTo>
                      <a:pt x="124" y="120"/>
                    </a:lnTo>
                    <a:lnTo>
                      <a:pt x="119" y="117"/>
                    </a:lnTo>
                    <a:lnTo>
                      <a:pt x="116" y="115"/>
                    </a:lnTo>
                    <a:lnTo>
                      <a:pt x="111" y="114"/>
                    </a:lnTo>
                    <a:lnTo>
                      <a:pt x="108" y="111"/>
                    </a:lnTo>
                    <a:lnTo>
                      <a:pt x="103" y="109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2" y="103"/>
                    </a:lnTo>
                    <a:lnTo>
                      <a:pt x="85" y="99"/>
                    </a:lnTo>
                    <a:lnTo>
                      <a:pt x="79" y="96"/>
                    </a:lnTo>
                    <a:lnTo>
                      <a:pt x="76" y="94"/>
                    </a:lnTo>
                    <a:lnTo>
                      <a:pt x="75" y="94"/>
                    </a:lnTo>
                    <a:lnTo>
                      <a:pt x="96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2" name="Freeform 338"/>
              <p:cNvSpPr>
                <a:spLocks noChangeAspect="1"/>
              </p:cNvSpPr>
              <p:nvPr/>
            </p:nvSpPr>
            <p:spPr bwMode="auto">
              <a:xfrm>
                <a:off x="2235" y="2731"/>
                <a:ext cx="135" cy="259"/>
              </a:xfrm>
              <a:custGeom>
                <a:avLst/>
                <a:gdLst>
                  <a:gd name="T0" fmla="*/ 4 w 135"/>
                  <a:gd name="T1" fmla="*/ 20 h 259"/>
                  <a:gd name="T2" fmla="*/ 14 w 135"/>
                  <a:gd name="T3" fmla="*/ 14 h 259"/>
                  <a:gd name="T4" fmla="*/ 22 w 135"/>
                  <a:gd name="T5" fmla="*/ 8 h 259"/>
                  <a:gd name="T6" fmla="*/ 28 w 135"/>
                  <a:gd name="T7" fmla="*/ 4 h 259"/>
                  <a:gd name="T8" fmla="*/ 31 w 135"/>
                  <a:gd name="T9" fmla="*/ 4 h 259"/>
                  <a:gd name="T10" fmla="*/ 38 w 135"/>
                  <a:gd name="T11" fmla="*/ 3 h 259"/>
                  <a:gd name="T12" fmla="*/ 48 w 135"/>
                  <a:gd name="T13" fmla="*/ 2 h 259"/>
                  <a:gd name="T14" fmla="*/ 58 w 135"/>
                  <a:gd name="T15" fmla="*/ 1 h 259"/>
                  <a:gd name="T16" fmla="*/ 66 w 135"/>
                  <a:gd name="T17" fmla="*/ 1 h 259"/>
                  <a:gd name="T18" fmla="*/ 75 w 135"/>
                  <a:gd name="T19" fmla="*/ 1 h 259"/>
                  <a:gd name="T20" fmla="*/ 86 w 135"/>
                  <a:gd name="T21" fmla="*/ 0 h 259"/>
                  <a:gd name="T22" fmla="*/ 94 w 135"/>
                  <a:gd name="T23" fmla="*/ 0 h 259"/>
                  <a:gd name="T24" fmla="*/ 103 w 135"/>
                  <a:gd name="T25" fmla="*/ 0 h 259"/>
                  <a:gd name="T26" fmla="*/ 112 w 135"/>
                  <a:gd name="T27" fmla="*/ 0 h 259"/>
                  <a:gd name="T28" fmla="*/ 123 w 135"/>
                  <a:gd name="T29" fmla="*/ 0 h 259"/>
                  <a:gd name="T30" fmla="*/ 133 w 135"/>
                  <a:gd name="T31" fmla="*/ 4 h 259"/>
                  <a:gd name="T32" fmla="*/ 135 w 135"/>
                  <a:gd name="T33" fmla="*/ 8 h 259"/>
                  <a:gd name="T34" fmla="*/ 135 w 135"/>
                  <a:gd name="T35" fmla="*/ 14 h 259"/>
                  <a:gd name="T36" fmla="*/ 135 w 135"/>
                  <a:gd name="T37" fmla="*/ 26 h 259"/>
                  <a:gd name="T38" fmla="*/ 135 w 135"/>
                  <a:gd name="T39" fmla="*/ 36 h 259"/>
                  <a:gd name="T40" fmla="*/ 135 w 135"/>
                  <a:gd name="T41" fmla="*/ 44 h 259"/>
                  <a:gd name="T42" fmla="*/ 135 w 135"/>
                  <a:gd name="T43" fmla="*/ 53 h 259"/>
                  <a:gd name="T44" fmla="*/ 135 w 135"/>
                  <a:gd name="T45" fmla="*/ 62 h 259"/>
                  <a:gd name="T46" fmla="*/ 135 w 135"/>
                  <a:gd name="T47" fmla="*/ 72 h 259"/>
                  <a:gd name="T48" fmla="*/ 135 w 135"/>
                  <a:gd name="T49" fmla="*/ 82 h 259"/>
                  <a:gd name="T50" fmla="*/ 135 w 135"/>
                  <a:gd name="T51" fmla="*/ 91 h 259"/>
                  <a:gd name="T52" fmla="*/ 135 w 135"/>
                  <a:gd name="T53" fmla="*/ 103 h 259"/>
                  <a:gd name="T54" fmla="*/ 135 w 135"/>
                  <a:gd name="T55" fmla="*/ 114 h 259"/>
                  <a:gd name="T56" fmla="*/ 135 w 135"/>
                  <a:gd name="T57" fmla="*/ 126 h 259"/>
                  <a:gd name="T58" fmla="*/ 135 w 135"/>
                  <a:gd name="T59" fmla="*/ 135 h 259"/>
                  <a:gd name="T60" fmla="*/ 135 w 135"/>
                  <a:gd name="T61" fmla="*/ 146 h 259"/>
                  <a:gd name="T62" fmla="*/ 135 w 135"/>
                  <a:gd name="T63" fmla="*/ 157 h 259"/>
                  <a:gd name="T64" fmla="*/ 135 w 135"/>
                  <a:gd name="T65" fmla="*/ 167 h 259"/>
                  <a:gd name="T66" fmla="*/ 135 w 135"/>
                  <a:gd name="T67" fmla="*/ 177 h 259"/>
                  <a:gd name="T68" fmla="*/ 135 w 135"/>
                  <a:gd name="T69" fmla="*/ 187 h 259"/>
                  <a:gd name="T70" fmla="*/ 135 w 135"/>
                  <a:gd name="T71" fmla="*/ 197 h 259"/>
                  <a:gd name="T72" fmla="*/ 135 w 135"/>
                  <a:gd name="T73" fmla="*/ 206 h 259"/>
                  <a:gd name="T74" fmla="*/ 135 w 135"/>
                  <a:gd name="T75" fmla="*/ 217 h 259"/>
                  <a:gd name="T76" fmla="*/ 135 w 135"/>
                  <a:gd name="T77" fmla="*/ 230 h 259"/>
                  <a:gd name="T78" fmla="*/ 135 w 135"/>
                  <a:gd name="T79" fmla="*/ 240 h 259"/>
                  <a:gd name="T80" fmla="*/ 135 w 135"/>
                  <a:gd name="T81" fmla="*/ 246 h 259"/>
                  <a:gd name="T82" fmla="*/ 121 w 135"/>
                  <a:gd name="T83" fmla="*/ 259 h 259"/>
                  <a:gd name="T84" fmla="*/ 79 w 135"/>
                  <a:gd name="T85" fmla="*/ 222 h 259"/>
                  <a:gd name="T86" fmla="*/ 112 w 135"/>
                  <a:gd name="T87" fmla="*/ 34 h 259"/>
                  <a:gd name="T88" fmla="*/ 0 w 135"/>
                  <a:gd name="T89" fmla="*/ 37 h 259"/>
                  <a:gd name="T90" fmla="*/ 0 w 135"/>
                  <a:gd name="T91" fmla="*/ 24 h 2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35" h="259">
                    <a:moveTo>
                      <a:pt x="0" y="24"/>
                    </a:moveTo>
                    <a:lnTo>
                      <a:pt x="4" y="20"/>
                    </a:lnTo>
                    <a:lnTo>
                      <a:pt x="9" y="17"/>
                    </a:lnTo>
                    <a:lnTo>
                      <a:pt x="14" y="14"/>
                    </a:lnTo>
                    <a:lnTo>
                      <a:pt x="19" y="12"/>
                    </a:lnTo>
                    <a:lnTo>
                      <a:pt x="22" y="8"/>
                    </a:lnTo>
                    <a:lnTo>
                      <a:pt x="26" y="6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8" y="3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1"/>
                    </a:lnTo>
                    <a:lnTo>
                      <a:pt x="61" y="1"/>
                    </a:lnTo>
                    <a:lnTo>
                      <a:pt x="66" y="1"/>
                    </a:lnTo>
                    <a:lnTo>
                      <a:pt x="71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3" y="4"/>
                    </a:lnTo>
                    <a:lnTo>
                      <a:pt x="135" y="6"/>
                    </a:lnTo>
                    <a:lnTo>
                      <a:pt x="135" y="8"/>
                    </a:lnTo>
                    <a:lnTo>
                      <a:pt x="135" y="10"/>
                    </a:lnTo>
                    <a:lnTo>
                      <a:pt x="135" y="14"/>
                    </a:lnTo>
                    <a:lnTo>
                      <a:pt x="135" y="20"/>
                    </a:lnTo>
                    <a:lnTo>
                      <a:pt x="135" y="26"/>
                    </a:lnTo>
                    <a:lnTo>
                      <a:pt x="135" y="33"/>
                    </a:lnTo>
                    <a:lnTo>
                      <a:pt x="135" y="36"/>
                    </a:lnTo>
                    <a:lnTo>
                      <a:pt x="135" y="40"/>
                    </a:lnTo>
                    <a:lnTo>
                      <a:pt x="135" y="44"/>
                    </a:lnTo>
                    <a:lnTo>
                      <a:pt x="135" y="49"/>
                    </a:lnTo>
                    <a:lnTo>
                      <a:pt x="135" y="53"/>
                    </a:lnTo>
                    <a:lnTo>
                      <a:pt x="135" y="57"/>
                    </a:lnTo>
                    <a:lnTo>
                      <a:pt x="135" y="62"/>
                    </a:lnTo>
                    <a:lnTo>
                      <a:pt x="135" y="67"/>
                    </a:lnTo>
                    <a:lnTo>
                      <a:pt x="135" y="72"/>
                    </a:lnTo>
                    <a:lnTo>
                      <a:pt x="135" y="76"/>
                    </a:lnTo>
                    <a:lnTo>
                      <a:pt x="135" y="82"/>
                    </a:lnTo>
                    <a:lnTo>
                      <a:pt x="135" y="88"/>
                    </a:lnTo>
                    <a:lnTo>
                      <a:pt x="135" y="91"/>
                    </a:lnTo>
                    <a:lnTo>
                      <a:pt x="135" y="97"/>
                    </a:lnTo>
                    <a:lnTo>
                      <a:pt x="135" y="103"/>
                    </a:lnTo>
                    <a:lnTo>
                      <a:pt x="135" y="109"/>
                    </a:lnTo>
                    <a:lnTo>
                      <a:pt x="135" y="114"/>
                    </a:lnTo>
                    <a:lnTo>
                      <a:pt x="135" y="120"/>
                    </a:lnTo>
                    <a:lnTo>
                      <a:pt x="135" y="126"/>
                    </a:lnTo>
                    <a:lnTo>
                      <a:pt x="135" y="131"/>
                    </a:lnTo>
                    <a:lnTo>
                      <a:pt x="135" y="135"/>
                    </a:lnTo>
                    <a:lnTo>
                      <a:pt x="135" y="141"/>
                    </a:lnTo>
                    <a:lnTo>
                      <a:pt x="135" y="146"/>
                    </a:lnTo>
                    <a:lnTo>
                      <a:pt x="135" y="151"/>
                    </a:lnTo>
                    <a:lnTo>
                      <a:pt x="135" y="157"/>
                    </a:lnTo>
                    <a:lnTo>
                      <a:pt x="135" y="162"/>
                    </a:lnTo>
                    <a:lnTo>
                      <a:pt x="135" y="167"/>
                    </a:lnTo>
                    <a:lnTo>
                      <a:pt x="135" y="174"/>
                    </a:lnTo>
                    <a:lnTo>
                      <a:pt x="135" y="177"/>
                    </a:lnTo>
                    <a:lnTo>
                      <a:pt x="135" y="183"/>
                    </a:lnTo>
                    <a:lnTo>
                      <a:pt x="135" y="187"/>
                    </a:lnTo>
                    <a:lnTo>
                      <a:pt x="135" y="193"/>
                    </a:lnTo>
                    <a:lnTo>
                      <a:pt x="135" y="197"/>
                    </a:lnTo>
                    <a:lnTo>
                      <a:pt x="135" y="201"/>
                    </a:lnTo>
                    <a:lnTo>
                      <a:pt x="135" y="206"/>
                    </a:lnTo>
                    <a:lnTo>
                      <a:pt x="135" y="210"/>
                    </a:lnTo>
                    <a:lnTo>
                      <a:pt x="135" y="217"/>
                    </a:lnTo>
                    <a:lnTo>
                      <a:pt x="135" y="224"/>
                    </a:lnTo>
                    <a:lnTo>
                      <a:pt x="135" y="230"/>
                    </a:lnTo>
                    <a:lnTo>
                      <a:pt x="135" y="236"/>
                    </a:lnTo>
                    <a:lnTo>
                      <a:pt x="135" y="240"/>
                    </a:lnTo>
                    <a:lnTo>
                      <a:pt x="135" y="243"/>
                    </a:lnTo>
                    <a:lnTo>
                      <a:pt x="135" y="246"/>
                    </a:lnTo>
                    <a:lnTo>
                      <a:pt x="135" y="247"/>
                    </a:lnTo>
                    <a:lnTo>
                      <a:pt x="121" y="259"/>
                    </a:lnTo>
                    <a:lnTo>
                      <a:pt x="79" y="257"/>
                    </a:lnTo>
                    <a:lnTo>
                      <a:pt x="79" y="222"/>
                    </a:lnTo>
                    <a:lnTo>
                      <a:pt x="112" y="226"/>
                    </a:lnTo>
                    <a:lnTo>
                      <a:pt x="112" y="34"/>
                    </a:lnTo>
                    <a:lnTo>
                      <a:pt x="35" y="27"/>
                    </a:lnTo>
                    <a:lnTo>
                      <a:pt x="0" y="3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3" name="Freeform 339"/>
              <p:cNvSpPr>
                <a:spLocks noChangeAspect="1"/>
              </p:cNvSpPr>
              <p:nvPr/>
            </p:nvSpPr>
            <p:spPr bwMode="auto">
              <a:xfrm>
                <a:off x="2284" y="2746"/>
                <a:ext cx="23" cy="174"/>
              </a:xfrm>
              <a:custGeom>
                <a:avLst/>
                <a:gdLst>
                  <a:gd name="T0" fmla="*/ 23 w 23"/>
                  <a:gd name="T1" fmla="*/ 1 h 174"/>
                  <a:gd name="T2" fmla="*/ 19 w 23"/>
                  <a:gd name="T3" fmla="*/ 172 h 174"/>
                  <a:gd name="T4" fmla="*/ 0 w 23"/>
                  <a:gd name="T5" fmla="*/ 174 h 174"/>
                  <a:gd name="T6" fmla="*/ 0 w 23"/>
                  <a:gd name="T7" fmla="*/ 0 h 174"/>
                  <a:gd name="T8" fmla="*/ 23 w 23"/>
                  <a:gd name="T9" fmla="*/ 1 h 174"/>
                  <a:gd name="T10" fmla="*/ 23 w 23"/>
                  <a:gd name="T11" fmla="*/ 1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174">
                    <a:moveTo>
                      <a:pt x="23" y="1"/>
                    </a:moveTo>
                    <a:lnTo>
                      <a:pt x="19" y="172"/>
                    </a:lnTo>
                    <a:lnTo>
                      <a:pt x="0" y="174"/>
                    </a:lnTo>
                    <a:lnTo>
                      <a:pt x="0" y="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4" name="Freeform 340"/>
              <p:cNvSpPr>
                <a:spLocks noChangeAspect="1"/>
              </p:cNvSpPr>
              <p:nvPr/>
            </p:nvSpPr>
            <p:spPr bwMode="auto">
              <a:xfrm>
                <a:off x="2354" y="2790"/>
                <a:ext cx="487" cy="182"/>
              </a:xfrm>
              <a:custGeom>
                <a:avLst/>
                <a:gdLst>
                  <a:gd name="T0" fmla="*/ 466 w 487"/>
                  <a:gd name="T1" fmla="*/ 15 h 182"/>
                  <a:gd name="T2" fmla="*/ 469 w 487"/>
                  <a:gd name="T3" fmla="*/ 18 h 182"/>
                  <a:gd name="T4" fmla="*/ 472 w 487"/>
                  <a:gd name="T5" fmla="*/ 23 h 182"/>
                  <a:gd name="T6" fmla="*/ 476 w 487"/>
                  <a:gd name="T7" fmla="*/ 32 h 182"/>
                  <a:gd name="T8" fmla="*/ 480 w 487"/>
                  <a:gd name="T9" fmla="*/ 43 h 182"/>
                  <a:gd name="T10" fmla="*/ 481 w 487"/>
                  <a:gd name="T11" fmla="*/ 49 h 182"/>
                  <a:gd name="T12" fmla="*/ 484 w 487"/>
                  <a:gd name="T13" fmla="*/ 57 h 182"/>
                  <a:gd name="T14" fmla="*/ 484 w 487"/>
                  <a:gd name="T15" fmla="*/ 65 h 182"/>
                  <a:gd name="T16" fmla="*/ 486 w 487"/>
                  <a:gd name="T17" fmla="*/ 75 h 182"/>
                  <a:gd name="T18" fmla="*/ 486 w 487"/>
                  <a:gd name="T19" fmla="*/ 84 h 182"/>
                  <a:gd name="T20" fmla="*/ 487 w 487"/>
                  <a:gd name="T21" fmla="*/ 96 h 182"/>
                  <a:gd name="T22" fmla="*/ 486 w 487"/>
                  <a:gd name="T23" fmla="*/ 107 h 182"/>
                  <a:gd name="T24" fmla="*/ 486 w 487"/>
                  <a:gd name="T25" fmla="*/ 117 h 182"/>
                  <a:gd name="T26" fmla="*/ 486 w 487"/>
                  <a:gd name="T27" fmla="*/ 127 h 182"/>
                  <a:gd name="T28" fmla="*/ 486 w 487"/>
                  <a:gd name="T29" fmla="*/ 136 h 182"/>
                  <a:gd name="T30" fmla="*/ 484 w 487"/>
                  <a:gd name="T31" fmla="*/ 150 h 182"/>
                  <a:gd name="T32" fmla="*/ 482 w 487"/>
                  <a:gd name="T33" fmla="*/ 162 h 182"/>
                  <a:gd name="T34" fmla="*/ 480 w 487"/>
                  <a:gd name="T35" fmla="*/ 170 h 182"/>
                  <a:gd name="T36" fmla="*/ 479 w 487"/>
                  <a:gd name="T37" fmla="*/ 176 h 182"/>
                  <a:gd name="T38" fmla="*/ 478 w 487"/>
                  <a:gd name="T39" fmla="*/ 182 h 182"/>
                  <a:gd name="T40" fmla="*/ 10 w 487"/>
                  <a:gd name="T41" fmla="*/ 141 h 182"/>
                  <a:gd name="T42" fmla="*/ 393 w 487"/>
                  <a:gd name="T43" fmla="*/ 138 h 182"/>
                  <a:gd name="T44" fmla="*/ 399 w 487"/>
                  <a:gd name="T45" fmla="*/ 136 h 182"/>
                  <a:gd name="T46" fmla="*/ 405 w 487"/>
                  <a:gd name="T47" fmla="*/ 135 h 182"/>
                  <a:gd name="T48" fmla="*/ 414 w 487"/>
                  <a:gd name="T49" fmla="*/ 131 h 182"/>
                  <a:gd name="T50" fmla="*/ 422 w 487"/>
                  <a:gd name="T51" fmla="*/ 127 h 182"/>
                  <a:gd name="T52" fmla="*/ 431 w 487"/>
                  <a:gd name="T53" fmla="*/ 122 h 182"/>
                  <a:gd name="T54" fmla="*/ 444 w 487"/>
                  <a:gd name="T55" fmla="*/ 109 h 182"/>
                  <a:gd name="T56" fmla="*/ 449 w 487"/>
                  <a:gd name="T57" fmla="*/ 96 h 182"/>
                  <a:gd name="T58" fmla="*/ 452 w 487"/>
                  <a:gd name="T59" fmla="*/ 88 h 182"/>
                  <a:gd name="T60" fmla="*/ 448 w 487"/>
                  <a:gd name="T61" fmla="*/ 80 h 182"/>
                  <a:gd name="T62" fmla="*/ 438 w 487"/>
                  <a:gd name="T63" fmla="*/ 69 h 182"/>
                  <a:gd name="T64" fmla="*/ 428 w 487"/>
                  <a:gd name="T65" fmla="*/ 63 h 182"/>
                  <a:gd name="T66" fmla="*/ 418 w 487"/>
                  <a:gd name="T67" fmla="*/ 58 h 182"/>
                  <a:gd name="T68" fmla="*/ 405 w 487"/>
                  <a:gd name="T69" fmla="*/ 55 h 182"/>
                  <a:gd name="T70" fmla="*/ 392 w 487"/>
                  <a:gd name="T71" fmla="*/ 55 h 182"/>
                  <a:gd name="T72" fmla="*/ 379 w 487"/>
                  <a:gd name="T73" fmla="*/ 54 h 182"/>
                  <a:gd name="T74" fmla="*/ 370 w 487"/>
                  <a:gd name="T75" fmla="*/ 55 h 182"/>
                  <a:gd name="T76" fmla="*/ 363 w 487"/>
                  <a:gd name="T77" fmla="*/ 55 h 182"/>
                  <a:gd name="T78" fmla="*/ 361 w 487"/>
                  <a:gd name="T79" fmla="*/ 55 h 182"/>
                  <a:gd name="T80" fmla="*/ 4 w 487"/>
                  <a:gd name="T81" fmla="*/ 0 h 1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7" h="182">
                    <a:moveTo>
                      <a:pt x="4" y="0"/>
                    </a:moveTo>
                    <a:lnTo>
                      <a:pt x="466" y="15"/>
                    </a:lnTo>
                    <a:lnTo>
                      <a:pt x="466" y="16"/>
                    </a:lnTo>
                    <a:lnTo>
                      <a:pt x="469" y="18"/>
                    </a:lnTo>
                    <a:lnTo>
                      <a:pt x="471" y="21"/>
                    </a:lnTo>
                    <a:lnTo>
                      <a:pt x="472" y="23"/>
                    </a:lnTo>
                    <a:lnTo>
                      <a:pt x="474" y="27"/>
                    </a:lnTo>
                    <a:lnTo>
                      <a:pt x="476" y="32"/>
                    </a:lnTo>
                    <a:lnTo>
                      <a:pt x="478" y="37"/>
                    </a:lnTo>
                    <a:lnTo>
                      <a:pt x="480" y="43"/>
                    </a:lnTo>
                    <a:lnTo>
                      <a:pt x="480" y="45"/>
                    </a:lnTo>
                    <a:lnTo>
                      <a:pt x="481" y="49"/>
                    </a:lnTo>
                    <a:lnTo>
                      <a:pt x="482" y="52"/>
                    </a:lnTo>
                    <a:lnTo>
                      <a:pt x="484" y="57"/>
                    </a:lnTo>
                    <a:lnTo>
                      <a:pt x="484" y="61"/>
                    </a:lnTo>
                    <a:lnTo>
                      <a:pt x="484" y="65"/>
                    </a:lnTo>
                    <a:lnTo>
                      <a:pt x="485" y="70"/>
                    </a:lnTo>
                    <a:lnTo>
                      <a:pt x="486" y="75"/>
                    </a:lnTo>
                    <a:lnTo>
                      <a:pt x="486" y="78"/>
                    </a:lnTo>
                    <a:lnTo>
                      <a:pt x="486" y="84"/>
                    </a:lnTo>
                    <a:lnTo>
                      <a:pt x="486" y="90"/>
                    </a:lnTo>
                    <a:lnTo>
                      <a:pt x="487" y="96"/>
                    </a:lnTo>
                    <a:lnTo>
                      <a:pt x="486" y="102"/>
                    </a:lnTo>
                    <a:lnTo>
                      <a:pt x="486" y="107"/>
                    </a:lnTo>
                    <a:lnTo>
                      <a:pt x="486" y="112"/>
                    </a:lnTo>
                    <a:lnTo>
                      <a:pt x="486" y="117"/>
                    </a:lnTo>
                    <a:lnTo>
                      <a:pt x="486" y="122"/>
                    </a:lnTo>
                    <a:lnTo>
                      <a:pt x="486" y="127"/>
                    </a:lnTo>
                    <a:lnTo>
                      <a:pt x="486" y="130"/>
                    </a:lnTo>
                    <a:lnTo>
                      <a:pt x="486" y="136"/>
                    </a:lnTo>
                    <a:lnTo>
                      <a:pt x="484" y="143"/>
                    </a:lnTo>
                    <a:lnTo>
                      <a:pt x="484" y="150"/>
                    </a:lnTo>
                    <a:lnTo>
                      <a:pt x="482" y="156"/>
                    </a:lnTo>
                    <a:lnTo>
                      <a:pt x="482" y="162"/>
                    </a:lnTo>
                    <a:lnTo>
                      <a:pt x="481" y="167"/>
                    </a:lnTo>
                    <a:lnTo>
                      <a:pt x="480" y="170"/>
                    </a:lnTo>
                    <a:lnTo>
                      <a:pt x="480" y="174"/>
                    </a:lnTo>
                    <a:lnTo>
                      <a:pt x="479" y="176"/>
                    </a:lnTo>
                    <a:lnTo>
                      <a:pt x="478" y="180"/>
                    </a:lnTo>
                    <a:lnTo>
                      <a:pt x="478" y="182"/>
                    </a:lnTo>
                    <a:lnTo>
                      <a:pt x="16" y="163"/>
                    </a:lnTo>
                    <a:lnTo>
                      <a:pt x="10" y="141"/>
                    </a:lnTo>
                    <a:lnTo>
                      <a:pt x="4" y="115"/>
                    </a:lnTo>
                    <a:lnTo>
                      <a:pt x="393" y="138"/>
                    </a:lnTo>
                    <a:lnTo>
                      <a:pt x="394" y="138"/>
                    </a:lnTo>
                    <a:lnTo>
                      <a:pt x="399" y="136"/>
                    </a:lnTo>
                    <a:lnTo>
                      <a:pt x="401" y="135"/>
                    </a:lnTo>
                    <a:lnTo>
                      <a:pt x="405" y="135"/>
                    </a:lnTo>
                    <a:lnTo>
                      <a:pt x="410" y="132"/>
                    </a:lnTo>
                    <a:lnTo>
                      <a:pt x="414" y="131"/>
                    </a:lnTo>
                    <a:lnTo>
                      <a:pt x="418" y="129"/>
                    </a:lnTo>
                    <a:lnTo>
                      <a:pt x="422" y="127"/>
                    </a:lnTo>
                    <a:lnTo>
                      <a:pt x="426" y="124"/>
                    </a:lnTo>
                    <a:lnTo>
                      <a:pt x="431" y="122"/>
                    </a:lnTo>
                    <a:lnTo>
                      <a:pt x="438" y="116"/>
                    </a:lnTo>
                    <a:lnTo>
                      <a:pt x="444" y="109"/>
                    </a:lnTo>
                    <a:lnTo>
                      <a:pt x="446" y="102"/>
                    </a:lnTo>
                    <a:lnTo>
                      <a:pt x="449" y="96"/>
                    </a:lnTo>
                    <a:lnTo>
                      <a:pt x="451" y="92"/>
                    </a:lnTo>
                    <a:lnTo>
                      <a:pt x="452" y="88"/>
                    </a:lnTo>
                    <a:lnTo>
                      <a:pt x="451" y="83"/>
                    </a:lnTo>
                    <a:lnTo>
                      <a:pt x="448" y="80"/>
                    </a:lnTo>
                    <a:lnTo>
                      <a:pt x="444" y="75"/>
                    </a:lnTo>
                    <a:lnTo>
                      <a:pt x="438" y="69"/>
                    </a:lnTo>
                    <a:lnTo>
                      <a:pt x="433" y="64"/>
                    </a:lnTo>
                    <a:lnTo>
                      <a:pt x="428" y="63"/>
                    </a:lnTo>
                    <a:lnTo>
                      <a:pt x="422" y="61"/>
                    </a:lnTo>
                    <a:lnTo>
                      <a:pt x="418" y="58"/>
                    </a:lnTo>
                    <a:lnTo>
                      <a:pt x="411" y="56"/>
                    </a:lnTo>
                    <a:lnTo>
                      <a:pt x="405" y="55"/>
                    </a:lnTo>
                    <a:lnTo>
                      <a:pt x="398" y="55"/>
                    </a:lnTo>
                    <a:lnTo>
                      <a:pt x="392" y="55"/>
                    </a:lnTo>
                    <a:lnTo>
                      <a:pt x="385" y="54"/>
                    </a:lnTo>
                    <a:lnTo>
                      <a:pt x="379" y="54"/>
                    </a:lnTo>
                    <a:lnTo>
                      <a:pt x="374" y="54"/>
                    </a:lnTo>
                    <a:lnTo>
                      <a:pt x="370" y="55"/>
                    </a:lnTo>
                    <a:lnTo>
                      <a:pt x="365" y="55"/>
                    </a:lnTo>
                    <a:lnTo>
                      <a:pt x="363" y="55"/>
                    </a:lnTo>
                    <a:lnTo>
                      <a:pt x="361" y="55"/>
                    </a:lnTo>
                    <a:lnTo>
                      <a:pt x="0" y="3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5" name="Freeform 341"/>
              <p:cNvSpPr>
                <a:spLocks noChangeAspect="1"/>
              </p:cNvSpPr>
              <p:nvPr/>
            </p:nvSpPr>
            <p:spPr bwMode="auto">
              <a:xfrm>
                <a:off x="2742" y="2825"/>
                <a:ext cx="26" cy="125"/>
              </a:xfrm>
              <a:custGeom>
                <a:avLst/>
                <a:gdLst>
                  <a:gd name="T0" fmla="*/ 26 w 26"/>
                  <a:gd name="T1" fmla="*/ 0 h 125"/>
                  <a:gd name="T2" fmla="*/ 26 w 26"/>
                  <a:gd name="T3" fmla="*/ 120 h 125"/>
                  <a:gd name="T4" fmla="*/ 0 w 26"/>
                  <a:gd name="T5" fmla="*/ 125 h 125"/>
                  <a:gd name="T6" fmla="*/ 4 w 26"/>
                  <a:gd name="T7" fmla="*/ 0 h 125"/>
                  <a:gd name="T8" fmla="*/ 26 w 26"/>
                  <a:gd name="T9" fmla="*/ 0 h 125"/>
                  <a:gd name="T10" fmla="*/ 26 w 26"/>
                  <a:gd name="T11" fmla="*/ 0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125">
                    <a:moveTo>
                      <a:pt x="26" y="0"/>
                    </a:moveTo>
                    <a:lnTo>
                      <a:pt x="26" y="120"/>
                    </a:lnTo>
                    <a:lnTo>
                      <a:pt x="0" y="125"/>
                    </a:lnTo>
                    <a:lnTo>
                      <a:pt x="4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6" name="Freeform 342"/>
              <p:cNvSpPr>
                <a:spLocks noChangeAspect="1"/>
              </p:cNvSpPr>
              <p:nvPr/>
            </p:nvSpPr>
            <p:spPr bwMode="auto">
              <a:xfrm>
                <a:off x="2819" y="2830"/>
                <a:ext cx="91" cy="123"/>
              </a:xfrm>
              <a:custGeom>
                <a:avLst/>
                <a:gdLst>
                  <a:gd name="T0" fmla="*/ 8 w 91"/>
                  <a:gd name="T1" fmla="*/ 0 h 123"/>
                  <a:gd name="T2" fmla="*/ 9 w 91"/>
                  <a:gd name="T3" fmla="*/ 0 h 123"/>
                  <a:gd name="T4" fmla="*/ 15 w 91"/>
                  <a:gd name="T5" fmla="*/ 1 h 123"/>
                  <a:gd name="T6" fmla="*/ 19 w 91"/>
                  <a:gd name="T7" fmla="*/ 1 h 123"/>
                  <a:gd name="T8" fmla="*/ 23 w 91"/>
                  <a:gd name="T9" fmla="*/ 2 h 123"/>
                  <a:gd name="T10" fmla="*/ 28 w 91"/>
                  <a:gd name="T11" fmla="*/ 3 h 123"/>
                  <a:gd name="T12" fmla="*/ 34 w 91"/>
                  <a:gd name="T13" fmla="*/ 4 h 123"/>
                  <a:gd name="T14" fmla="*/ 38 w 91"/>
                  <a:gd name="T15" fmla="*/ 7 h 123"/>
                  <a:gd name="T16" fmla="*/ 44 w 91"/>
                  <a:gd name="T17" fmla="*/ 9 h 123"/>
                  <a:gd name="T18" fmla="*/ 50 w 91"/>
                  <a:gd name="T19" fmla="*/ 11 h 123"/>
                  <a:gd name="T20" fmla="*/ 57 w 91"/>
                  <a:gd name="T21" fmla="*/ 16 h 123"/>
                  <a:gd name="T22" fmla="*/ 63 w 91"/>
                  <a:gd name="T23" fmla="*/ 18 h 123"/>
                  <a:gd name="T24" fmla="*/ 69 w 91"/>
                  <a:gd name="T25" fmla="*/ 24 h 123"/>
                  <a:gd name="T26" fmla="*/ 75 w 91"/>
                  <a:gd name="T27" fmla="*/ 29 h 123"/>
                  <a:gd name="T28" fmla="*/ 81 w 91"/>
                  <a:gd name="T29" fmla="*/ 36 h 123"/>
                  <a:gd name="T30" fmla="*/ 84 w 91"/>
                  <a:gd name="T31" fmla="*/ 41 h 123"/>
                  <a:gd name="T32" fmla="*/ 88 w 91"/>
                  <a:gd name="T33" fmla="*/ 47 h 123"/>
                  <a:gd name="T34" fmla="*/ 90 w 91"/>
                  <a:gd name="T35" fmla="*/ 52 h 123"/>
                  <a:gd name="T36" fmla="*/ 91 w 91"/>
                  <a:gd name="T37" fmla="*/ 58 h 123"/>
                  <a:gd name="T38" fmla="*/ 90 w 91"/>
                  <a:gd name="T39" fmla="*/ 63 h 123"/>
                  <a:gd name="T40" fmla="*/ 90 w 91"/>
                  <a:gd name="T41" fmla="*/ 68 h 123"/>
                  <a:gd name="T42" fmla="*/ 89 w 91"/>
                  <a:gd name="T43" fmla="*/ 72 h 123"/>
                  <a:gd name="T44" fmla="*/ 88 w 91"/>
                  <a:gd name="T45" fmla="*/ 77 h 123"/>
                  <a:gd name="T46" fmla="*/ 83 w 91"/>
                  <a:gd name="T47" fmla="*/ 84 h 123"/>
                  <a:gd name="T48" fmla="*/ 78 w 91"/>
                  <a:gd name="T49" fmla="*/ 90 h 123"/>
                  <a:gd name="T50" fmla="*/ 75 w 91"/>
                  <a:gd name="T51" fmla="*/ 94 h 123"/>
                  <a:gd name="T52" fmla="*/ 75 w 91"/>
                  <a:gd name="T53" fmla="*/ 95 h 123"/>
                  <a:gd name="T54" fmla="*/ 0 w 91"/>
                  <a:gd name="T55" fmla="*/ 123 h 123"/>
                  <a:gd name="T56" fmla="*/ 3 w 91"/>
                  <a:gd name="T57" fmla="*/ 95 h 123"/>
                  <a:gd name="T58" fmla="*/ 3 w 91"/>
                  <a:gd name="T59" fmla="*/ 95 h 123"/>
                  <a:gd name="T60" fmla="*/ 8 w 91"/>
                  <a:gd name="T61" fmla="*/ 92 h 123"/>
                  <a:gd name="T62" fmla="*/ 13 w 91"/>
                  <a:gd name="T63" fmla="*/ 90 h 123"/>
                  <a:gd name="T64" fmla="*/ 21 w 91"/>
                  <a:gd name="T65" fmla="*/ 88 h 123"/>
                  <a:gd name="T66" fmla="*/ 27 w 91"/>
                  <a:gd name="T67" fmla="*/ 83 h 123"/>
                  <a:gd name="T68" fmla="*/ 35 w 91"/>
                  <a:gd name="T69" fmla="*/ 80 h 123"/>
                  <a:gd name="T70" fmla="*/ 41 w 91"/>
                  <a:gd name="T71" fmla="*/ 75 h 123"/>
                  <a:gd name="T72" fmla="*/ 47 w 91"/>
                  <a:gd name="T73" fmla="*/ 69 h 123"/>
                  <a:gd name="T74" fmla="*/ 49 w 91"/>
                  <a:gd name="T75" fmla="*/ 63 h 123"/>
                  <a:gd name="T76" fmla="*/ 51 w 91"/>
                  <a:gd name="T77" fmla="*/ 58 h 123"/>
                  <a:gd name="T78" fmla="*/ 51 w 91"/>
                  <a:gd name="T79" fmla="*/ 55 h 123"/>
                  <a:gd name="T80" fmla="*/ 53 w 91"/>
                  <a:gd name="T81" fmla="*/ 51 h 123"/>
                  <a:gd name="T82" fmla="*/ 50 w 91"/>
                  <a:gd name="T83" fmla="*/ 44 h 123"/>
                  <a:gd name="T84" fmla="*/ 44 w 91"/>
                  <a:gd name="T85" fmla="*/ 40 h 123"/>
                  <a:gd name="T86" fmla="*/ 40 w 91"/>
                  <a:gd name="T87" fmla="*/ 36 h 123"/>
                  <a:gd name="T88" fmla="*/ 33 w 91"/>
                  <a:gd name="T89" fmla="*/ 35 h 123"/>
                  <a:gd name="T90" fmla="*/ 26 w 91"/>
                  <a:gd name="T91" fmla="*/ 32 h 123"/>
                  <a:gd name="T92" fmla="*/ 19 w 91"/>
                  <a:gd name="T93" fmla="*/ 31 h 123"/>
                  <a:gd name="T94" fmla="*/ 11 w 91"/>
                  <a:gd name="T95" fmla="*/ 30 h 123"/>
                  <a:gd name="T96" fmla="*/ 7 w 91"/>
                  <a:gd name="T97" fmla="*/ 30 h 123"/>
                  <a:gd name="T98" fmla="*/ 2 w 91"/>
                  <a:gd name="T99" fmla="*/ 30 h 123"/>
                  <a:gd name="T100" fmla="*/ 1 w 91"/>
                  <a:gd name="T101" fmla="*/ 30 h 123"/>
                  <a:gd name="T102" fmla="*/ 8 w 91"/>
                  <a:gd name="T103" fmla="*/ 0 h 123"/>
                  <a:gd name="T104" fmla="*/ 8 w 91"/>
                  <a:gd name="T105" fmla="*/ 0 h 1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1" h="123">
                    <a:moveTo>
                      <a:pt x="8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19" y="1"/>
                    </a:lnTo>
                    <a:lnTo>
                      <a:pt x="23" y="2"/>
                    </a:lnTo>
                    <a:lnTo>
                      <a:pt x="28" y="3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4" y="9"/>
                    </a:lnTo>
                    <a:lnTo>
                      <a:pt x="50" y="11"/>
                    </a:lnTo>
                    <a:lnTo>
                      <a:pt x="57" y="16"/>
                    </a:lnTo>
                    <a:lnTo>
                      <a:pt x="63" y="18"/>
                    </a:lnTo>
                    <a:lnTo>
                      <a:pt x="69" y="24"/>
                    </a:lnTo>
                    <a:lnTo>
                      <a:pt x="75" y="29"/>
                    </a:lnTo>
                    <a:lnTo>
                      <a:pt x="81" y="36"/>
                    </a:lnTo>
                    <a:lnTo>
                      <a:pt x="84" y="41"/>
                    </a:lnTo>
                    <a:lnTo>
                      <a:pt x="88" y="47"/>
                    </a:lnTo>
                    <a:lnTo>
                      <a:pt x="90" y="52"/>
                    </a:lnTo>
                    <a:lnTo>
                      <a:pt x="91" y="58"/>
                    </a:lnTo>
                    <a:lnTo>
                      <a:pt x="90" y="63"/>
                    </a:lnTo>
                    <a:lnTo>
                      <a:pt x="90" y="68"/>
                    </a:lnTo>
                    <a:lnTo>
                      <a:pt x="89" y="72"/>
                    </a:lnTo>
                    <a:lnTo>
                      <a:pt x="88" y="77"/>
                    </a:lnTo>
                    <a:lnTo>
                      <a:pt x="83" y="84"/>
                    </a:lnTo>
                    <a:lnTo>
                      <a:pt x="78" y="90"/>
                    </a:lnTo>
                    <a:lnTo>
                      <a:pt x="75" y="94"/>
                    </a:lnTo>
                    <a:lnTo>
                      <a:pt x="75" y="95"/>
                    </a:lnTo>
                    <a:lnTo>
                      <a:pt x="0" y="123"/>
                    </a:lnTo>
                    <a:lnTo>
                      <a:pt x="3" y="95"/>
                    </a:lnTo>
                    <a:lnTo>
                      <a:pt x="8" y="92"/>
                    </a:lnTo>
                    <a:lnTo>
                      <a:pt x="13" y="90"/>
                    </a:lnTo>
                    <a:lnTo>
                      <a:pt x="21" y="88"/>
                    </a:lnTo>
                    <a:lnTo>
                      <a:pt x="27" y="83"/>
                    </a:lnTo>
                    <a:lnTo>
                      <a:pt x="35" y="80"/>
                    </a:lnTo>
                    <a:lnTo>
                      <a:pt x="41" y="75"/>
                    </a:lnTo>
                    <a:lnTo>
                      <a:pt x="47" y="69"/>
                    </a:lnTo>
                    <a:lnTo>
                      <a:pt x="49" y="63"/>
                    </a:lnTo>
                    <a:lnTo>
                      <a:pt x="51" y="58"/>
                    </a:lnTo>
                    <a:lnTo>
                      <a:pt x="51" y="55"/>
                    </a:lnTo>
                    <a:lnTo>
                      <a:pt x="53" y="51"/>
                    </a:lnTo>
                    <a:lnTo>
                      <a:pt x="50" y="44"/>
                    </a:lnTo>
                    <a:lnTo>
                      <a:pt x="44" y="40"/>
                    </a:lnTo>
                    <a:lnTo>
                      <a:pt x="40" y="36"/>
                    </a:lnTo>
                    <a:lnTo>
                      <a:pt x="33" y="35"/>
                    </a:lnTo>
                    <a:lnTo>
                      <a:pt x="26" y="32"/>
                    </a:lnTo>
                    <a:lnTo>
                      <a:pt x="19" y="31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2" y="30"/>
                    </a:lnTo>
                    <a:lnTo>
                      <a:pt x="1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7" name="Freeform 343"/>
              <p:cNvSpPr>
                <a:spLocks noChangeAspect="1"/>
              </p:cNvSpPr>
              <p:nvPr/>
            </p:nvSpPr>
            <p:spPr bwMode="auto">
              <a:xfrm>
                <a:off x="2624" y="2939"/>
                <a:ext cx="138" cy="414"/>
              </a:xfrm>
              <a:custGeom>
                <a:avLst/>
                <a:gdLst>
                  <a:gd name="T0" fmla="*/ 129 w 138"/>
                  <a:gd name="T1" fmla="*/ 210 h 414"/>
                  <a:gd name="T2" fmla="*/ 122 w 138"/>
                  <a:gd name="T3" fmla="*/ 213 h 414"/>
                  <a:gd name="T4" fmla="*/ 107 w 138"/>
                  <a:gd name="T5" fmla="*/ 220 h 414"/>
                  <a:gd name="T6" fmla="*/ 98 w 138"/>
                  <a:gd name="T7" fmla="*/ 225 h 414"/>
                  <a:gd name="T8" fmla="*/ 91 w 138"/>
                  <a:gd name="T9" fmla="*/ 233 h 414"/>
                  <a:gd name="T10" fmla="*/ 84 w 138"/>
                  <a:gd name="T11" fmla="*/ 241 h 414"/>
                  <a:gd name="T12" fmla="*/ 80 w 138"/>
                  <a:gd name="T13" fmla="*/ 253 h 414"/>
                  <a:gd name="T14" fmla="*/ 78 w 138"/>
                  <a:gd name="T15" fmla="*/ 262 h 414"/>
                  <a:gd name="T16" fmla="*/ 81 w 138"/>
                  <a:gd name="T17" fmla="*/ 273 h 414"/>
                  <a:gd name="T18" fmla="*/ 84 w 138"/>
                  <a:gd name="T19" fmla="*/ 281 h 414"/>
                  <a:gd name="T20" fmla="*/ 90 w 138"/>
                  <a:gd name="T21" fmla="*/ 290 h 414"/>
                  <a:gd name="T22" fmla="*/ 101 w 138"/>
                  <a:gd name="T23" fmla="*/ 302 h 414"/>
                  <a:gd name="T24" fmla="*/ 107 w 138"/>
                  <a:gd name="T25" fmla="*/ 308 h 414"/>
                  <a:gd name="T26" fmla="*/ 136 w 138"/>
                  <a:gd name="T27" fmla="*/ 414 h 414"/>
                  <a:gd name="T28" fmla="*/ 4 w 138"/>
                  <a:gd name="T29" fmla="*/ 409 h 414"/>
                  <a:gd name="T30" fmla="*/ 2 w 138"/>
                  <a:gd name="T31" fmla="*/ 400 h 414"/>
                  <a:gd name="T32" fmla="*/ 1 w 138"/>
                  <a:gd name="T33" fmla="*/ 393 h 414"/>
                  <a:gd name="T34" fmla="*/ 0 w 138"/>
                  <a:gd name="T35" fmla="*/ 381 h 414"/>
                  <a:gd name="T36" fmla="*/ 2 w 138"/>
                  <a:gd name="T37" fmla="*/ 372 h 414"/>
                  <a:gd name="T38" fmla="*/ 8 w 138"/>
                  <a:gd name="T39" fmla="*/ 373 h 414"/>
                  <a:gd name="T40" fmla="*/ 17 w 138"/>
                  <a:gd name="T41" fmla="*/ 374 h 414"/>
                  <a:gd name="T42" fmla="*/ 28 w 138"/>
                  <a:gd name="T43" fmla="*/ 374 h 414"/>
                  <a:gd name="T44" fmla="*/ 36 w 138"/>
                  <a:gd name="T45" fmla="*/ 374 h 414"/>
                  <a:gd name="T46" fmla="*/ 46 w 138"/>
                  <a:gd name="T47" fmla="*/ 374 h 414"/>
                  <a:gd name="T48" fmla="*/ 54 w 138"/>
                  <a:gd name="T49" fmla="*/ 374 h 414"/>
                  <a:gd name="T50" fmla="*/ 63 w 138"/>
                  <a:gd name="T51" fmla="*/ 374 h 414"/>
                  <a:gd name="T52" fmla="*/ 71 w 138"/>
                  <a:gd name="T53" fmla="*/ 373 h 414"/>
                  <a:gd name="T54" fmla="*/ 80 w 138"/>
                  <a:gd name="T55" fmla="*/ 372 h 414"/>
                  <a:gd name="T56" fmla="*/ 88 w 138"/>
                  <a:gd name="T57" fmla="*/ 372 h 414"/>
                  <a:gd name="T58" fmla="*/ 97 w 138"/>
                  <a:gd name="T59" fmla="*/ 370 h 414"/>
                  <a:gd name="T60" fmla="*/ 104 w 138"/>
                  <a:gd name="T61" fmla="*/ 370 h 414"/>
                  <a:gd name="T62" fmla="*/ 104 w 138"/>
                  <a:gd name="T63" fmla="*/ 338 h 414"/>
                  <a:gd name="T64" fmla="*/ 96 w 138"/>
                  <a:gd name="T65" fmla="*/ 333 h 414"/>
                  <a:gd name="T66" fmla="*/ 87 w 138"/>
                  <a:gd name="T67" fmla="*/ 328 h 414"/>
                  <a:gd name="T68" fmla="*/ 78 w 138"/>
                  <a:gd name="T69" fmla="*/ 322 h 414"/>
                  <a:gd name="T70" fmla="*/ 68 w 138"/>
                  <a:gd name="T71" fmla="*/ 313 h 414"/>
                  <a:gd name="T72" fmla="*/ 58 w 138"/>
                  <a:gd name="T73" fmla="*/ 302 h 414"/>
                  <a:gd name="T74" fmla="*/ 50 w 138"/>
                  <a:gd name="T75" fmla="*/ 289 h 414"/>
                  <a:gd name="T76" fmla="*/ 46 w 138"/>
                  <a:gd name="T77" fmla="*/ 274 h 414"/>
                  <a:gd name="T78" fmla="*/ 43 w 138"/>
                  <a:gd name="T79" fmla="*/ 266 h 414"/>
                  <a:gd name="T80" fmla="*/ 43 w 138"/>
                  <a:gd name="T81" fmla="*/ 259 h 414"/>
                  <a:gd name="T82" fmla="*/ 44 w 138"/>
                  <a:gd name="T83" fmla="*/ 246 h 414"/>
                  <a:gd name="T84" fmla="*/ 48 w 138"/>
                  <a:gd name="T85" fmla="*/ 234 h 414"/>
                  <a:gd name="T86" fmla="*/ 54 w 138"/>
                  <a:gd name="T87" fmla="*/ 225 h 414"/>
                  <a:gd name="T88" fmla="*/ 60 w 138"/>
                  <a:gd name="T89" fmla="*/ 218 h 414"/>
                  <a:gd name="T90" fmla="*/ 66 w 138"/>
                  <a:gd name="T91" fmla="*/ 213 h 414"/>
                  <a:gd name="T92" fmla="*/ 71 w 138"/>
                  <a:gd name="T93" fmla="*/ 208 h 414"/>
                  <a:gd name="T94" fmla="*/ 94 w 138"/>
                  <a:gd name="T95" fmla="*/ 0 h 414"/>
                  <a:gd name="T96" fmla="*/ 134 w 138"/>
                  <a:gd name="T97" fmla="*/ 0 h 4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38" h="414">
                    <a:moveTo>
                      <a:pt x="134" y="0"/>
                    </a:moveTo>
                    <a:lnTo>
                      <a:pt x="129" y="210"/>
                    </a:lnTo>
                    <a:lnTo>
                      <a:pt x="127" y="210"/>
                    </a:lnTo>
                    <a:lnTo>
                      <a:pt x="122" y="213"/>
                    </a:lnTo>
                    <a:lnTo>
                      <a:pt x="115" y="214"/>
                    </a:lnTo>
                    <a:lnTo>
                      <a:pt x="107" y="220"/>
                    </a:lnTo>
                    <a:lnTo>
                      <a:pt x="103" y="222"/>
                    </a:lnTo>
                    <a:lnTo>
                      <a:pt x="98" y="225"/>
                    </a:lnTo>
                    <a:lnTo>
                      <a:pt x="94" y="228"/>
                    </a:lnTo>
                    <a:lnTo>
                      <a:pt x="91" y="233"/>
                    </a:lnTo>
                    <a:lnTo>
                      <a:pt x="87" y="236"/>
                    </a:lnTo>
                    <a:lnTo>
                      <a:pt x="84" y="241"/>
                    </a:lnTo>
                    <a:lnTo>
                      <a:pt x="81" y="246"/>
                    </a:lnTo>
                    <a:lnTo>
                      <a:pt x="80" y="253"/>
                    </a:lnTo>
                    <a:lnTo>
                      <a:pt x="78" y="256"/>
                    </a:lnTo>
                    <a:lnTo>
                      <a:pt x="78" y="262"/>
                    </a:lnTo>
                    <a:lnTo>
                      <a:pt x="78" y="267"/>
                    </a:lnTo>
                    <a:lnTo>
                      <a:pt x="81" y="273"/>
                    </a:lnTo>
                    <a:lnTo>
                      <a:pt x="82" y="276"/>
                    </a:lnTo>
                    <a:lnTo>
                      <a:pt x="84" y="281"/>
                    </a:lnTo>
                    <a:lnTo>
                      <a:pt x="87" y="286"/>
                    </a:lnTo>
                    <a:lnTo>
                      <a:pt x="90" y="290"/>
                    </a:lnTo>
                    <a:lnTo>
                      <a:pt x="95" y="296"/>
                    </a:lnTo>
                    <a:lnTo>
                      <a:pt x="101" y="302"/>
                    </a:lnTo>
                    <a:lnTo>
                      <a:pt x="104" y="306"/>
                    </a:lnTo>
                    <a:lnTo>
                      <a:pt x="107" y="308"/>
                    </a:lnTo>
                    <a:lnTo>
                      <a:pt x="138" y="312"/>
                    </a:lnTo>
                    <a:lnTo>
                      <a:pt x="136" y="414"/>
                    </a:lnTo>
                    <a:lnTo>
                      <a:pt x="6" y="412"/>
                    </a:lnTo>
                    <a:lnTo>
                      <a:pt x="4" y="409"/>
                    </a:lnTo>
                    <a:lnTo>
                      <a:pt x="3" y="405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1" y="393"/>
                    </a:lnTo>
                    <a:lnTo>
                      <a:pt x="1" y="389"/>
                    </a:lnTo>
                    <a:lnTo>
                      <a:pt x="0" y="381"/>
                    </a:lnTo>
                    <a:lnTo>
                      <a:pt x="1" y="375"/>
                    </a:lnTo>
                    <a:lnTo>
                      <a:pt x="2" y="372"/>
                    </a:lnTo>
                    <a:lnTo>
                      <a:pt x="6" y="372"/>
                    </a:lnTo>
                    <a:lnTo>
                      <a:pt x="8" y="373"/>
                    </a:lnTo>
                    <a:lnTo>
                      <a:pt x="12" y="374"/>
                    </a:lnTo>
                    <a:lnTo>
                      <a:pt x="17" y="374"/>
                    </a:lnTo>
                    <a:lnTo>
                      <a:pt x="26" y="375"/>
                    </a:lnTo>
                    <a:lnTo>
                      <a:pt x="28" y="374"/>
                    </a:lnTo>
                    <a:lnTo>
                      <a:pt x="33" y="374"/>
                    </a:lnTo>
                    <a:lnTo>
                      <a:pt x="36" y="374"/>
                    </a:lnTo>
                    <a:lnTo>
                      <a:pt x="41" y="374"/>
                    </a:lnTo>
                    <a:lnTo>
                      <a:pt x="46" y="374"/>
                    </a:lnTo>
                    <a:lnTo>
                      <a:pt x="49" y="374"/>
                    </a:lnTo>
                    <a:lnTo>
                      <a:pt x="54" y="374"/>
                    </a:lnTo>
                    <a:lnTo>
                      <a:pt x="60" y="374"/>
                    </a:lnTo>
                    <a:lnTo>
                      <a:pt x="63" y="374"/>
                    </a:lnTo>
                    <a:lnTo>
                      <a:pt x="67" y="373"/>
                    </a:lnTo>
                    <a:lnTo>
                      <a:pt x="71" y="373"/>
                    </a:lnTo>
                    <a:lnTo>
                      <a:pt x="76" y="373"/>
                    </a:lnTo>
                    <a:lnTo>
                      <a:pt x="80" y="372"/>
                    </a:lnTo>
                    <a:lnTo>
                      <a:pt x="84" y="372"/>
                    </a:lnTo>
                    <a:lnTo>
                      <a:pt x="88" y="372"/>
                    </a:lnTo>
                    <a:lnTo>
                      <a:pt x="91" y="372"/>
                    </a:lnTo>
                    <a:lnTo>
                      <a:pt x="97" y="370"/>
                    </a:lnTo>
                    <a:lnTo>
                      <a:pt x="102" y="370"/>
                    </a:lnTo>
                    <a:lnTo>
                      <a:pt x="104" y="370"/>
                    </a:lnTo>
                    <a:lnTo>
                      <a:pt x="107" y="370"/>
                    </a:lnTo>
                    <a:lnTo>
                      <a:pt x="104" y="338"/>
                    </a:lnTo>
                    <a:lnTo>
                      <a:pt x="101" y="336"/>
                    </a:lnTo>
                    <a:lnTo>
                      <a:pt x="96" y="333"/>
                    </a:lnTo>
                    <a:lnTo>
                      <a:pt x="91" y="330"/>
                    </a:lnTo>
                    <a:lnTo>
                      <a:pt x="87" y="328"/>
                    </a:lnTo>
                    <a:lnTo>
                      <a:pt x="83" y="325"/>
                    </a:lnTo>
                    <a:lnTo>
                      <a:pt x="78" y="322"/>
                    </a:lnTo>
                    <a:lnTo>
                      <a:pt x="73" y="318"/>
                    </a:lnTo>
                    <a:lnTo>
                      <a:pt x="68" y="313"/>
                    </a:lnTo>
                    <a:lnTo>
                      <a:pt x="63" y="307"/>
                    </a:lnTo>
                    <a:lnTo>
                      <a:pt x="58" y="302"/>
                    </a:lnTo>
                    <a:lnTo>
                      <a:pt x="54" y="295"/>
                    </a:lnTo>
                    <a:lnTo>
                      <a:pt x="50" y="289"/>
                    </a:lnTo>
                    <a:lnTo>
                      <a:pt x="47" y="282"/>
                    </a:lnTo>
                    <a:lnTo>
                      <a:pt x="46" y="274"/>
                    </a:lnTo>
                    <a:lnTo>
                      <a:pt x="43" y="270"/>
                    </a:lnTo>
                    <a:lnTo>
                      <a:pt x="43" y="266"/>
                    </a:lnTo>
                    <a:lnTo>
                      <a:pt x="43" y="262"/>
                    </a:lnTo>
                    <a:lnTo>
                      <a:pt x="43" y="259"/>
                    </a:lnTo>
                    <a:lnTo>
                      <a:pt x="43" y="252"/>
                    </a:lnTo>
                    <a:lnTo>
                      <a:pt x="44" y="246"/>
                    </a:lnTo>
                    <a:lnTo>
                      <a:pt x="46" y="239"/>
                    </a:lnTo>
                    <a:lnTo>
                      <a:pt x="48" y="234"/>
                    </a:lnTo>
                    <a:lnTo>
                      <a:pt x="51" y="228"/>
                    </a:lnTo>
                    <a:lnTo>
                      <a:pt x="54" y="225"/>
                    </a:lnTo>
                    <a:lnTo>
                      <a:pt x="56" y="220"/>
                    </a:lnTo>
                    <a:lnTo>
                      <a:pt x="60" y="218"/>
                    </a:lnTo>
                    <a:lnTo>
                      <a:pt x="62" y="214"/>
                    </a:lnTo>
                    <a:lnTo>
                      <a:pt x="66" y="213"/>
                    </a:lnTo>
                    <a:lnTo>
                      <a:pt x="69" y="209"/>
                    </a:lnTo>
                    <a:lnTo>
                      <a:pt x="71" y="208"/>
                    </a:lnTo>
                    <a:lnTo>
                      <a:pt x="94" y="189"/>
                    </a:lnTo>
                    <a:lnTo>
                      <a:pt x="9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8" name="Freeform 344"/>
              <p:cNvSpPr>
                <a:spLocks noChangeAspect="1"/>
              </p:cNvSpPr>
              <p:nvPr/>
            </p:nvSpPr>
            <p:spPr bwMode="auto">
              <a:xfrm>
                <a:off x="2402" y="2924"/>
                <a:ext cx="249" cy="423"/>
              </a:xfrm>
              <a:custGeom>
                <a:avLst/>
                <a:gdLst>
                  <a:gd name="T0" fmla="*/ 8 w 249"/>
                  <a:gd name="T1" fmla="*/ 193 h 423"/>
                  <a:gd name="T2" fmla="*/ 13 w 249"/>
                  <a:gd name="T3" fmla="*/ 195 h 423"/>
                  <a:gd name="T4" fmla="*/ 26 w 249"/>
                  <a:gd name="T5" fmla="*/ 204 h 423"/>
                  <a:gd name="T6" fmla="*/ 32 w 249"/>
                  <a:gd name="T7" fmla="*/ 210 h 423"/>
                  <a:gd name="T8" fmla="*/ 37 w 249"/>
                  <a:gd name="T9" fmla="*/ 218 h 423"/>
                  <a:gd name="T10" fmla="*/ 42 w 249"/>
                  <a:gd name="T11" fmla="*/ 227 h 423"/>
                  <a:gd name="T12" fmla="*/ 46 w 249"/>
                  <a:gd name="T13" fmla="*/ 237 h 423"/>
                  <a:gd name="T14" fmla="*/ 46 w 249"/>
                  <a:gd name="T15" fmla="*/ 248 h 423"/>
                  <a:gd name="T16" fmla="*/ 46 w 249"/>
                  <a:gd name="T17" fmla="*/ 256 h 423"/>
                  <a:gd name="T18" fmla="*/ 44 w 249"/>
                  <a:gd name="T19" fmla="*/ 269 h 423"/>
                  <a:gd name="T20" fmla="*/ 41 w 249"/>
                  <a:gd name="T21" fmla="*/ 280 h 423"/>
                  <a:gd name="T22" fmla="*/ 35 w 249"/>
                  <a:gd name="T23" fmla="*/ 288 h 423"/>
                  <a:gd name="T24" fmla="*/ 24 w 249"/>
                  <a:gd name="T25" fmla="*/ 294 h 423"/>
                  <a:gd name="T26" fmla="*/ 14 w 249"/>
                  <a:gd name="T27" fmla="*/ 301 h 423"/>
                  <a:gd name="T28" fmla="*/ 3 w 249"/>
                  <a:gd name="T29" fmla="*/ 305 h 423"/>
                  <a:gd name="T30" fmla="*/ 0 w 249"/>
                  <a:gd name="T31" fmla="*/ 308 h 423"/>
                  <a:gd name="T32" fmla="*/ 133 w 249"/>
                  <a:gd name="T33" fmla="*/ 418 h 423"/>
                  <a:gd name="T34" fmla="*/ 222 w 249"/>
                  <a:gd name="T35" fmla="*/ 360 h 423"/>
                  <a:gd name="T36" fmla="*/ 249 w 249"/>
                  <a:gd name="T37" fmla="*/ 423 h 423"/>
                  <a:gd name="T38" fmla="*/ 98 w 249"/>
                  <a:gd name="T39" fmla="*/ 328 h 423"/>
                  <a:gd name="T40" fmla="*/ 32 w 249"/>
                  <a:gd name="T41" fmla="*/ 377 h 423"/>
                  <a:gd name="T42" fmla="*/ 28 w 249"/>
                  <a:gd name="T43" fmla="*/ 322 h 423"/>
                  <a:gd name="T44" fmla="*/ 37 w 249"/>
                  <a:gd name="T45" fmla="*/ 317 h 423"/>
                  <a:gd name="T46" fmla="*/ 46 w 249"/>
                  <a:gd name="T47" fmla="*/ 314 h 423"/>
                  <a:gd name="T48" fmla="*/ 55 w 249"/>
                  <a:gd name="T49" fmla="*/ 308 h 423"/>
                  <a:gd name="T50" fmla="*/ 64 w 249"/>
                  <a:gd name="T51" fmla="*/ 298 h 423"/>
                  <a:gd name="T52" fmla="*/ 71 w 249"/>
                  <a:gd name="T53" fmla="*/ 288 h 423"/>
                  <a:gd name="T54" fmla="*/ 77 w 249"/>
                  <a:gd name="T55" fmla="*/ 275 h 423"/>
                  <a:gd name="T56" fmla="*/ 80 w 249"/>
                  <a:gd name="T57" fmla="*/ 261 h 423"/>
                  <a:gd name="T58" fmla="*/ 80 w 249"/>
                  <a:gd name="T59" fmla="*/ 247 h 423"/>
                  <a:gd name="T60" fmla="*/ 79 w 249"/>
                  <a:gd name="T61" fmla="*/ 234 h 423"/>
                  <a:gd name="T62" fmla="*/ 76 w 249"/>
                  <a:gd name="T63" fmla="*/ 222 h 423"/>
                  <a:gd name="T64" fmla="*/ 73 w 249"/>
                  <a:gd name="T65" fmla="*/ 213 h 423"/>
                  <a:gd name="T66" fmla="*/ 71 w 249"/>
                  <a:gd name="T67" fmla="*/ 205 h 423"/>
                  <a:gd name="T68" fmla="*/ 68 w 249"/>
                  <a:gd name="T69" fmla="*/ 198 h 423"/>
                  <a:gd name="T70" fmla="*/ 67 w 249"/>
                  <a:gd name="T71" fmla="*/ 196 h 423"/>
                  <a:gd name="T72" fmla="*/ 59 w 249"/>
                  <a:gd name="T73" fmla="*/ 191 h 423"/>
                  <a:gd name="T74" fmla="*/ 51 w 249"/>
                  <a:gd name="T75" fmla="*/ 184 h 423"/>
                  <a:gd name="T76" fmla="*/ 46 w 249"/>
                  <a:gd name="T77" fmla="*/ 177 h 423"/>
                  <a:gd name="T78" fmla="*/ 47 w 249"/>
                  <a:gd name="T79" fmla="*/ 171 h 423"/>
                  <a:gd name="T80" fmla="*/ 47 w 249"/>
                  <a:gd name="T81" fmla="*/ 165 h 423"/>
                  <a:gd name="T82" fmla="*/ 48 w 249"/>
                  <a:gd name="T83" fmla="*/ 157 h 423"/>
                  <a:gd name="T84" fmla="*/ 48 w 249"/>
                  <a:gd name="T85" fmla="*/ 147 h 423"/>
                  <a:gd name="T86" fmla="*/ 49 w 249"/>
                  <a:gd name="T87" fmla="*/ 134 h 423"/>
                  <a:gd name="T88" fmla="*/ 49 w 249"/>
                  <a:gd name="T89" fmla="*/ 120 h 423"/>
                  <a:gd name="T90" fmla="*/ 49 w 249"/>
                  <a:gd name="T91" fmla="*/ 104 h 423"/>
                  <a:gd name="T92" fmla="*/ 49 w 249"/>
                  <a:gd name="T93" fmla="*/ 90 h 423"/>
                  <a:gd name="T94" fmla="*/ 48 w 249"/>
                  <a:gd name="T95" fmla="*/ 78 h 423"/>
                  <a:gd name="T96" fmla="*/ 48 w 249"/>
                  <a:gd name="T97" fmla="*/ 70 h 423"/>
                  <a:gd name="T98" fmla="*/ 48 w 249"/>
                  <a:gd name="T99" fmla="*/ 58 h 423"/>
                  <a:gd name="T100" fmla="*/ 47 w 249"/>
                  <a:gd name="T101" fmla="*/ 43 h 423"/>
                  <a:gd name="T102" fmla="*/ 47 w 249"/>
                  <a:gd name="T103" fmla="*/ 30 h 423"/>
                  <a:gd name="T104" fmla="*/ 47 w 249"/>
                  <a:gd name="T105" fmla="*/ 18 h 423"/>
                  <a:gd name="T106" fmla="*/ 47 w 249"/>
                  <a:gd name="T107" fmla="*/ 9 h 423"/>
                  <a:gd name="T108" fmla="*/ 47 w 249"/>
                  <a:gd name="T109" fmla="*/ 1 h 423"/>
                  <a:gd name="T110" fmla="*/ 3 w 249"/>
                  <a:gd name="T111" fmla="*/ 4 h 4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9" h="423">
                    <a:moveTo>
                      <a:pt x="3" y="4"/>
                    </a:moveTo>
                    <a:lnTo>
                      <a:pt x="8" y="193"/>
                    </a:lnTo>
                    <a:lnTo>
                      <a:pt x="13" y="195"/>
                    </a:lnTo>
                    <a:lnTo>
                      <a:pt x="17" y="198"/>
                    </a:lnTo>
                    <a:lnTo>
                      <a:pt x="26" y="204"/>
                    </a:lnTo>
                    <a:lnTo>
                      <a:pt x="28" y="207"/>
                    </a:lnTo>
                    <a:lnTo>
                      <a:pt x="32" y="210"/>
                    </a:lnTo>
                    <a:lnTo>
                      <a:pt x="34" y="214"/>
                    </a:lnTo>
                    <a:lnTo>
                      <a:pt x="37" y="218"/>
                    </a:lnTo>
                    <a:lnTo>
                      <a:pt x="40" y="222"/>
                    </a:lnTo>
                    <a:lnTo>
                      <a:pt x="42" y="227"/>
                    </a:lnTo>
                    <a:lnTo>
                      <a:pt x="43" y="231"/>
                    </a:lnTo>
                    <a:lnTo>
                      <a:pt x="46" y="237"/>
                    </a:lnTo>
                    <a:lnTo>
                      <a:pt x="46" y="242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6" y="256"/>
                    </a:lnTo>
                    <a:lnTo>
                      <a:pt x="44" y="263"/>
                    </a:lnTo>
                    <a:lnTo>
                      <a:pt x="44" y="269"/>
                    </a:lnTo>
                    <a:lnTo>
                      <a:pt x="42" y="275"/>
                    </a:lnTo>
                    <a:lnTo>
                      <a:pt x="41" y="280"/>
                    </a:lnTo>
                    <a:lnTo>
                      <a:pt x="37" y="283"/>
                    </a:lnTo>
                    <a:lnTo>
                      <a:pt x="35" y="288"/>
                    </a:lnTo>
                    <a:lnTo>
                      <a:pt x="29" y="291"/>
                    </a:lnTo>
                    <a:lnTo>
                      <a:pt x="24" y="294"/>
                    </a:lnTo>
                    <a:lnTo>
                      <a:pt x="19" y="297"/>
                    </a:lnTo>
                    <a:lnTo>
                      <a:pt x="14" y="301"/>
                    </a:lnTo>
                    <a:lnTo>
                      <a:pt x="8" y="303"/>
                    </a:lnTo>
                    <a:lnTo>
                      <a:pt x="3" y="305"/>
                    </a:lnTo>
                    <a:lnTo>
                      <a:pt x="1" y="307"/>
                    </a:lnTo>
                    <a:lnTo>
                      <a:pt x="0" y="308"/>
                    </a:lnTo>
                    <a:lnTo>
                      <a:pt x="0" y="411"/>
                    </a:lnTo>
                    <a:lnTo>
                      <a:pt x="133" y="418"/>
                    </a:lnTo>
                    <a:lnTo>
                      <a:pt x="133" y="360"/>
                    </a:lnTo>
                    <a:lnTo>
                      <a:pt x="222" y="360"/>
                    </a:lnTo>
                    <a:lnTo>
                      <a:pt x="222" y="422"/>
                    </a:lnTo>
                    <a:lnTo>
                      <a:pt x="249" y="423"/>
                    </a:lnTo>
                    <a:lnTo>
                      <a:pt x="245" y="327"/>
                    </a:lnTo>
                    <a:lnTo>
                      <a:pt x="98" y="328"/>
                    </a:lnTo>
                    <a:lnTo>
                      <a:pt x="97" y="385"/>
                    </a:lnTo>
                    <a:lnTo>
                      <a:pt x="32" y="377"/>
                    </a:lnTo>
                    <a:lnTo>
                      <a:pt x="27" y="323"/>
                    </a:lnTo>
                    <a:lnTo>
                      <a:pt x="28" y="322"/>
                    </a:lnTo>
                    <a:lnTo>
                      <a:pt x="34" y="320"/>
                    </a:lnTo>
                    <a:lnTo>
                      <a:pt x="37" y="317"/>
                    </a:lnTo>
                    <a:lnTo>
                      <a:pt x="41" y="316"/>
                    </a:lnTo>
                    <a:lnTo>
                      <a:pt x="46" y="314"/>
                    </a:lnTo>
                    <a:lnTo>
                      <a:pt x="51" y="311"/>
                    </a:lnTo>
                    <a:lnTo>
                      <a:pt x="55" y="308"/>
                    </a:lnTo>
                    <a:lnTo>
                      <a:pt x="60" y="303"/>
                    </a:lnTo>
                    <a:lnTo>
                      <a:pt x="64" y="298"/>
                    </a:lnTo>
                    <a:lnTo>
                      <a:pt x="69" y="294"/>
                    </a:lnTo>
                    <a:lnTo>
                      <a:pt x="71" y="288"/>
                    </a:lnTo>
                    <a:lnTo>
                      <a:pt x="75" y="282"/>
                    </a:lnTo>
                    <a:lnTo>
                      <a:pt x="77" y="275"/>
                    </a:lnTo>
                    <a:lnTo>
                      <a:pt x="80" y="269"/>
                    </a:lnTo>
                    <a:lnTo>
                      <a:pt x="80" y="261"/>
                    </a:lnTo>
                    <a:lnTo>
                      <a:pt x="80" y="254"/>
                    </a:lnTo>
                    <a:lnTo>
                      <a:pt x="80" y="247"/>
                    </a:lnTo>
                    <a:lnTo>
                      <a:pt x="80" y="240"/>
                    </a:lnTo>
                    <a:lnTo>
                      <a:pt x="79" y="234"/>
                    </a:lnTo>
                    <a:lnTo>
                      <a:pt x="77" y="228"/>
                    </a:lnTo>
                    <a:lnTo>
                      <a:pt x="76" y="222"/>
                    </a:lnTo>
                    <a:lnTo>
                      <a:pt x="75" y="217"/>
                    </a:lnTo>
                    <a:lnTo>
                      <a:pt x="73" y="213"/>
                    </a:lnTo>
                    <a:lnTo>
                      <a:pt x="73" y="209"/>
                    </a:lnTo>
                    <a:lnTo>
                      <a:pt x="71" y="205"/>
                    </a:lnTo>
                    <a:lnTo>
                      <a:pt x="70" y="203"/>
                    </a:lnTo>
                    <a:lnTo>
                      <a:pt x="68" y="198"/>
                    </a:lnTo>
                    <a:lnTo>
                      <a:pt x="68" y="197"/>
                    </a:lnTo>
                    <a:lnTo>
                      <a:pt x="67" y="196"/>
                    </a:lnTo>
                    <a:lnTo>
                      <a:pt x="63" y="195"/>
                    </a:lnTo>
                    <a:lnTo>
                      <a:pt x="59" y="191"/>
                    </a:lnTo>
                    <a:lnTo>
                      <a:pt x="55" y="189"/>
                    </a:lnTo>
                    <a:lnTo>
                      <a:pt x="51" y="184"/>
                    </a:lnTo>
                    <a:lnTo>
                      <a:pt x="48" y="181"/>
                    </a:lnTo>
                    <a:lnTo>
                      <a:pt x="46" y="177"/>
                    </a:lnTo>
                    <a:lnTo>
                      <a:pt x="47" y="174"/>
                    </a:lnTo>
                    <a:lnTo>
                      <a:pt x="47" y="171"/>
                    </a:lnTo>
                    <a:lnTo>
                      <a:pt x="47" y="169"/>
                    </a:lnTo>
                    <a:lnTo>
                      <a:pt x="47" y="165"/>
                    </a:lnTo>
                    <a:lnTo>
                      <a:pt x="48" y="162"/>
                    </a:lnTo>
                    <a:lnTo>
                      <a:pt x="48" y="157"/>
                    </a:lnTo>
                    <a:lnTo>
                      <a:pt x="48" y="153"/>
                    </a:lnTo>
                    <a:lnTo>
                      <a:pt x="48" y="147"/>
                    </a:lnTo>
                    <a:lnTo>
                      <a:pt x="49" y="142"/>
                    </a:lnTo>
                    <a:lnTo>
                      <a:pt x="49" y="134"/>
                    </a:lnTo>
                    <a:lnTo>
                      <a:pt x="49" y="128"/>
                    </a:lnTo>
                    <a:lnTo>
                      <a:pt x="49" y="120"/>
                    </a:lnTo>
                    <a:lnTo>
                      <a:pt x="49" y="113"/>
                    </a:lnTo>
                    <a:lnTo>
                      <a:pt x="49" y="104"/>
                    </a:lnTo>
                    <a:lnTo>
                      <a:pt x="49" y="97"/>
                    </a:lnTo>
                    <a:lnTo>
                      <a:pt x="49" y="90"/>
                    </a:lnTo>
                    <a:lnTo>
                      <a:pt x="49" y="82"/>
                    </a:lnTo>
                    <a:lnTo>
                      <a:pt x="48" y="78"/>
                    </a:lnTo>
                    <a:lnTo>
                      <a:pt x="48" y="74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48" y="58"/>
                    </a:lnTo>
                    <a:lnTo>
                      <a:pt x="48" y="51"/>
                    </a:lnTo>
                    <a:lnTo>
                      <a:pt x="47" y="43"/>
                    </a:lnTo>
                    <a:lnTo>
                      <a:pt x="47" y="36"/>
                    </a:lnTo>
                    <a:lnTo>
                      <a:pt x="47" y="30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4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1"/>
                    </a:lnTo>
                    <a:lnTo>
                      <a:pt x="47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59" name="Freeform 345"/>
              <p:cNvSpPr>
                <a:spLocks noChangeAspect="1"/>
              </p:cNvSpPr>
              <p:nvPr/>
            </p:nvSpPr>
            <p:spPr bwMode="auto">
              <a:xfrm>
                <a:off x="984" y="2573"/>
                <a:ext cx="333" cy="286"/>
              </a:xfrm>
              <a:custGeom>
                <a:avLst/>
                <a:gdLst>
                  <a:gd name="T0" fmla="*/ 31 w 333"/>
                  <a:gd name="T1" fmla="*/ 58 h 286"/>
                  <a:gd name="T2" fmla="*/ 46 w 333"/>
                  <a:gd name="T3" fmla="*/ 45 h 286"/>
                  <a:gd name="T4" fmla="*/ 61 w 333"/>
                  <a:gd name="T5" fmla="*/ 34 h 286"/>
                  <a:gd name="T6" fmla="*/ 77 w 333"/>
                  <a:gd name="T7" fmla="*/ 25 h 286"/>
                  <a:gd name="T8" fmla="*/ 93 w 333"/>
                  <a:gd name="T9" fmla="*/ 17 h 286"/>
                  <a:gd name="T10" fmla="*/ 112 w 333"/>
                  <a:gd name="T11" fmla="*/ 8 h 286"/>
                  <a:gd name="T12" fmla="*/ 132 w 333"/>
                  <a:gd name="T13" fmla="*/ 4 h 286"/>
                  <a:gd name="T14" fmla="*/ 154 w 333"/>
                  <a:gd name="T15" fmla="*/ 0 h 286"/>
                  <a:gd name="T16" fmla="*/ 170 w 333"/>
                  <a:gd name="T17" fmla="*/ 0 h 286"/>
                  <a:gd name="T18" fmla="*/ 185 w 333"/>
                  <a:gd name="T19" fmla="*/ 2 h 286"/>
                  <a:gd name="T20" fmla="*/ 206 w 333"/>
                  <a:gd name="T21" fmla="*/ 6 h 286"/>
                  <a:gd name="T22" fmla="*/ 224 w 333"/>
                  <a:gd name="T23" fmla="*/ 13 h 286"/>
                  <a:gd name="T24" fmla="*/ 239 w 333"/>
                  <a:gd name="T25" fmla="*/ 19 h 286"/>
                  <a:gd name="T26" fmla="*/ 252 w 333"/>
                  <a:gd name="T27" fmla="*/ 27 h 286"/>
                  <a:gd name="T28" fmla="*/ 263 w 333"/>
                  <a:gd name="T29" fmla="*/ 37 h 286"/>
                  <a:gd name="T30" fmla="*/ 278 w 333"/>
                  <a:gd name="T31" fmla="*/ 52 h 286"/>
                  <a:gd name="T32" fmla="*/ 285 w 333"/>
                  <a:gd name="T33" fmla="*/ 64 h 286"/>
                  <a:gd name="T34" fmla="*/ 333 w 333"/>
                  <a:gd name="T35" fmla="*/ 144 h 286"/>
                  <a:gd name="T36" fmla="*/ 307 w 333"/>
                  <a:gd name="T37" fmla="*/ 139 h 286"/>
                  <a:gd name="T38" fmla="*/ 298 w 333"/>
                  <a:gd name="T39" fmla="*/ 124 h 286"/>
                  <a:gd name="T40" fmla="*/ 290 w 333"/>
                  <a:gd name="T41" fmla="*/ 112 h 286"/>
                  <a:gd name="T42" fmla="*/ 281 w 333"/>
                  <a:gd name="T43" fmla="*/ 98 h 286"/>
                  <a:gd name="T44" fmla="*/ 271 w 333"/>
                  <a:gd name="T45" fmla="*/ 85 h 286"/>
                  <a:gd name="T46" fmla="*/ 259 w 333"/>
                  <a:gd name="T47" fmla="*/ 71 h 286"/>
                  <a:gd name="T48" fmla="*/ 249 w 333"/>
                  <a:gd name="T49" fmla="*/ 59 h 286"/>
                  <a:gd name="T50" fmla="*/ 226 w 333"/>
                  <a:gd name="T51" fmla="*/ 42 h 286"/>
                  <a:gd name="T52" fmla="*/ 206 w 333"/>
                  <a:gd name="T53" fmla="*/ 38 h 286"/>
                  <a:gd name="T54" fmla="*/ 185 w 333"/>
                  <a:gd name="T55" fmla="*/ 37 h 286"/>
                  <a:gd name="T56" fmla="*/ 166 w 333"/>
                  <a:gd name="T57" fmla="*/ 37 h 286"/>
                  <a:gd name="T58" fmla="*/ 146 w 333"/>
                  <a:gd name="T59" fmla="*/ 38 h 286"/>
                  <a:gd name="T60" fmla="*/ 132 w 333"/>
                  <a:gd name="T61" fmla="*/ 39 h 286"/>
                  <a:gd name="T62" fmla="*/ 120 w 333"/>
                  <a:gd name="T63" fmla="*/ 40 h 286"/>
                  <a:gd name="T64" fmla="*/ 107 w 333"/>
                  <a:gd name="T65" fmla="*/ 45 h 286"/>
                  <a:gd name="T66" fmla="*/ 92 w 333"/>
                  <a:gd name="T67" fmla="*/ 51 h 286"/>
                  <a:gd name="T68" fmla="*/ 78 w 333"/>
                  <a:gd name="T69" fmla="*/ 58 h 286"/>
                  <a:gd name="T70" fmla="*/ 64 w 333"/>
                  <a:gd name="T71" fmla="*/ 68 h 286"/>
                  <a:gd name="T72" fmla="*/ 53 w 333"/>
                  <a:gd name="T73" fmla="*/ 85 h 286"/>
                  <a:gd name="T74" fmla="*/ 46 w 333"/>
                  <a:gd name="T75" fmla="*/ 97 h 286"/>
                  <a:gd name="T76" fmla="*/ 40 w 333"/>
                  <a:gd name="T77" fmla="*/ 110 h 286"/>
                  <a:gd name="T78" fmla="*/ 34 w 333"/>
                  <a:gd name="T79" fmla="*/ 125 h 286"/>
                  <a:gd name="T80" fmla="*/ 30 w 333"/>
                  <a:gd name="T81" fmla="*/ 144 h 286"/>
                  <a:gd name="T82" fmla="*/ 26 w 333"/>
                  <a:gd name="T83" fmla="*/ 164 h 286"/>
                  <a:gd name="T84" fmla="*/ 27 w 333"/>
                  <a:gd name="T85" fmla="*/ 185 h 286"/>
                  <a:gd name="T86" fmla="*/ 31 w 333"/>
                  <a:gd name="T87" fmla="*/ 204 h 286"/>
                  <a:gd name="T88" fmla="*/ 36 w 333"/>
                  <a:gd name="T89" fmla="*/ 220 h 286"/>
                  <a:gd name="T90" fmla="*/ 57 w 333"/>
                  <a:gd name="T91" fmla="*/ 286 h 286"/>
                  <a:gd name="T92" fmla="*/ 4 w 333"/>
                  <a:gd name="T93" fmla="*/ 219 h 286"/>
                  <a:gd name="T94" fmla="*/ 3 w 333"/>
                  <a:gd name="T95" fmla="*/ 207 h 286"/>
                  <a:gd name="T96" fmla="*/ 2 w 333"/>
                  <a:gd name="T97" fmla="*/ 190 h 286"/>
                  <a:gd name="T98" fmla="*/ 0 w 333"/>
                  <a:gd name="T99" fmla="*/ 166 h 286"/>
                  <a:gd name="T100" fmla="*/ 0 w 333"/>
                  <a:gd name="T101" fmla="*/ 151 h 286"/>
                  <a:gd name="T102" fmla="*/ 2 w 333"/>
                  <a:gd name="T103" fmla="*/ 134 h 286"/>
                  <a:gd name="T104" fmla="*/ 4 w 333"/>
                  <a:gd name="T105" fmla="*/ 113 h 286"/>
                  <a:gd name="T106" fmla="*/ 10 w 333"/>
                  <a:gd name="T107" fmla="*/ 94 h 286"/>
                  <a:gd name="T108" fmla="*/ 17 w 333"/>
                  <a:gd name="T109" fmla="*/ 80 h 286"/>
                  <a:gd name="T110" fmla="*/ 23 w 333"/>
                  <a:gd name="T111" fmla="*/ 68 h 286"/>
                  <a:gd name="T112" fmla="*/ 30 w 333"/>
                  <a:gd name="T113" fmla="*/ 61 h 2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3" h="286">
                    <a:moveTo>
                      <a:pt x="30" y="61"/>
                    </a:moveTo>
                    <a:lnTo>
                      <a:pt x="30" y="60"/>
                    </a:lnTo>
                    <a:lnTo>
                      <a:pt x="31" y="58"/>
                    </a:lnTo>
                    <a:lnTo>
                      <a:pt x="36" y="54"/>
                    </a:lnTo>
                    <a:lnTo>
                      <a:pt x="40" y="51"/>
                    </a:lnTo>
                    <a:lnTo>
                      <a:pt x="46" y="45"/>
                    </a:lnTo>
                    <a:lnTo>
                      <a:pt x="53" y="40"/>
                    </a:lnTo>
                    <a:lnTo>
                      <a:pt x="57" y="37"/>
                    </a:lnTo>
                    <a:lnTo>
                      <a:pt x="61" y="34"/>
                    </a:lnTo>
                    <a:lnTo>
                      <a:pt x="67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3" y="21"/>
                    </a:lnTo>
                    <a:lnTo>
                      <a:pt x="87" y="19"/>
                    </a:lnTo>
                    <a:lnTo>
                      <a:pt x="93" y="17"/>
                    </a:lnTo>
                    <a:lnTo>
                      <a:pt x="99" y="13"/>
                    </a:lnTo>
                    <a:lnTo>
                      <a:pt x="106" y="11"/>
                    </a:lnTo>
                    <a:lnTo>
                      <a:pt x="112" y="8"/>
                    </a:lnTo>
                    <a:lnTo>
                      <a:pt x="119" y="7"/>
                    </a:lnTo>
                    <a:lnTo>
                      <a:pt x="126" y="5"/>
                    </a:lnTo>
                    <a:lnTo>
                      <a:pt x="132" y="4"/>
                    </a:lnTo>
                    <a:lnTo>
                      <a:pt x="139" y="2"/>
                    </a:lnTo>
                    <a:lnTo>
                      <a:pt x="147" y="1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70" y="0"/>
                    </a:lnTo>
                    <a:lnTo>
                      <a:pt x="174" y="1"/>
                    </a:lnTo>
                    <a:lnTo>
                      <a:pt x="178" y="2"/>
                    </a:lnTo>
                    <a:lnTo>
                      <a:pt x="185" y="2"/>
                    </a:lnTo>
                    <a:lnTo>
                      <a:pt x="192" y="4"/>
                    </a:lnTo>
                    <a:lnTo>
                      <a:pt x="199" y="5"/>
                    </a:lnTo>
                    <a:lnTo>
                      <a:pt x="206" y="6"/>
                    </a:lnTo>
                    <a:lnTo>
                      <a:pt x="212" y="8"/>
                    </a:lnTo>
                    <a:lnTo>
                      <a:pt x="218" y="11"/>
                    </a:lnTo>
                    <a:lnTo>
                      <a:pt x="224" y="13"/>
                    </a:lnTo>
                    <a:lnTo>
                      <a:pt x="229" y="14"/>
                    </a:lnTo>
                    <a:lnTo>
                      <a:pt x="233" y="17"/>
                    </a:lnTo>
                    <a:lnTo>
                      <a:pt x="239" y="19"/>
                    </a:lnTo>
                    <a:lnTo>
                      <a:pt x="244" y="22"/>
                    </a:lnTo>
                    <a:lnTo>
                      <a:pt x="247" y="25"/>
                    </a:lnTo>
                    <a:lnTo>
                      <a:pt x="252" y="27"/>
                    </a:lnTo>
                    <a:lnTo>
                      <a:pt x="255" y="31"/>
                    </a:lnTo>
                    <a:lnTo>
                      <a:pt x="259" y="33"/>
                    </a:lnTo>
                    <a:lnTo>
                      <a:pt x="263" y="37"/>
                    </a:lnTo>
                    <a:lnTo>
                      <a:pt x="268" y="42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1" y="57"/>
                    </a:lnTo>
                    <a:lnTo>
                      <a:pt x="283" y="60"/>
                    </a:lnTo>
                    <a:lnTo>
                      <a:pt x="285" y="64"/>
                    </a:lnTo>
                    <a:lnTo>
                      <a:pt x="287" y="65"/>
                    </a:lnTo>
                    <a:lnTo>
                      <a:pt x="287" y="66"/>
                    </a:lnTo>
                    <a:lnTo>
                      <a:pt x="333" y="144"/>
                    </a:lnTo>
                    <a:lnTo>
                      <a:pt x="310" y="144"/>
                    </a:lnTo>
                    <a:lnTo>
                      <a:pt x="309" y="142"/>
                    </a:lnTo>
                    <a:lnTo>
                      <a:pt x="307" y="139"/>
                    </a:lnTo>
                    <a:lnTo>
                      <a:pt x="305" y="134"/>
                    </a:lnTo>
                    <a:lnTo>
                      <a:pt x="301" y="128"/>
                    </a:lnTo>
                    <a:lnTo>
                      <a:pt x="298" y="124"/>
                    </a:lnTo>
                    <a:lnTo>
                      <a:pt x="295" y="120"/>
                    </a:lnTo>
                    <a:lnTo>
                      <a:pt x="293" y="115"/>
                    </a:lnTo>
                    <a:lnTo>
                      <a:pt x="290" y="112"/>
                    </a:lnTo>
                    <a:lnTo>
                      <a:pt x="287" y="107"/>
                    </a:lnTo>
                    <a:lnTo>
                      <a:pt x="285" y="102"/>
                    </a:lnTo>
                    <a:lnTo>
                      <a:pt x="281" y="98"/>
                    </a:lnTo>
                    <a:lnTo>
                      <a:pt x="279" y="94"/>
                    </a:lnTo>
                    <a:lnTo>
                      <a:pt x="274" y="88"/>
                    </a:lnTo>
                    <a:lnTo>
                      <a:pt x="271" y="85"/>
                    </a:lnTo>
                    <a:lnTo>
                      <a:pt x="267" y="80"/>
                    </a:lnTo>
                    <a:lnTo>
                      <a:pt x="263" y="75"/>
                    </a:lnTo>
                    <a:lnTo>
                      <a:pt x="259" y="71"/>
                    </a:lnTo>
                    <a:lnTo>
                      <a:pt x="255" y="66"/>
                    </a:lnTo>
                    <a:lnTo>
                      <a:pt x="252" y="62"/>
                    </a:lnTo>
                    <a:lnTo>
                      <a:pt x="249" y="59"/>
                    </a:lnTo>
                    <a:lnTo>
                      <a:pt x="241" y="52"/>
                    </a:lnTo>
                    <a:lnTo>
                      <a:pt x="233" y="46"/>
                    </a:lnTo>
                    <a:lnTo>
                      <a:pt x="226" y="42"/>
                    </a:lnTo>
                    <a:lnTo>
                      <a:pt x="220" y="40"/>
                    </a:lnTo>
                    <a:lnTo>
                      <a:pt x="212" y="38"/>
                    </a:lnTo>
                    <a:lnTo>
                      <a:pt x="206" y="38"/>
                    </a:lnTo>
                    <a:lnTo>
                      <a:pt x="199" y="37"/>
                    </a:lnTo>
                    <a:lnTo>
                      <a:pt x="192" y="37"/>
                    </a:lnTo>
                    <a:lnTo>
                      <a:pt x="185" y="37"/>
                    </a:lnTo>
                    <a:lnTo>
                      <a:pt x="178" y="37"/>
                    </a:lnTo>
                    <a:lnTo>
                      <a:pt x="172" y="37"/>
                    </a:lnTo>
                    <a:lnTo>
                      <a:pt x="166" y="37"/>
                    </a:lnTo>
                    <a:lnTo>
                      <a:pt x="159" y="37"/>
                    </a:lnTo>
                    <a:lnTo>
                      <a:pt x="152" y="37"/>
                    </a:lnTo>
                    <a:lnTo>
                      <a:pt x="146" y="38"/>
                    </a:lnTo>
                    <a:lnTo>
                      <a:pt x="143" y="38"/>
                    </a:lnTo>
                    <a:lnTo>
                      <a:pt x="137" y="38"/>
                    </a:lnTo>
                    <a:lnTo>
                      <a:pt x="132" y="39"/>
                    </a:lnTo>
                    <a:lnTo>
                      <a:pt x="127" y="40"/>
                    </a:lnTo>
                    <a:lnTo>
                      <a:pt x="124" y="40"/>
                    </a:lnTo>
                    <a:lnTo>
                      <a:pt x="120" y="40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7" y="45"/>
                    </a:lnTo>
                    <a:lnTo>
                      <a:pt x="103" y="46"/>
                    </a:lnTo>
                    <a:lnTo>
                      <a:pt x="97" y="48"/>
                    </a:lnTo>
                    <a:lnTo>
                      <a:pt x="92" y="51"/>
                    </a:lnTo>
                    <a:lnTo>
                      <a:pt x="87" y="54"/>
                    </a:lnTo>
                    <a:lnTo>
                      <a:pt x="83" y="57"/>
                    </a:lnTo>
                    <a:lnTo>
                      <a:pt x="78" y="58"/>
                    </a:lnTo>
                    <a:lnTo>
                      <a:pt x="73" y="60"/>
                    </a:lnTo>
                    <a:lnTo>
                      <a:pt x="70" y="64"/>
                    </a:lnTo>
                    <a:lnTo>
                      <a:pt x="64" y="68"/>
                    </a:lnTo>
                    <a:lnTo>
                      <a:pt x="60" y="74"/>
                    </a:lnTo>
                    <a:lnTo>
                      <a:pt x="57" y="78"/>
                    </a:lnTo>
                    <a:lnTo>
                      <a:pt x="53" y="85"/>
                    </a:lnTo>
                    <a:lnTo>
                      <a:pt x="51" y="88"/>
                    </a:lnTo>
                    <a:lnTo>
                      <a:pt x="49" y="92"/>
                    </a:lnTo>
                    <a:lnTo>
                      <a:pt x="46" y="97"/>
                    </a:lnTo>
                    <a:lnTo>
                      <a:pt x="45" y="101"/>
                    </a:lnTo>
                    <a:lnTo>
                      <a:pt x="43" y="105"/>
                    </a:lnTo>
                    <a:lnTo>
                      <a:pt x="40" y="110"/>
                    </a:lnTo>
                    <a:lnTo>
                      <a:pt x="38" y="114"/>
                    </a:lnTo>
                    <a:lnTo>
                      <a:pt x="37" y="120"/>
                    </a:lnTo>
                    <a:lnTo>
                      <a:pt x="34" y="125"/>
                    </a:lnTo>
                    <a:lnTo>
                      <a:pt x="33" y="131"/>
                    </a:lnTo>
                    <a:lnTo>
                      <a:pt x="31" y="137"/>
                    </a:lnTo>
                    <a:lnTo>
                      <a:pt x="30" y="144"/>
                    </a:lnTo>
                    <a:lnTo>
                      <a:pt x="27" y="150"/>
                    </a:lnTo>
                    <a:lnTo>
                      <a:pt x="26" y="155"/>
                    </a:lnTo>
                    <a:lnTo>
                      <a:pt x="26" y="164"/>
                    </a:lnTo>
                    <a:lnTo>
                      <a:pt x="26" y="171"/>
                    </a:lnTo>
                    <a:lnTo>
                      <a:pt x="26" y="178"/>
                    </a:lnTo>
                    <a:lnTo>
                      <a:pt x="27" y="185"/>
                    </a:lnTo>
                    <a:lnTo>
                      <a:pt x="29" y="192"/>
                    </a:lnTo>
                    <a:lnTo>
                      <a:pt x="31" y="199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4" y="214"/>
                    </a:lnTo>
                    <a:lnTo>
                      <a:pt x="36" y="220"/>
                    </a:lnTo>
                    <a:lnTo>
                      <a:pt x="38" y="226"/>
                    </a:lnTo>
                    <a:lnTo>
                      <a:pt x="39" y="228"/>
                    </a:lnTo>
                    <a:lnTo>
                      <a:pt x="57" y="286"/>
                    </a:lnTo>
                    <a:lnTo>
                      <a:pt x="5" y="221"/>
                    </a:lnTo>
                    <a:lnTo>
                      <a:pt x="4" y="220"/>
                    </a:lnTo>
                    <a:lnTo>
                      <a:pt x="4" y="219"/>
                    </a:lnTo>
                    <a:lnTo>
                      <a:pt x="4" y="215"/>
                    </a:lnTo>
                    <a:lnTo>
                      <a:pt x="4" y="212"/>
                    </a:lnTo>
                    <a:lnTo>
                      <a:pt x="3" y="207"/>
                    </a:lnTo>
                    <a:lnTo>
                      <a:pt x="2" y="201"/>
                    </a:lnTo>
                    <a:lnTo>
                      <a:pt x="2" y="195"/>
                    </a:lnTo>
                    <a:lnTo>
                      <a:pt x="2" y="190"/>
                    </a:lnTo>
                    <a:lnTo>
                      <a:pt x="0" y="181"/>
                    </a:lnTo>
                    <a:lnTo>
                      <a:pt x="0" y="174"/>
                    </a:lnTo>
                    <a:lnTo>
                      <a:pt x="0" y="166"/>
                    </a:lnTo>
                    <a:lnTo>
                      <a:pt x="0" y="159"/>
                    </a:lnTo>
                    <a:lnTo>
                      <a:pt x="0" y="154"/>
                    </a:lnTo>
                    <a:lnTo>
                      <a:pt x="0" y="151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2" y="134"/>
                    </a:lnTo>
                    <a:lnTo>
                      <a:pt x="3" y="128"/>
                    </a:lnTo>
                    <a:lnTo>
                      <a:pt x="3" y="120"/>
                    </a:lnTo>
                    <a:lnTo>
                      <a:pt x="4" y="113"/>
                    </a:lnTo>
                    <a:lnTo>
                      <a:pt x="5" y="106"/>
                    </a:lnTo>
                    <a:lnTo>
                      <a:pt x="7" y="100"/>
                    </a:lnTo>
                    <a:lnTo>
                      <a:pt x="10" y="94"/>
                    </a:lnTo>
                    <a:lnTo>
                      <a:pt x="11" y="88"/>
                    </a:lnTo>
                    <a:lnTo>
                      <a:pt x="13" y="85"/>
                    </a:lnTo>
                    <a:lnTo>
                      <a:pt x="17" y="80"/>
                    </a:lnTo>
                    <a:lnTo>
                      <a:pt x="18" y="75"/>
                    </a:lnTo>
                    <a:lnTo>
                      <a:pt x="20" y="72"/>
                    </a:lnTo>
                    <a:lnTo>
                      <a:pt x="23" y="68"/>
                    </a:lnTo>
                    <a:lnTo>
                      <a:pt x="25" y="66"/>
                    </a:lnTo>
                    <a:lnTo>
                      <a:pt x="27" y="62"/>
                    </a:lnTo>
                    <a:lnTo>
                      <a:pt x="30" y="61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60" name="Freeform 346"/>
              <p:cNvSpPr>
                <a:spLocks noChangeAspect="1"/>
              </p:cNvSpPr>
              <p:nvPr/>
            </p:nvSpPr>
            <p:spPr bwMode="auto">
              <a:xfrm>
                <a:off x="1471" y="2790"/>
                <a:ext cx="793" cy="70"/>
              </a:xfrm>
              <a:custGeom>
                <a:avLst/>
                <a:gdLst>
                  <a:gd name="T0" fmla="*/ 2 w 793"/>
                  <a:gd name="T1" fmla="*/ 37 h 70"/>
                  <a:gd name="T2" fmla="*/ 13 w 793"/>
                  <a:gd name="T3" fmla="*/ 37 h 70"/>
                  <a:gd name="T4" fmla="*/ 24 w 793"/>
                  <a:gd name="T5" fmla="*/ 37 h 70"/>
                  <a:gd name="T6" fmla="*/ 40 w 793"/>
                  <a:gd name="T7" fmla="*/ 37 h 70"/>
                  <a:gd name="T8" fmla="*/ 58 w 793"/>
                  <a:gd name="T9" fmla="*/ 37 h 70"/>
                  <a:gd name="T10" fmla="*/ 79 w 793"/>
                  <a:gd name="T11" fmla="*/ 37 h 70"/>
                  <a:gd name="T12" fmla="*/ 104 w 793"/>
                  <a:gd name="T13" fmla="*/ 37 h 70"/>
                  <a:gd name="T14" fmla="*/ 130 w 793"/>
                  <a:gd name="T15" fmla="*/ 37 h 70"/>
                  <a:gd name="T16" fmla="*/ 157 w 793"/>
                  <a:gd name="T17" fmla="*/ 37 h 70"/>
                  <a:gd name="T18" fmla="*/ 187 w 793"/>
                  <a:gd name="T19" fmla="*/ 37 h 70"/>
                  <a:gd name="T20" fmla="*/ 218 w 793"/>
                  <a:gd name="T21" fmla="*/ 37 h 70"/>
                  <a:gd name="T22" fmla="*/ 251 w 793"/>
                  <a:gd name="T23" fmla="*/ 38 h 70"/>
                  <a:gd name="T24" fmla="*/ 284 w 793"/>
                  <a:gd name="T25" fmla="*/ 38 h 70"/>
                  <a:gd name="T26" fmla="*/ 318 w 793"/>
                  <a:gd name="T27" fmla="*/ 38 h 70"/>
                  <a:gd name="T28" fmla="*/ 352 w 793"/>
                  <a:gd name="T29" fmla="*/ 38 h 70"/>
                  <a:gd name="T30" fmla="*/ 386 w 793"/>
                  <a:gd name="T31" fmla="*/ 40 h 70"/>
                  <a:gd name="T32" fmla="*/ 420 w 793"/>
                  <a:gd name="T33" fmla="*/ 40 h 70"/>
                  <a:gd name="T34" fmla="*/ 453 w 793"/>
                  <a:gd name="T35" fmla="*/ 40 h 70"/>
                  <a:gd name="T36" fmla="*/ 486 w 793"/>
                  <a:gd name="T37" fmla="*/ 40 h 70"/>
                  <a:gd name="T38" fmla="*/ 517 w 793"/>
                  <a:gd name="T39" fmla="*/ 41 h 70"/>
                  <a:gd name="T40" fmla="*/ 548 w 793"/>
                  <a:gd name="T41" fmla="*/ 41 h 70"/>
                  <a:gd name="T42" fmla="*/ 577 w 793"/>
                  <a:gd name="T43" fmla="*/ 41 h 70"/>
                  <a:gd name="T44" fmla="*/ 606 w 793"/>
                  <a:gd name="T45" fmla="*/ 41 h 70"/>
                  <a:gd name="T46" fmla="*/ 631 w 793"/>
                  <a:gd name="T47" fmla="*/ 41 h 70"/>
                  <a:gd name="T48" fmla="*/ 655 w 793"/>
                  <a:gd name="T49" fmla="*/ 41 h 70"/>
                  <a:gd name="T50" fmla="*/ 675 w 793"/>
                  <a:gd name="T51" fmla="*/ 41 h 70"/>
                  <a:gd name="T52" fmla="*/ 692 w 793"/>
                  <a:gd name="T53" fmla="*/ 41 h 70"/>
                  <a:gd name="T54" fmla="*/ 708 w 793"/>
                  <a:gd name="T55" fmla="*/ 42 h 70"/>
                  <a:gd name="T56" fmla="*/ 719 w 793"/>
                  <a:gd name="T57" fmla="*/ 42 h 70"/>
                  <a:gd name="T58" fmla="*/ 729 w 793"/>
                  <a:gd name="T59" fmla="*/ 42 h 70"/>
                  <a:gd name="T60" fmla="*/ 732 w 793"/>
                  <a:gd name="T61" fmla="*/ 42 h 70"/>
                  <a:gd name="T62" fmla="*/ 793 w 793"/>
                  <a:gd name="T63" fmla="*/ 0 h 70"/>
                  <a:gd name="T64" fmla="*/ 2 w 793"/>
                  <a:gd name="T65" fmla="*/ 58 h 70"/>
                  <a:gd name="T66" fmla="*/ 0 w 793"/>
                  <a:gd name="T67" fmla="*/ 37 h 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93" h="70">
                    <a:moveTo>
                      <a:pt x="0" y="37"/>
                    </a:moveTo>
                    <a:lnTo>
                      <a:pt x="2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7"/>
                    </a:lnTo>
                    <a:lnTo>
                      <a:pt x="24" y="37"/>
                    </a:lnTo>
                    <a:lnTo>
                      <a:pt x="32" y="37"/>
                    </a:lnTo>
                    <a:lnTo>
                      <a:pt x="40" y="37"/>
                    </a:lnTo>
                    <a:lnTo>
                      <a:pt x="50" y="37"/>
                    </a:lnTo>
                    <a:lnTo>
                      <a:pt x="58" y="37"/>
                    </a:lnTo>
                    <a:lnTo>
                      <a:pt x="70" y="37"/>
                    </a:lnTo>
                    <a:lnTo>
                      <a:pt x="79" y="37"/>
                    </a:lnTo>
                    <a:lnTo>
                      <a:pt x="91" y="37"/>
                    </a:lnTo>
                    <a:lnTo>
                      <a:pt x="104" y="37"/>
                    </a:lnTo>
                    <a:lnTo>
                      <a:pt x="117" y="37"/>
                    </a:lnTo>
                    <a:lnTo>
                      <a:pt x="130" y="37"/>
                    </a:lnTo>
                    <a:lnTo>
                      <a:pt x="144" y="37"/>
                    </a:lnTo>
                    <a:lnTo>
                      <a:pt x="157" y="37"/>
                    </a:lnTo>
                    <a:lnTo>
                      <a:pt x="173" y="37"/>
                    </a:lnTo>
                    <a:lnTo>
                      <a:pt x="187" y="37"/>
                    </a:lnTo>
                    <a:lnTo>
                      <a:pt x="203" y="37"/>
                    </a:lnTo>
                    <a:lnTo>
                      <a:pt x="218" y="37"/>
                    </a:lnTo>
                    <a:lnTo>
                      <a:pt x="234" y="38"/>
                    </a:lnTo>
                    <a:lnTo>
                      <a:pt x="251" y="38"/>
                    </a:lnTo>
                    <a:lnTo>
                      <a:pt x="267" y="38"/>
                    </a:lnTo>
                    <a:lnTo>
                      <a:pt x="284" y="38"/>
                    </a:lnTo>
                    <a:lnTo>
                      <a:pt x="301" y="38"/>
                    </a:lnTo>
                    <a:lnTo>
                      <a:pt x="318" y="38"/>
                    </a:lnTo>
                    <a:lnTo>
                      <a:pt x="335" y="38"/>
                    </a:lnTo>
                    <a:lnTo>
                      <a:pt x="352" y="38"/>
                    </a:lnTo>
                    <a:lnTo>
                      <a:pt x="369" y="40"/>
                    </a:lnTo>
                    <a:lnTo>
                      <a:pt x="386" y="40"/>
                    </a:lnTo>
                    <a:lnTo>
                      <a:pt x="402" y="40"/>
                    </a:lnTo>
                    <a:lnTo>
                      <a:pt x="420" y="40"/>
                    </a:lnTo>
                    <a:lnTo>
                      <a:pt x="436" y="40"/>
                    </a:lnTo>
                    <a:lnTo>
                      <a:pt x="453" y="40"/>
                    </a:lnTo>
                    <a:lnTo>
                      <a:pt x="469" y="40"/>
                    </a:lnTo>
                    <a:lnTo>
                      <a:pt x="486" y="40"/>
                    </a:lnTo>
                    <a:lnTo>
                      <a:pt x="502" y="41"/>
                    </a:lnTo>
                    <a:lnTo>
                      <a:pt x="517" y="41"/>
                    </a:lnTo>
                    <a:lnTo>
                      <a:pt x="534" y="41"/>
                    </a:lnTo>
                    <a:lnTo>
                      <a:pt x="548" y="41"/>
                    </a:lnTo>
                    <a:lnTo>
                      <a:pt x="563" y="41"/>
                    </a:lnTo>
                    <a:lnTo>
                      <a:pt x="577" y="41"/>
                    </a:lnTo>
                    <a:lnTo>
                      <a:pt x="593" y="41"/>
                    </a:lnTo>
                    <a:lnTo>
                      <a:pt x="606" y="41"/>
                    </a:lnTo>
                    <a:lnTo>
                      <a:pt x="620" y="41"/>
                    </a:lnTo>
                    <a:lnTo>
                      <a:pt x="631" y="41"/>
                    </a:lnTo>
                    <a:lnTo>
                      <a:pt x="643" y="41"/>
                    </a:lnTo>
                    <a:lnTo>
                      <a:pt x="655" y="41"/>
                    </a:lnTo>
                    <a:lnTo>
                      <a:pt x="665" y="41"/>
                    </a:lnTo>
                    <a:lnTo>
                      <a:pt x="675" y="41"/>
                    </a:lnTo>
                    <a:lnTo>
                      <a:pt x="684" y="41"/>
                    </a:lnTo>
                    <a:lnTo>
                      <a:pt x="692" y="41"/>
                    </a:lnTo>
                    <a:lnTo>
                      <a:pt x="702" y="42"/>
                    </a:lnTo>
                    <a:lnTo>
                      <a:pt x="708" y="42"/>
                    </a:lnTo>
                    <a:lnTo>
                      <a:pt x="715" y="42"/>
                    </a:lnTo>
                    <a:lnTo>
                      <a:pt x="719" y="42"/>
                    </a:lnTo>
                    <a:lnTo>
                      <a:pt x="724" y="42"/>
                    </a:lnTo>
                    <a:lnTo>
                      <a:pt x="729" y="42"/>
                    </a:lnTo>
                    <a:lnTo>
                      <a:pt x="731" y="42"/>
                    </a:lnTo>
                    <a:lnTo>
                      <a:pt x="732" y="42"/>
                    </a:lnTo>
                    <a:lnTo>
                      <a:pt x="734" y="43"/>
                    </a:lnTo>
                    <a:lnTo>
                      <a:pt x="793" y="0"/>
                    </a:lnTo>
                    <a:lnTo>
                      <a:pt x="788" y="70"/>
                    </a:lnTo>
                    <a:lnTo>
                      <a:pt x="2" y="5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61" name="Freeform 347"/>
              <p:cNvSpPr>
                <a:spLocks noChangeAspect="1"/>
              </p:cNvSpPr>
              <p:nvPr/>
            </p:nvSpPr>
            <p:spPr bwMode="auto">
              <a:xfrm>
                <a:off x="2385" y="2845"/>
                <a:ext cx="352" cy="47"/>
              </a:xfrm>
              <a:custGeom>
                <a:avLst/>
                <a:gdLst>
                  <a:gd name="T0" fmla="*/ 0 w 352"/>
                  <a:gd name="T1" fmla="*/ 0 h 47"/>
                  <a:gd name="T2" fmla="*/ 342 w 352"/>
                  <a:gd name="T3" fmla="*/ 15 h 47"/>
                  <a:gd name="T4" fmla="*/ 352 w 352"/>
                  <a:gd name="T5" fmla="*/ 47 h 47"/>
                  <a:gd name="T6" fmla="*/ 3 w 352"/>
                  <a:gd name="T7" fmla="*/ 26 h 47"/>
                  <a:gd name="T8" fmla="*/ 0 w 352"/>
                  <a:gd name="T9" fmla="*/ 0 h 47"/>
                  <a:gd name="T10" fmla="*/ 0 w 352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2" h="47">
                    <a:moveTo>
                      <a:pt x="0" y="0"/>
                    </a:moveTo>
                    <a:lnTo>
                      <a:pt x="342" y="15"/>
                    </a:lnTo>
                    <a:lnTo>
                      <a:pt x="352" y="47"/>
                    </a:lnTo>
                    <a:lnTo>
                      <a:pt x="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62" name="Freeform 348"/>
              <p:cNvSpPr>
                <a:spLocks noChangeAspect="1"/>
              </p:cNvSpPr>
              <p:nvPr/>
            </p:nvSpPr>
            <p:spPr bwMode="auto">
              <a:xfrm>
                <a:off x="1252" y="2894"/>
                <a:ext cx="87" cy="201"/>
              </a:xfrm>
              <a:custGeom>
                <a:avLst/>
                <a:gdLst>
                  <a:gd name="T0" fmla="*/ 24 w 87"/>
                  <a:gd name="T1" fmla="*/ 0 h 201"/>
                  <a:gd name="T2" fmla="*/ 28 w 87"/>
                  <a:gd name="T3" fmla="*/ 7 h 201"/>
                  <a:gd name="T4" fmla="*/ 33 w 87"/>
                  <a:gd name="T5" fmla="*/ 14 h 201"/>
                  <a:gd name="T6" fmla="*/ 38 w 87"/>
                  <a:gd name="T7" fmla="*/ 24 h 201"/>
                  <a:gd name="T8" fmla="*/ 41 w 87"/>
                  <a:gd name="T9" fmla="*/ 37 h 201"/>
                  <a:gd name="T10" fmla="*/ 42 w 87"/>
                  <a:gd name="T11" fmla="*/ 51 h 201"/>
                  <a:gd name="T12" fmla="*/ 42 w 87"/>
                  <a:gd name="T13" fmla="*/ 61 h 201"/>
                  <a:gd name="T14" fmla="*/ 42 w 87"/>
                  <a:gd name="T15" fmla="*/ 70 h 201"/>
                  <a:gd name="T16" fmla="*/ 41 w 87"/>
                  <a:gd name="T17" fmla="*/ 78 h 201"/>
                  <a:gd name="T18" fmla="*/ 38 w 87"/>
                  <a:gd name="T19" fmla="*/ 88 h 201"/>
                  <a:gd name="T20" fmla="*/ 35 w 87"/>
                  <a:gd name="T21" fmla="*/ 98 h 201"/>
                  <a:gd name="T22" fmla="*/ 33 w 87"/>
                  <a:gd name="T23" fmla="*/ 108 h 201"/>
                  <a:gd name="T24" fmla="*/ 28 w 87"/>
                  <a:gd name="T25" fmla="*/ 118 h 201"/>
                  <a:gd name="T26" fmla="*/ 26 w 87"/>
                  <a:gd name="T27" fmla="*/ 128 h 201"/>
                  <a:gd name="T28" fmla="*/ 22 w 87"/>
                  <a:gd name="T29" fmla="*/ 139 h 201"/>
                  <a:gd name="T30" fmla="*/ 19 w 87"/>
                  <a:gd name="T31" fmla="*/ 150 h 201"/>
                  <a:gd name="T32" fmla="*/ 15 w 87"/>
                  <a:gd name="T33" fmla="*/ 160 h 201"/>
                  <a:gd name="T34" fmla="*/ 12 w 87"/>
                  <a:gd name="T35" fmla="*/ 168 h 201"/>
                  <a:gd name="T36" fmla="*/ 7 w 87"/>
                  <a:gd name="T37" fmla="*/ 180 h 201"/>
                  <a:gd name="T38" fmla="*/ 3 w 87"/>
                  <a:gd name="T39" fmla="*/ 193 h 201"/>
                  <a:gd name="T40" fmla="*/ 0 w 87"/>
                  <a:gd name="T41" fmla="*/ 200 h 201"/>
                  <a:gd name="T42" fmla="*/ 1 w 87"/>
                  <a:gd name="T43" fmla="*/ 200 h 201"/>
                  <a:gd name="T44" fmla="*/ 11 w 87"/>
                  <a:gd name="T45" fmla="*/ 193 h 201"/>
                  <a:gd name="T46" fmla="*/ 21 w 87"/>
                  <a:gd name="T47" fmla="*/ 184 h 201"/>
                  <a:gd name="T48" fmla="*/ 28 w 87"/>
                  <a:gd name="T49" fmla="*/ 173 h 201"/>
                  <a:gd name="T50" fmla="*/ 37 w 87"/>
                  <a:gd name="T51" fmla="*/ 163 h 201"/>
                  <a:gd name="T52" fmla="*/ 44 w 87"/>
                  <a:gd name="T53" fmla="*/ 148 h 201"/>
                  <a:gd name="T54" fmla="*/ 48 w 87"/>
                  <a:gd name="T55" fmla="*/ 138 h 201"/>
                  <a:gd name="T56" fmla="*/ 51 w 87"/>
                  <a:gd name="T57" fmla="*/ 130 h 201"/>
                  <a:gd name="T58" fmla="*/ 57 w 87"/>
                  <a:gd name="T59" fmla="*/ 119 h 201"/>
                  <a:gd name="T60" fmla="*/ 65 w 87"/>
                  <a:gd name="T61" fmla="*/ 106 h 201"/>
                  <a:gd name="T62" fmla="*/ 72 w 87"/>
                  <a:gd name="T63" fmla="*/ 94 h 201"/>
                  <a:gd name="T64" fmla="*/ 79 w 87"/>
                  <a:gd name="T65" fmla="*/ 83 h 201"/>
                  <a:gd name="T66" fmla="*/ 84 w 87"/>
                  <a:gd name="T67" fmla="*/ 70 h 201"/>
                  <a:gd name="T68" fmla="*/ 86 w 87"/>
                  <a:gd name="T69" fmla="*/ 58 h 201"/>
                  <a:gd name="T70" fmla="*/ 86 w 87"/>
                  <a:gd name="T71" fmla="*/ 46 h 201"/>
                  <a:gd name="T72" fmla="*/ 82 w 87"/>
                  <a:gd name="T73" fmla="*/ 32 h 201"/>
                  <a:gd name="T74" fmla="*/ 74 w 87"/>
                  <a:gd name="T75" fmla="*/ 20 h 201"/>
                  <a:gd name="T76" fmla="*/ 65 w 87"/>
                  <a:gd name="T77" fmla="*/ 12 h 201"/>
                  <a:gd name="T78" fmla="*/ 54 w 87"/>
                  <a:gd name="T79" fmla="*/ 6 h 201"/>
                  <a:gd name="T80" fmla="*/ 44 w 87"/>
                  <a:gd name="T81" fmla="*/ 3 h 201"/>
                  <a:gd name="T82" fmla="*/ 34 w 87"/>
                  <a:gd name="T83" fmla="*/ 0 h 201"/>
                  <a:gd name="T84" fmla="*/ 25 w 87"/>
                  <a:gd name="T85" fmla="*/ 0 h 201"/>
                  <a:gd name="T86" fmla="*/ 22 w 87"/>
                  <a:gd name="T87" fmla="*/ 0 h 20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7" h="201">
                    <a:moveTo>
                      <a:pt x="22" y="0"/>
                    </a:moveTo>
                    <a:lnTo>
                      <a:pt x="24" y="0"/>
                    </a:lnTo>
                    <a:lnTo>
                      <a:pt x="27" y="5"/>
                    </a:lnTo>
                    <a:lnTo>
                      <a:pt x="28" y="7"/>
                    </a:lnTo>
                    <a:lnTo>
                      <a:pt x="31" y="11"/>
                    </a:lnTo>
                    <a:lnTo>
                      <a:pt x="33" y="14"/>
                    </a:lnTo>
                    <a:lnTo>
                      <a:pt x="37" y="20"/>
                    </a:lnTo>
                    <a:lnTo>
                      <a:pt x="38" y="24"/>
                    </a:lnTo>
                    <a:lnTo>
                      <a:pt x="40" y="31"/>
                    </a:lnTo>
                    <a:lnTo>
                      <a:pt x="41" y="37"/>
                    </a:lnTo>
                    <a:lnTo>
                      <a:pt x="42" y="44"/>
                    </a:lnTo>
                    <a:lnTo>
                      <a:pt x="42" y="51"/>
                    </a:lnTo>
                    <a:lnTo>
                      <a:pt x="44" y="58"/>
                    </a:lnTo>
                    <a:lnTo>
                      <a:pt x="42" y="61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2" y="74"/>
                    </a:lnTo>
                    <a:lnTo>
                      <a:pt x="41" y="78"/>
                    </a:lnTo>
                    <a:lnTo>
                      <a:pt x="39" y="83"/>
                    </a:lnTo>
                    <a:lnTo>
                      <a:pt x="38" y="88"/>
                    </a:lnTo>
                    <a:lnTo>
                      <a:pt x="37" y="93"/>
                    </a:lnTo>
                    <a:lnTo>
                      <a:pt x="35" y="98"/>
                    </a:lnTo>
                    <a:lnTo>
                      <a:pt x="34" y="103"/>
                    </a:lnTo>
                    <a:lnTo>
                      <a:pt x="33" y="108"/>
                    </a:lnTo>
                    <a:lnTo>
                      <a:pt x="31" y="114"/>
                    </a:lnTo>
                    <a:lnTo>
                      <a:pt x="28" y="118"/>
                    </a:lnTo>
                    <a:lnTo>
                      <a:pt x="27" y="124"/>
                    </a:lnTo>
                    <a:lnTo>
                      <a:pt x="26" y="128"/>
                    </a:lnTo>
                    <a:lnTo>
                      <a:pt x="25" y="134"/>
                    </a:lnTo>
                    <a:lnTo>
                      <a:pt x="22" y="139"/>
                    </a:lnTo>
                    <a:lnTo>
                      <a:pt x="21" y="145"/>
                    </a:lnTo>
                    <a:lnTo>
                      <a:pt x="19" y="150"/>
                    </a:lnTo>
                    <a:lnTo>
                      <a:pt x="18" y="156"/>
                    </a:lnTo>
                    <a:lnTo>
                      <a:pt x="15" y="160"/>
                    </a:lnTo>
                    <a:lnTo>
                      <a:pt x="13" y="164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7" y="180"/>
                    </a:lnTo>
                    <a:lnTo>
                      <a:pt x="5" y="187"/>
                    </a:lnTo>
                    <a:lnTo>
                      <a:pt x="3" y="193"/>
                    </a:lnTo>
                    <a:lnTo>
                      <a:pt x="1" y="198"/>
                    </a:lnTo>
                    <a:lnTo>
                      <a:pt x="0" y="200"/>
                    </a:lnTo>
                    <a:lnTo>
                      <a:pt x="0" y="201"/>
                    </a:lnTo>
                    <a:lnTo>
                      <a:pt x="1" y="200"/>
                    </a:lnTo>
                    <a:lnTo>
                      <a:pt x="5" y="198"/>
                    </a:lnTo>
                    <a:lnTo>
                      <a:pt x="11" y="193"/>
                    </a:lnTo>
                    <a:lnTo>
                      <a:pt x="18" y="187"/>
                    </a:lnTo>
                    <a:lnTo>
                      <a:pt x="21" y="184"/>
                    </a:lnTo>
                    <a:lnTo>
                      <a:pt x="25" y="179"/>
                    </a:lnTo>
                    <a:lnTo>
                      <a:pt x="28" y="173"/>
                    </a:lnTo>
                    <a:lnTo>
                      <a:pt x="33" y="170"/>
                    </a:lnTo>
                    <a:lnTo>
                      <a:pt x="37" y="163"/>
                    </a:lnTo>
                    <a:lnTo>
                      <a:pt x="41" y="156"/>
                    </a:lnTo>
                    <a:lnTo>
                      <a:pt x="44" y="148"/>
                    </a:lnTo>
                    <a:lnTo>
                      <a:pt x="47" y="143"/>
                    </a:lnTo>
                    <a:lnTo>
                      <a:pt x="48" y="138"/>
                    </a:lnTo>
                    <a:lnTo>
                      <a:pt x="49" y="133"/>
                    </a:lnTo>
                    <a:lnTo>
                      <a:pt x="51" y="130"/>
                    </a:lnTo>
                    <a:lnTo>
                      <a:pt x="53" y="126"/>
                    </a:lnTo>
                    <a:lnTo>
                      <a:pt x="57" y="119"/>
                    </a:lnTo>
                    <a:lnTo>
                      <a:pt x="61" y="113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4"/>
                    </a:lnTo>
                    <a:lnTo>
                      <a:pt x="76" y="88"/>
                    </a:lnTo>
                    <a:lnTo>
                      <a:pt x="79" y="83"/>
                    </a:lnTo>
                    <a:lnTo>
                      <a:pt x="82" y="77"/>
                    </a:lnTo>
                    <a:lnTo>
                      <a:pt x="84" y="70"/>
                    </a:lnTo>
                    <a:lnTo>
                      <a:pt x="86" y="65"/>
                    </a:lnTo>
                    <a:lnTo>
                      <a:pt x="86" y="58"/>
                    </a:lnTo>
                    <a:lnTo>
                      <a:pt x="87" y="52"/>
                    </a:lnTo>
                    <a:lnTo>
                      <a:pt x="86" y="46"/>
                    </a:lnTo>
                    <a:lnTo>
                      <a:pt x="85" y="40"/>
                    </a:lnTo>
                    <a:lnTo>
                      <a:pt x="82" y="32"/>
                    </a:lnTo>
                    <a:lnTo>
                      <a:pt x="79" y="26"/>
                    </a:lnTo>
                    <a:lnTo>
                      <a:pt x="74" y="20"/>
                    </a:lnTo>
                    <a:lnTo>
                      <a:pt x="71" y="17"/>
                    </a:lnTo>
                    <a:lnTo>
                      <a:pt x="65" y="12"/>
                    </a:lnTo>
                    <a:lnTo>
                      <a:pt x="60" y="8"/>
                    </a:lnTo>
                    <a:lnTo>
                      <a:pt x="54" y="6"/>
                    </a:lnTo>
                    <a:lnTo>
                      <a:pt x="49" y="4"/>
                    </a:lnTo>
                    <a:lnTo>
                      <a:pt x="44" y="3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33824" name="Group 349"/>
            <p:cNvGrpSpPr>
              <a:grpSpLocks noChangeAspect="1"/>
            </p:cNvGrpSpPr>
            <p:nvPr/>
          </p:nvGrpSpPr>
          <p:grpSpPr bwMode="auto">
            <a:xfrm rot="-5400000">
              <a:off x="4645" y="2820"/>
              <a:ext cx="590" cy="268"/>
              <a:chOff x="793" y="2432"/>
              <a:chExt cx="2223" cy="1008"/>
            </a:xfrm>
          </p:grpSpPr>
          <p:sp>
            <p:nvSpPr>
              <p:cNvPr id="33825" name="AutoShape 350"/>
              <p:cNvSpPr>
                <a:spLocks noChangeAspect="1" noChangeArrowheads="1" noTextEdit="1"/>
              </p:cNvSpPr>
              <p:nvPr/>
            </p:nvSpPr>
            <p:spPr bwMode="auto">
              <a:xfrm>
                <a:off x="793" y="2432"/>
                <a:ext cx="2223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26" name="Freeform 351"/>
              <p:cNvSpPr>
                <a:spLocks noChangeAspect="1"/>
              </p:cNvSpPr>
              <p:nvPr/>
            </p:nvSpPr>
            <p:spPr bwMode="auto">
              <a:xfrm>
                <a:off x="1152" y="2532"/>
                <a:ext cx="113" cy="126"/>
              </a:xfrm>
              <a:custGeom>
                <a:avLst/>
                <a:gdLst>
                  <a:gd name="T0" fmla="*/ 34 w 113"/>
                  <a:gd name="T1" fmla="*/ 0 h 126"/>
                  <a:gd name="T2" fmla="*/ 113 w 113"/>
                  <a:gd name="T3" fmla="*/ 33 h 126"/>
                  <a:gd name="T4" fmla="*/ 70 w 113"/>
                  <a:gd name="T5" fmla="*/ 126 h 126"/>
                  <a:gd name="T6" fmla="*/ 0 w 113"/>
                  <a:gd name="T7" fmla="*/ 109 h 126"/>
                  <a:gd name="T8" fmla="*/ 34 w 113"/>
                  <a:gd name="T9" fmla="*/ 0 h 126"/>
                  <a:gd name="T10" fmla="*/ 34 w 113"/>
                  <a:gd name="T11" fmla="*/ 0 h 1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" h="126">
                    <a:moveTo>
                      <a:pt x="34" y="0"/>
                    </a:moveTo>
                    <a:lnTo>
                      <a:pt x="113" y="33"/>
                    </a:lnTo>
                    <a:lnTo>
                      <a:pt x="70" y="126"/>
                    </a:lnTo>
                    <a:lnTo>
                      <a:pt x="0" y="10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27" name="Freeform 352"/>
              <p:cNvSpPr>
                <a:spLocks noChangeAspect="1"/>
              </p:cNvSpPr>
              <p:nvPr/>
            </p:nvSpPr>
            <p:spPr bwMode="auto">
              <a:xfrm>
                <a:off x="895" y="2543"/>
                <a:ext cx="2002" cy="792"/>
              </a:xfrm>
              <a:custGeom>
                <a:avLst/>
                <a:gdLst>
                  <a:gd name="T0" fmla="*/ 394 w 2002"/>
                  <a:gd name="T1" fmla="*/ 58 h 792"/>
                  <a:gd name="T2" fmla="*/ 411 w 2002"/>
                  <a:gd name="T3" fmla="*/ 81 h 792"/>
                  <a:gd name="T4" fmla="*/ 436 w 2002"/>
                  <a:gd name="T5" fmla="*/ 111 h 792"/>
                  <a:gd name="T6" fmla="*/ 462 w 2002"/>
                  <a:gd name="T7" fmla="*/ 142 h 792"/>
                  <a:gd name="T8" fmla="*/ 488 w 2002"/>
                  <a:gd name="T9" fmla="*/ 174 h 792"/>
                  <a:gd name="T10" fmla="*/ 511 w 2002"/>
                  <a:gd name="T11" fmla="*/ 198 h 792"/>
                  <a:gd name="T12" fmla="*/ 537 w 2002"/>
                  <a:gd name="T13" fmla="*/ 220 h 792"/>
                  <a:gd name="T14" fmla="*/ 558 w 2002"/>
                  <a:gd name="T15" fmla="*/ 231 h 792"/>
                  <a:gd name="T16" fmla="*/ 591 w 2002"/>
                  <a:gd name="T17" fmla="*/ 245 h 792"/>
                  <a:gd name="T18" fmla="*/ 611 w 2002"/>
                  <a:gd name="T19" fmla="*/ 252 h 792"/>
                  <a:gd name="T20" fmla="*/ 1463 w 2002"/>
                  <a:gd name="T21" fmla="*/ 228 h 792"/>
                  <a:gd name="T22" fmla="*/ 1448 w 2002"/>
                  <a:gd name="T23" fmla="*/ 248 h 792"/>
                  <a:gd name="T24" fmla="*/ 1459 w 2002"/>
                  <a:gd name="T25" fmla="*/ 258 h 792"/>
                  <a:gd name="T26" fmla="*/ 1479 w 2002"/>
                  <a:gd name="T27" fmla="*/ 260 h 792"/>
                  <a:gd name="T28" fmla="*/ 1507 w 2002"/>
                  <a:gd name="T29" fmla="*/ 261 h 792"/>
                  <a:gd name="T30" fmla="*/ 1542 w 2002"/>
                  <a:gd name="T31" fmla="*/ 263 h 792"/>
                  <a:gd name="T32" fmla="*/ 1584 w 2002"/>
                  <a:gd name="T33" fmla="*/ 264 h 792"/>
                  <a:gd name="T34" fmla="*/ 1631 w 2002"/>
                  <a:gd name="T35" fmla="*/ 267 h 792"/>
                  <a:gd name="T36" fmla="*/ 1681 w 2002"/>
                  <a:gd name="T37" fmla="*/ 270 h 792"/>
                  <a:gd name="T38" fmla="*/ 1729 w 2002"/>
                  <a:gd name="T39" fmla="*/ 271 h 792"/>
                  <a:gd name="T40" fmla="*/ 1775 w 2002"/>
                  <a:gd name="T41" fmla="*/ 274 h 792"/>
                  <a:gd name="T42" fmla="*/ 1815 w 2002"/>
                  <a:gd name="T43" fmla="*/ 276 h 792"/>
                  <a:gd name="T44" fmla="*/ 1849 w 2002"/>
                  <a:gd name="T45" fmla="*/ 277 h 792"/>
                  <a:gd name="T46" fmla="*/ 1876 w 2002"/>
                  <a:gd name="T47" fmla="*/ 277 h 792"/>
                  <a:gd name="T48" fmla="*/ 1961 w 2002"/>
                  <a:gd name="T49" fmla="*/ 312 h 792"/>
                  <a:gd name="T50" fmla="*/ 1985 w 2002"/>
                  <a:gd name="T51" fmla="*/ 321 h 792"/>
                  <a:gd name="T52" fmla="*/ 2000 w 2002"/>
                  <a:gd name="T53" fmla="*/ 335 h 792"/>
                  <a:gd name="T54" fmla="*/ 1997 w 2002"/>
                  <a:gd name="T55" fmla="*/ 357 h 792"/>
                  <a:gd name="T56" fmla="*/ 1974 w 2002"/>
                  <a:gd name="T57" fmla="*/ 374 h 792"/>
                  <a:gd name="T58" fmla="*/ 1842 w 2002"/>
                  <a:gd name="T59" fmla="*/ 407 h 792"/>
                  <a:gd name="T60" fmla="*/ 1852 w 2002"/>
                  <a:gd name="T61" fmla="*/ 730 h 792"/>
                  <a:gd name="T62" fmla="*/ 1622 w 2002"/>
                  <a:gd name="T63" fmla="*/ 777 h 792"/>
                  <a:gd name="T64" fmla="*/ 1527 w 2002"/>
                  <a:gd name="T65" fmla="*/ 695 h 792"/>
                  <a:gd name="T66" fmla="*/ 1551 w 2002"/>
                  <a:gd name="T67" fmla="*/ 675 h 792"/>
                  <a:gd name="T68" fmla="*/ 1570 w 2002"/>
                  <a:gd name="T69" fmla="*/ 645 h 792"/>
                  <a:gd name="T70" fmla="*/ 1570 w 2002"/>
                  <a:gd name="T71" fmla="*/ 612 h 792"/>
                  <a:gd name="T72" fmla="*/ 1554 w 2002"/>
                  <a:gd name="T73" fmla="*/ 582 h 792"/>
                  <a:gd name="T74" fmla="*/ 1539 w 2002"/>
                  <a:gd name="T75" fmla="*/ 563 h 792"/>
                  <a:gd name="T76" fmla="*/ 1372 w 2002"/>
                  <a:gd name="T77" fmla="*/ 421 h 792"/>
                  <a:gd name="T78" fmla="*/ 505 w 2002"/>
                  <a:gd name="T79" fmla="*/ 403 h 792"/>
                  <a:gd name="T80" fmla="*/ 71 w 2002"/>
                  <a:gd name="T81" fmla="*/ 552 h 792"/>
                  <a:gd name="T82" fmla="*/ 222 w 2002"/>
                  <a:gd name="T83" fmla="*/ 0 h 792"/>
                  <a:gd name="T84" fmla="*/ 152 w 2002"/>
                  <a:gd name="T85" fmla="*/ 187 h 792"/>
                  <a:gd name="T86" fmla="*/ 160 w 2002"/>
                  <a:gd name="T87" fmla="*/ 215 h 792"/>
                  <a:gd name="T88" fmla="*/ 170 w 2002"/>
                  <a:gd name="T89" fmla="*/ 250 h 792"/>
                  <a:gd name="T90" fmla="*/ 174 w 2002"/>
                  <a:gd name="T91" fmla="*/ 267 h 792"/>
                  <a:gd name="T92" fmla="*/ 183 w 2002"/>
                  <a:gd name="T93" fmla="*/ 291 h 792"/>
                  <a:gd name="T94" fmla="*/ 193 w 2002"/>
                  <a:gd name="T95" fmla="*/ 315 h 792"/>
                  <a:gd name="T96" fmla="*/ 240 w 2002"/>
                  <a:gd name="T97" fmla="*/ 546 h 792"/>
                  <a:gd name="T98" fmla="*/ 313 w 2002"/>
                  <a:gd name="T99" fmla="*/ 323 h 792"/>
                  <a:gd name="T100" fmla="*/ 309 w 2002"/>
                  <a:gd name="T101" fmla="*/ 104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02" h="792">
                    <a:moveTo>
                      <a:pt x="385" y="48"/>
                    </a:moveTo>
                    <a:lnTo>
                      <a:pt x="385" y="49"/>
                    </a:lnTo>
                    <a:lnTo>
                      <a:pt x="389" y="52"/>
                    </a:lnTo>
                    <a:lnTo>
                      <a:pt x="390" y="55"/>
                    </a:lnTo>
                    <a:lnTo>
                      <a:pt x="394" y="58"/>
                    </a:lnTo>
                    <a:lnTo>
                      <a:pt x="396" y="62"/>
                    </a:lnTo>
                    <a:lnTo>
                      <a:pt x="399" y="67"/>
                    </a:lnTo>
                    <a:lnTo>
                      <a:pt x="403" y="70"/>
                    </a:lnTo>
                    <a:lnTo>
                      <a:pt x="406" y="75"/>
                    </a:lnTo>
                    <a:lnTo>
                      <a:pt x="411" y="81"/>
                    </a:lnTo>
                    <a:lnTo>
                      <a:pt x="416" y="87"/>
                    </a:lnTo>
                    <a:lnTo>
                      <a:pt x="419" y="92"/>
                    </a:lnTo>
                    <a:lnTo>
                      <a:pt x="424" y="98"/>
                    </a:lnTo>
                    <a:lnTo>
                      <a:pt x="430" y="104"/>
                    </a:lnTo>
                    <a:lnTo>
                      <a:pt x="436" y="111"/>
                    </a:lnTo>
                    <a:lnTo>
                      <a:pt x="439" y="117"/>
                    </a:lnTo>
                    <a:lnTo>
                      <a:pt x="445" y="124"/>
                    </a:lnTo>
                    <a:lnTo>
                      <a:pt x="451" y="130"/>
                    </a:lnTo>
                    <a:lnTo>
                      <a:pt x="457" y="136"/>
                    </a:lnTo>
                    <a:lnTo>
                      <a:pt x="462" y="142"/>
                    </a:lnTo>
                    <a:lnTo>
                      <a:pt x="468" y="149"/>
                    </a:lnTo>
                    <a:lnTo>
                      <a:pt x="472" y="156"/>
                    </a:lnTo>
                    <a:lnTo>
                      <a:pt x="478" y="162"/>
                    </a:lnTo>
                    <a:lnTo>
                      <a:pt x="483" y="168"/>
                    </a:lnTo>
                    <a:lnTo>
                      <a:pt x="488" y="174"/>
                    </a:lnTo>
                    <a:lnTo>
                      <a:pt x="493" y="180"/>
                    </a:lnTo>
                    <a:lnTo>
                      <a:pt x="498" y="185"/>
                    </a:lnTo>
                    <a:lnTo>
                      <a:pt x="502" y="190"/>
                    </a:lnTo>
                    <a:lnTo>
                      <a:pt x="506" y="194"/>
                    </a:lnTo>
                    <a:lnTo>
                      <a:pt x="511" y="198"/>
                    </a:lnTo>
                    <a:lnTo>
                      <a:pt x="515" y="203"/>
                    </a:lnTo>
                    <a:lnTo>
                      <a:pt x="522" y="208"/>
                    </a:lnTo>
                    <a:lnTo>
                      <a:pt x="530" y="214"/>
                    </a:lnTo>
                    <a:lnTo>
                      <a:pt x="533" y="216"/>
                    </a:lnTo>
                    <a:lnTo>
                      <a:pt x="537" y="220"/>
                    </a:lnTo>
                    <a:lnTo>
                      <a:pt x="542" y="222"/>
                    </a:lnTo>
                    <a:lnTo>
                      <a:pt x="546" y="225"/>
                    </a:lnTo>
                    <a:lnTo>
                      <a:pt x="550" y="227"/>
                    </a:lnTo>
                    <a:lnTo>
                      <a:pt x="554" y="229"/>
                    </a:lnTo>
                    <a:lnTo>
                      <a:pt x="558" y="231"/>
                    </a:lnTo>
                    <a:lnTo>
                      <a:pt x="563" y="234"/>
                    </a:lnTo>
                    <a:lnTo>
                      <a:pt x="570" y="237"/>
                    </a:lnTo>
                    <a:lnTo>
                      <a:pt x="578" y="241"/>
                    </a:lnTo>
                    <a:lnTo>
                      <a:pt x="584" y="243"/>
                    </a:lnTo>
                    <a:lnTo>
                      <a:pt x="591" y="245"/>
                    </a:lnTo>
                    <a:lnTo>
                      <a:pt x="597" y="248"/>
                    </a:lnTo>
                    <a:lnTo>
                      <a:pt x="603" y="250"/>
                    </a:lnTo>
                    <a:lnTo>
                      <a:pt x="606" y="250"/>
                    </a:lnTo>
                    <a:lnTo>
                      <a:pt x="610" y="251"/>
                    </a:lnTo>
                    <a:lnTo>
                      <a:pt x="611" y="252"/>
                    </a:lnTo>
                    <a:lnTo>
                      <a:pt x="612" y="254"/>
                    </a:lnTo>
                    <a:lnTo>
                      <a:pt x="1291" y="262"/>
                    </a:lnTo>
                    <a:lnTo>
                      <a:pt x="1381" y="200"/>
                    </a:lnTo>
                    <a:lnTo>
                      <a:pt x="1455" y="203"/>
                    </a:lnTo>
                    <a:lnTo>
                      <a:pt x="1463" y="228"/>
                    </a:lnTo>
                    <a:lnTo>
                      <a:pt x="1462" y="228"/>
                    </a:lnTo>
                    <a:lnTo>
                      <a:pt x="1459" y="231"/>
                    </a:lnTo>
                    <a:lnTo>
                      <a:pt x="1455" y="236"/>
                    </a:lnTo>
                    <a:lnTo>
                      <a:pt x="1450" y="242"/>
                    </a:lnTo>
                    <a:lnTo>
                      <a:pt x="1448" y="248"/>
                    </a:lnTo>
                    <a:lnTo>
                      <a:pt x="1448" y="252"/>
                    </a:lnTo>
                    <a:lnTo>
                      <a:pt x="1448" y="254"/>
                    </a:lnTo>
                    <a:lnTo>
                      <a:pt x="1450" y="256"/>
                    </a:lnTo>
                    <a:lnTo>
                      <a:pt x="1453" y="257"/>
                    </a:lnTo>
                    <a:lnTo>
                      <a:pt x="1459" y="258"/>
                    </a:lnTo>
                    <a:lnTo>
                      <a:pt x="1461" y="258"/>
                    </a:lnTo>
                    <a:lnTo>
                      <a:pt x="1467" y="258"/>
                    </a:lnTo>
                    <a:lnTo>
                      <a:pt x="1469" y="258"/>
                    </a:lnTo>
                    <a:lnTo>
                      <a:pt x="1474" y="260"/>
                    </a:lnTo>
                    <a:lnTo>
                      <a:pt x="1479" y="260"/>
                    </a:lnTo>
                    <a:lnTo>
                      <a:pt x="1483" y="260"/>
                    </a:lnTo>
                    <a:lnTo>
                      <a:pt x="1488" y="260"/>
                    </a:lnTo>
                    <a:lnTo>
                      <a:pt x="1494" y="260"/>
                    </a:lnTo>
                    <a:lnTo>
                      <a:pt x="1500" y="260"/>
                    </a:lnTo>
                    <a:lnTo>
                      <a:pt x="1507" y="261"/>
                    </a:lnTo>
                    <a:lnTo>
                      <a:pt x="1513" y="261"/>
                    </a:lnTo>
                    <a:lnTo>
                      <a:pt x="1520" y="262"/>
                    </a:lnTo>
                    <a:lnTo>
                      <a:pt x="1527" y="262"/>
                    </a:lnTo>
                    <a:lnTo>
                      <a:pt x="1535" y="263"/>
                    </a:lnTo>
                    <a:lnTo>
                      <a:pt x="1542" y="263"/>
                    </a:lnTo>
                    <a:lnTo>
                      <a:pt x="1550" y="263"/>
                    </a:lnTo>
                    <a:lnTo>
                      <a:pt x="1558" y="263"/>
                    </a:lnTo>
                    <a:lnTo>
                      <a:pt x="1568" y="263"/>
                    </a:lnTo>
                    <a:lnTo>
                      <a:pt x="1576" y="263"/>
                    </a:lnTo>
                    <a:lnTo>
                      <a:pt x="1584" y="264"/>
                    </a:lnTo>
                    <a:lnTo>
                      <a:pt x="1594" y="265"/>
                    </a:lnTo>
                    <a:lnTo>
                      <a:pt x="1604" y="265"/>
                    </a:lnTo>
                    <a:lnTo>
                      <a:pt x="1613" y="265"/>
                    </a:lnTo>
                    <a:lnTo>
                      <a:pt x="1622" y="265"/>
                    </a:lnTo>
                    <a:lnTo>
                      <a:pt x="1631" y="267"/>
                    </a:lnTo>
                    <a:lnTo>
                      <a:pt x="1642" y="268"/>
                    </a:lnTo>
                    <a:lnTo>
                      <a:pt x="1651" y="268"/>
                    </a:lnTo>
                    <a:lnTo>
                      <a:pt x="1662" y="268"/>
                    </a:lnTo>
                    <a:lnTo>
                      <a:pt x="1671" y="269"/>
                    </a:lnTo>
                    <a:lnTo>
                      <a:pt x="1681" y="270"/>
                    </a:lnTo>
                    <a:lnTo>
                      <a:pt x="1690" y="270"/>
                    </a:lnTo>
                    <a:lnTo>
                      <a:pt x="1701" y="270"/>
                    </a:lnTo>
                    <a:lnTo>
                      <a:pt x="1709" y="270"/>
                    </a:lnTo>
                    <a:lnTo>
                      <a:pt x="1719" y="271"/>
                    </a:lnTo>
                    <a:lnTo>
                      <a:pt x="1729" y="271"/>
                    </a:lnTo>
                    <a:lnTo>
                      <a:pt x="1738" y="271"/>
                    </a:lnTo>
                    <a:lnTo>
                      <a:pt x="1748" y="271"/>
                    </a:lnTo>
                    <a:lnTo>
                      <a:pt x="1757" y="272"/>
                    </a:lnTo>
                    <a:lnTo>
                      <a:pt x="1765" y="272"/>
                    </a:lnTo>
                    <a:lnTo>
                      <a:pt x="1775" y="274"/>
                    </a:lnTo>
                    <a:lnTo>
                      <a:pt x="1783" y="274"/>
                    </a:lnTo>
                    <a:lnTo>
                      <a:pt x="1791" y="274"/>
                    </a:lnTo>
                    <a:lnTo>
                      <a:pt x="1799" y="274"/>
                    </a:lnTo>
                    <a:lnTo>
                      <a:pt x="1807" y="275"/>
                    </a:lnTo>
                    <a:lnTo>
                      <a:pt x="1815" y="276"/>
                    </a:lnTo>
                    <a:lnTo>
                      <a:pt x="1823" y="276"/>
                    </a:lnTo>
                    <a:lnTo>
                      <a:pt x="1830" y="276"/>
                    </a:lnTo>
                    <a:lnTo>
                      <a:pt x="1836" y="276"/>
                    </a:lnTo>
                    <a:lnTo>
                      <a:pt x="1842" y="276"/>
                    </a:lnTo>
                    <a:lnTo>
                      <a:pt x="1849" y="277"/>
                    </a:lnTo>
                    <a:lnTo>
                      <a:pt x="1853" y="277"/>
                    </a:lnTo>
                    <a:lnTo>
                      <a:pt x="1859" y="277"/>
                    </a:lnTo>
                    <a:lnTo>
                      <a:pt x="1864" y="277"/>
                    </a:lnTo>
                    <a:lnTo>
                      <a:pt x="1870" y="277"/>
                    </a:lnTo>
                    <a:lnTo>
                      <a:pt x="1876" y="277"/>
                    </a:lnTo>
                    <a:lnTo>
                      <a:pt x="1881" y="278"/>
                    </a:lnTo>
                    <a:lnTo>
                      <a:pt x="1885" y="278"/>
                    </a:lnTo>
                    <a:lnTo>
                      <a:pt x="1887" y="279"/>
                    </a:lnTo>
                    <a:lnTo>
                      <a:pt x="1960" y="312"/>
                    </a:lnTo>
                    <a:lnTo>
                      <a:pt x="1961" y="312"/>
                    </a:lnTo>
                    <a:lnTo>
                      <a:pt x="1967" y="314"/>
                    </a:lnTo>
                    <a:lnTo>
                      <a:pt x="1971" y="315"/>
                    </a:lnTo>
                    <a:lnTo>
                      <a:pt x="1974" y="316"/>
                    </a:lnTo>
                    <a:lnTo>
                      <a:pt x="1979" y="318"/>
                    </a:lnTo>
                    <a:lnTo>
                      <a:pt x="1985" y="321"/>
                    </a:lnTo>
                    <a:lnTo>
                      <a:pt x="1988" y="323"/>
                    </a:lnTo>
                    <a:lnTo>
                      <a:pt x="1993" y="325"/>
                    </a:lnTo>
                    <a:lnTo>
                      <a:pt x="1995" y="328"/>
                    </a:lnTo>
                    <a:lnTo>
                      <a:pt x="1999" y="331"/>
                    </a:lnTo>
                    <a:lnTo>
                      <a:pt x="2000" y="335"/>
                    </a:lnTo>
                    <a:lnTo>
                      <a:pt x="2002" y="339"/>
                    </a:lnTo>
                    <a:lnTo>
                      <a:pt x="2001" y="343"/>
                    </a:lnTo>
                    <a:lnTo>
                      <a:pt x="2001" y="349"/>
                    </a:lnTo>
                    <a:lnTo>
                      <a:pt x="1999" y="352"/>
                    </a:lnTo>
                    <a:lnTo>
                      <a:pt x="1997" y="357"/>
                    </a:lnTo>
                    <a:lnTo>
                      <a:pt x="1994" y="359"/>
                    </a:lnTo>
                    <a:lnTo>
                      <a:pt x="1992" y="363"/>
                    </a:lnTo>
                    <a:lnTo>
                      <a:pt x="1986" y="368"/>
                    </a:lnTo>
                    <a:lnTo>
                      <a:pt x="1980" y="371"/>
                    </a:lnTo>
                    <a:lnTo>
                      <a:pt x="1974" y="374"/>
                    </a:lnTo>
                    <a:lnTo>
                      <a:pt x="1971" y="375"/>
                    </a:lnTo>
                    <a:lnTo>
                      <a:pt x="1967" y="375"/>
                    </a:lnTo>
                    <a:lnTo>
                      <a:pt x="1966" y="375"/>
                    </a:lnTo>
                    <a:lnTo>
                      <a:pt x="1917" y="396"/>
                    </a:lnTo>
                    <a:lnTo>
                      <a:pt x="1842" y="407"/>
                    </a:lnTo>
                    <a:lnTo>
                      <a:pt x="1849" y="569"/>
                    </a:lnTo>
                    <a:lnTo>
                      <a:pt x="1793" y="635"/>
                    </a:lnTo>
                    <a:lnTo>
                      <a:pt x="1802" y="681"/>
                    </a:lnTo>
                    <a:lnTo>
                      <a:pt x="1825" y="714"/>
                    </a:lnTo>
                    <a:lnTo>
                      <a:pt x="1852" y="730"/>
                    </a:lnTo>
                    <a:lnTo>
                      <a:pt x="1849" y="792"/>
                    </a:lnTo>
                    <a:lnTo>
                      <a:pt x="1742" y="784"/>
                    </a:lnTo>
                    <a:lnTo>
                      <a:pt x="1739" y="723"/>
                    </a:lnTo>
                    <a:lnTo>
                      <a:pt x="1618" y="728"/>
                    </a:lnTo>
                    <a:lnTo>
                      <a:pt x="1622" y="777"/>
                    </a:lnTo>
                    <a:lnTo>
                      <a:pt x="1521" y="777"/>
                    </a:lnTo>
                    <a:lnTo>
                      <a:pt x="1516" y="702"/>
                    </a:lnTo>
                    <a:lnTo>
                      <a:pt x="1517" y="701"/>
                    </a:lnTo>
                    <a:lnTo>
                      <a:pt x="1523" y="697"/>
                    </a:lnTo>
                    <a:lnTo>
                      <a:pt x="1527" y="695"/>
                    </a:lnTo>
                    <a:lnTo>
                      <a:pt x="1531" y="691"/>
                    </a:lnTo>
                    <a:lnTo>
                      <a:pt x="1536" y="688"/>
                    </a:lnTo>
                    <a:lnTo>
                      <a:pt x="1542" y="684"/>
                    </a:lnTo>
                    <a:lnTo>
                      <a:pt x="1547" y="678"/>
                    </a:lnTo>
                    <a:lnTo>
                      <a:pt x="1551" y="675"/>
                    </a:lnTo>
                    <a:lnTo>
                      <a:pt x="1556" y="669"/>
                    </a:lnTo>
                    <a:lnTo>
                      <a:pt x="1561" y="664"/>
                    </a:lnTo>
                    <a:lnTo>
                      <a:pt x="1564" y="658"/>
                    </a:lnTo>
                    <a:lnTo>
                      <a:pt x="1568" y="652"/>
                    </a:lnTo>
                    <a:lnTo>
                      <a:pt x="1570" y="645"/>
                    </a:lnTo>
                    <a:lnTo>
                      <a:pt x="1574" y="639"/>
                    </a:lnTo>
                    <a:lnTo>
                      <a:pt x="1574" y="632"/>
                    </a:lnTo>
                    <a:lnTo>
                      <a:pt x="1574" y="625"/>
                    </a:lnTo>
                    <a:lnTo>
                      <a:pt x="1573" y="618"/>
                    </a:lnTo>
                    <a:lnTo>
                      <a:pt x="1570" y="612"/>
                    </a:lnTo>
                    <a:lnTo>
                      <a:pt x="1568" y="605"/>
                    </a:lnTo>
                    <a:lnTo>
                      <a:pt x="1564" y="598"/>
                    </a:lnTo>
                    <a:lnTo>
                      <a:pt x="1562" y="592"/>
                    </a:lnTo>
                    <a:lnTo>
                      <a:pt x="1558" y="588"/>
                    </a:lnTo>
                    <a:lnTo>
                      <a:pt x="1554" y="582"/>
                    </a:lnTo>
                    <a:lnTo>
                      <a:pt x="1550" y="577"/>
                    </a:lnTo>
                    <a:lnTo>
                      <a:pt x="1547" y="572"/>
                    </a:lnTo>
                    <a:lnTo>
                      <a:pt x="1544" y="570"/>
                    </a:lnTo>
                    <a:lnTo>
                      <a:pt x="1541" y="564"/>
                    </a:lnTo>
                    <a:lnTo>
                      <a:pt x="1539" y="563"/>
                    </a:lnTo>
                    <a:lnTo>
                      <a:pt x="1534" y="381"/>
                    </a:lnTo>
                    <a:lnTo>
                      <a:pt x="1463" y="381"/>
                    </a:lnTo>
                    <a:lnTo>
                      <a:pt x="1463" y="414"/>
                    </a:lnTo>
                    <a:lnTo>
                      <a:pt x="1448" y="429"/>
                    </a:lnTo>
                    <a:lnTo>
                      <a:pt x="1372" y="421"/>
                    </a:lnTo>
                    <a:lnTo>
                      <a:pt x="1305" y="375"/>
                    </a:lnTo>
                    <a:lnTo>
                      <a:pt x="652" y="356"/>
                    </a:lnTo>
                    <a:lnTo>
                      <a:pt x="567" y="345"/>
                    </a:lnTo>
                    <a:lnTo>
                      <a:pt x="560" y="377"/>
                    </a:lnTo>
                    <a:lnTo>
                      <a:pt x="505" y="403"/>
                    </a:lnTo>
                    <a:lnTo>
                      <a:pt x="466" y="429"/>
                    </a:lnTo>
                    <a:lnTo>
                      <a:pt x="402" y="559"/>
                    </a:lnTo>
                    <a:lnTo>
                      <a:pt x="322" y="609"/>
                    </a:lnTo>
                    <a:lnTo>
                      <a:pt x="195" y="618"/>
                    </a:lnTo>
                    <a:lnTo>
                      <a:pt x="71" y="552"/>
                    </a:lnTo>
                    <a:lnTo>
                      <a:pt x="0" y="414"/>
                    </a:lnTo>
                    <a:lnTo>
                      <a:pt x="0" y="254"/>
                    </a:lnTo>
                    <a:lnTo>
                      <a:pt x="27" y="124"/>
                    </a:lnTo>
                    <a:lnTo>
                      <a:pt x="126" y="22"/>
                    </a:lnTo>
                    <a:lnTo>
                      <a:pt x="222" y="0"/>
                    </a:lnTo>
                    <a:lnTo>
                      <a:pt x="313" y="0"/>
                    </a:lnTo>
                    <a:lnTo>
                      <a:pt x="277" y="91"/>
                    </a:lnTo>
                    <a:lnTo>
                      <a:pt x="186" y="120"/>
                    </a:lnTo>
                    <a:lnTo>
                      <a:pt x="150" y="184"/>
                    </a:lnTo>
                    <a:lnTo>
                      <a:pt x="152" y="187"/>
                    </a:lnTo>
                    <a:lnTo>
                      <a:pt x="152" y="190"/>
                    </a:lnTo>
                    <a:lnTo>
                      <a:pt x="154" y="196"/>
                    </a:lnTo>
                    <a:lnTo>
                      <a:pt x="156" y="201"/>
                    </a:lnTo>
                    <a:lnTo>
                      <a:pt x="158" y="208"/>
                    </a:lnTo>
                    <a:lnTo>
                      <a:pt x="160" y="215"/>
                    </a:lnTo>
                    <a:lnTo>
                      <a:pt x="163" y="223"/>
                    </a:lnTo>
                    <a:lnTo>
                      <a:pt x="165" y="230"/>
                    </a:lnTo>
                    <a:lnTo>
                      <a:pt x="167" y="237"/>
                    </a:lnTo>
                    <a:lnTo>
                      <a:pt x="168" y="244"/>
                    </a:lnTo>
                    <a:lnTo>
                      <a:pt x="170" y="250"/>
                    </a:lnTo>
                    <a:lnTo>
                      <a:pt x="172" y="255"/>
                    </a:lnTo>
                    <a:lnTo>
                      <a:pt x="173" y="260"/>
                    </a:lnTo>
                    <a:lnTo>
                      <a:pt x="173" y="262"/>
                    </a:lnTo>
                    <a:lnTo>
                      <a:pt x="174" y="263"/>
                    </a:lnTo>
                    <a:lnTo>
                      <a:pt x="174" y="267"/>
                    </a:lnTo>
                    <a:lnTo>
                      <a:pt x="176" y="274"/>
                    </a:lnTo>
                    <a:lnTo>
                      <a:pt x="177" y="277"/>
                    </a:lnTo>
                    <a:lnTo>
                      <a:pt x="179" y="282"/>
                    </a:lnTo>
                    <a:lnTo>
                      <a:pt x="181" y="287"/>
                    </a:lnTo>
                    <a:lnTo>
                      <a:pt x="183" y="291"/>
                    </a:lnTo>
                    <a:lnTo>
                      <a:pt x="185" y="296"/>
                    </a:lnTo>
                    <a:lnTo>
                      <a:pt x="187" y="301"/>
                    </a:lnTo>
                    <a:lnTo>
                      <a:pt x="188" y="305"/>
                    </a:lnTo>
                    <a:lnTo>
                      <a:pt x="190" y="310"/>
                    </a:lnTo>
                    <a:lnTo>
                      <a:pt x="193" y="315"/>
                    </a:lnTo>
                    <a:lnTo>
                      <a:pt x="194" y="317"/>
                    </a:lnTo>
                    <a:lnTo>
                      <a:pt x="154" y="362"/>
                    </a:lnTo>
                    <a:lnTo>
                      <a:pt x="140" y="414"/>
                    </a:lnTo>
                    <a:lnTo>
                      <a:pt x="174" y="501"/>
                    </a:lnTo>
                    <a:lnTo>
                      <a:pt x="240" y="546"/>
                    </a:lnTo>
                    <a:lnTo>
                      <a:pt x="295" y="546"/>
                    </a:lnTo>
                    <a:lnTo>
                      <a:pt x="341" y="516"/>
                    </a:lnTo>
                    <a:lnTo>
                      <a:pt x="358" y="431"/>
                    </a:lnTo>
                    <a:lnTo>
                      <a:pt x="354" y="381"/>
                    </a:lnTo>
                    <a:lnTo>
                      <a:pt x="313" y="323"/>
                    </a:lnTo>
                    <a:lnTo>
                      <a:pt x="368" y="263"/>
                    </a:lnTo>
                    <a:lnTo>
                      <a:pt x="376" y="222"/>
                    </a:lnTo>
                    <a:lnTo>
                      <a:pt x="368" y="163"/>
                    </a:lnTo>
                    <a:lnTo>
                      <a:pt x="341" y="124"/>
                    </a:lnTo>
                    <a:lnTo>
                      <a:pt x="309" y="104"/>
                    </a:lnTo>
                    <a:lnTo>
                      <a:pt x="342" y="13"/>
                    </a:lnTo>
                    <a:lnTo>
                      <a:pt x="385" y="48"/>
                    </a:lnTo>
                    <a:close/>
                  </a:path>
                </a:pathLst>
              </a:custGeom>
              <a:solidFill>
                <a:srgbClr val="BD99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28" name="Freeform 353"/>
              <p:cNvSpPr>
                <a:spLocks noChangeAspect="1"/>
              </p:cNvSpPr>
              <p:nvPr/>
            </p:nvSpPr>
            <p:spPr bwMode="auto">
              <a:xfrm>
                <a:off x="868" y="2516"/>
                <a:ext cx="610" cy="669"/>
              </a:xfrm>
              <a:custGeom>
                <a:avLst/>
                <a:gdLst>
                  <a:gd name="T0" fmla="*/ 262 w 610"/>
                  <a:gd name="T1" fmla="*/ 0 h 669"/>
                  <a:gd name="T2" fmla="*/ 322 w 610"/>
                  <a:gd name="T3" fmla="*/ 4 h 669"/>
                  <a:gd name="T4" fmla="*/ 385 w 610"/>
                  <a:gd name="T5" fmla="*/ 22 h 669"/>
                  <a:gd name="T6" fmla="*/ 432 w 610"/>
                  <a:gd name="T7" fmla="*/ 56 h 669"/>
                  <a:gd name="T8" fmla="*/ 468 w 610"/>
                  <a:gd name="T9" fmla="*/ 92 h 669"/>
                  <a:gd name="T10" fmla="*/ 500 w 610"/>
                  <a:gd name="T11" fmla="*/ 147 h 669"/>
                  <a:gd name="T12" fmla="*/ 530 w 610"/>
                  <a:gd name="T13" fmla="*/ 195 h 669"/>
                  <a:gd name="T14" fmla="*/ 537 w 610"/>
                  <a:gd name="T15" fmla="*/ 241 h 669"/>
                  <a:gd name="T16" fmla="*/ 486 w 610"/>
                  <a:gd name="T17" fmla="*/ 205 h 669"/>
                  <a:gd name="T18" fmla="*/ 449 w 610"/>
                  <a:gd name="T19" fmla="*/ 158 h 669"/>
                  <a:gd name="T20" fmla="*/ 406 w 610"/>
                  <a:gd name="T21" fmla="*/ 101 h 669"/>
                  <a:gd name="T22" fmla="*/ 365 w 610"/>
                  <a:gd name="T23" fmla="*/ 59 h 669"/>
                  <a:gd name="T24" fmla="*/ 328 w 610"/>
                  <a:gd name="T25" fmla="*/ 45 h 669"/>
                  <a:gd name="T26" fmla="*/ 283 w 610"/>
                  <a:gd name="T27" fmla="*/ 42 h 669"/>
                  <a:gd name="T28" fmla="*/ 241 w 610"/>
                  <a:gd name="T29" fmla="*/ 43 h 669"/>
                  <a:gd name="T30" fmla="*/ 195 w 610"/>
                  <a:gd name="T31" fmla="*/ 56 h 669"/>
                  <a:gd name="T32" fmla="*/ 145 w 610"/>
                  <a:gd name="T33" fmla="*/ 85 h 669"/>
                  <a:gd name="T34" fmla="*/ 98 w 610"/>
                  <a:gd name="T35" fmla="*/ 134 h 669"/>
                  <a:gd name="T36" fmla="*/ 76 w 610"/>
                  <a:gd name="T37" fmla="*/ 174 h 669"/>
                  <a:gd name="T38" fmla="*/ 64 w 610"/>
                  <a:gd name="T39" fmla="*/ 225 h 669"/>
                  <a:gd name="T40" fmla="*/ 54 w 610"/>
                  <a:gd name="T41" fmla="*/ 276 h 669"/>
                  <a:gd name="T42" fmla="*/ 51 w 610"/>
                  <a:gd name="T43" fmla="*/ 323 h 669"/>
                  <a:gd name="T44" fmla="*/ 52 w 610"/>
                  <a:gd name="T45" fmla="*/ 364 h 669"/>
                  <a:gd name="T46" fmla="*/ 58 w 610"/>
                  <a:gd name="T47" fmla="*/ 418 h 669"/>
                  <a:gd name="T48" fmla="*/ 72 w 610"/>
                  <a:gd name="T49" fmla="*/ 479 h 669"/>
                  <a:gd name="T50" fmla="*/ 93 w 610"/>
                  <a:gd name="T51" fmla="*/ 528 h 669"/>
                  <a:gd name="T52" fmla="*/ 128 w 610"/>
                  <a:gd name="T53" fmla="*/ 568 h 669"/>
                  <a:gd name="T54" fmla="*/ 169 w 610"/>
                  <a:gd name="T55" fmla="*/ 598 h 669"/>
                  <a:gd name="T56" fmla="*/ 208 w 610"/>
                  <a:gd name="T57" fmla="*/ 617 h 669"/>
                  <a:gd name="T58" fmla="*/ 251 w 610"/>
                  <a:gd name="T59" fmla="*/ 628 h 669"/>
                  <a:gd name="T60" fmla="*/ 301 w 610"/>
                  <a:gd name="T61" fmla="*/ 630 h 669"/>
                  <a:gd name="T62" fmla="*/ 345 w 610"/>
                  <a:gd name="T63" fmla="*/ 623 h 669"/>
                  <a:gd name="T64" fmla="*/ 395 w 610"/>
                  <a:gd name="T65" fmla="*/ 595 h 669"/>
                  <a:gd name="T66" fmla="*/ 444 w 610"/>
                  <a:gd name="T67" fmla="*/ 545 h 669"/>
                  <a:gd name="T68" fmla="*/ 455 w 610"/>
                  <a:gd name="T69" fmla="*/ 504 h 669"/>
                  <a:gd name="T70" fmla="*/ 476 w 610"/>
                  <a:gd name="T71" fmla="*/ 457 h 669"/>
                  <a:gd name="T72" fmla="*/ 518 w 610"/>
                  <a:gd name="T73" fmla="*/ 416 h 669"/>
                  <a:gd name="T74" fmla="*/ 559 w 610"/>
                  <a:gd name="T75" fmla="*/ 402 h 669"/>
                  <a:gd name="T76" fmla="*/ 581 w 610"/>
                  <a:gd name="T77" fmla="*/ 434 h 669"/>
                  <a:gd name="T78" fmla="*/ 531 w 610"/>
                  <a:gd name="T79" fmla="*/ 448 h 669"/>
                  <a:gd name="T80" fmla="*/ 511 w 610"/>
                  <a:gd name="T81" fmla="*/ 490 h 669"/>
                  <a:gd name="T82" fmla="*/ 495 w 610"/>
                  <a:gd name="T83" fmla="*/ 534 h 669"/>
                  <a:gd name="T84" fmla="*/ 464 w 610"/>
                  <a:gd name="T85" fmla="*/ 579 h 669"/>
                  <a:gd name="T86" fmla="*/ 421 w 610"/>
                  <a:gd name="T87" fmla="*/ 623 h 669"/>
                  <a:gd name="T88" fmla="*/ 374 w 610"/>
                  <a:gd name="T89" fmla="*/ 649 h 669"/>
                  <a:gd name="T90" fmla="*/ 337 w 610"/>
                  <a:gd name="T91" fmla="*/ 659 h 669"/>
                  <a:gd name="T92" fmla="*/ 296 w 610"/>
                  <a:gd name="T93" fmla="*/ 666 h 669"/>
                  <a:gd name="T94" fmla="*/ 256 w 610"/>
                  <a:gd name="T95" fmla="*/ 669 h 669"/>
                  <a:gd name="T96" fmla="*/ 214 w 610"/>
                  <a:gd name="T97" fmla="*/ 662 h 669"/>
                  <a:gd name="T98" fmla="*/ 160 w 610"/>
                  <a:gd name="T99" fmla="*/ 642 h 669"/>
                  <a:gd name="T100" fmla="*/ 122 w 610"/>
                  <a:gd name="T101" fmla="*/ 615 h 669"/>
                  <a:gd name="T102" fmla="*/ 80 w 610"/>
                  <a:gd name="T103" fmla="*/ 575 h 669"/>
                  <a:gd name="T104" fmla="*/ 48 w 610"/>
                  <a:gd name="T105" fmla="*/ 528 h 669"/>
                  <a:gd name="T106" fmla="*/ 26 w 610"/>
                  <a:gd name="T107" fmla="*/ 474 h 669"/>
                  <a:gd name="T108" fmla="*/ 8 w 610"/>
                  <a:gd name="T109" fmla="*/ 410 h 669"/>
                  <a:gd name="T110" fmla="*/ 0 w 610"/>
                  <a:gd name="T111" fmla="*/ 349 h 669"/>
                  <a:gd name="T112" fmla="*/ 4 w 610"/>
                  <a:gd name="T113" fmla="*/ 289 h 669"/>
                  <a:gd name="T114" fmla="*/ 15 w 610"/>
                  <a:gd name="T115" fmla="*/ 221 h 669"/>
                  <a:gd name="T116" fmla="*/ 32 w 610"/>
                  <a:gd name="T117" fmla="*/ 155 h 669"/>
                  <a:gd name="T118" fmla="*/ 58 w 610"/>
                  <a:gd name="T119" fmla="*/ 105 h 669"/>
                  <a:gd name="T120" fmla="*/ 112 w 610"/>
                  <a:gd name="T121" fmla="*/ 50 h 669"/>
                  <a:gd name="T122" fmla="*/ 159 w 610"/>
                  <a:gd name="T123" fmla="*/ 22 h 669"/>
                  <a:gd name="T124" fmla="*/ 214 w 610"/>
                  <a:gd name="T125" fmla="*/ 4 h 6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10" h="669">
                    <a:moveTo>
                      <a:pt x="234" y="0"/>
                    </a:moveTo>
                    <a:lnTo>
                      <a:pt x="234" y="0"/>
                    </a:lnTo>
                    <a:lnTo>
                      <a:pt x="239" y="0"/>
                    </a:lnTo>
                    <a:lnTo>
                      <a:pt x="241" y="0"/>
                    </a:lnTo>
                    <a:lnTo>
                      <a:pt x="244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4" y="0"/>
                    </a:lnTo>
                    <a:lnTo>
                      <a:pt x="280" y="0"/>
                    </a:lnTo>
                    <a:lnTo>
                      <a:pt x="287" y="0"/>
                    </a:lnTo>
                    <a:lnTo>
                      <a:pt x="294" y="1"/>
                    </a:lnTo>
                    <a:lnTo>
                      <a:pt x="301" y="2"/>
                    </a:lnTo>
                    <a:lnTo>
                      <a:pt x="308" y="2"/>
                    </a:lnTo>
                    <a:lnTo>
                      <a:pt x="314" y="3"/>
                    </a:lnTo>
                    <a:lnTo>
                      <a:pt x="322" y="4"/>
                    </a:lnTo>
                    <a:lnTo>
                      <a:pt x="329" y="5"/>
                    </a:lnTo>
                    <a:lnTo>
                      <a:pt x="336" y="7"/>
                    </a:lnTo>
                    <a:lnTo>
                      <a:pt x="343" y="8"/>
                    </a:lnTo>
                    <a:lnTo>
                      <a:pt x="350" y="10"/>
                    </a:lnTo>
                    <a:lnTo>
                      <a:pt x="358" y="12"/>
                    </a:lnTo>
                    <a:lnTo>
                      <a:pt x="365" y="15"/>
                    </a:lnTo>
                    <a:lnTo>
                      <a:pt x="371" y="17"/>
                    </a:lnTo>
                    <a:lnTo>
                      <a:pt x="378" y="20"/>
                    </a:lnTo>
                    <a:lnTo>
                      <a:pt x="385" y="22"/>
                    </a:lnTo>
                    <a:lnTo>
                      <a:pt x="391" y="25"/>
                    </a:lnTo>
                    <a:lnTo>
                      <a:pt x="398" y="29"/>
                    </a:lnTo>
                    <a:lnTo>
                      <a:pt x="404" y="32"/>
                    </a:lnTo>
                    <a:lnTo>
                      <a:pt x="410" y="37"/>
                    </a:lnTo>
                    <a:lnTo>
                      <a:pt x="415" y="40"/>
                    </a:lnTo>
                    <a:lnTo>
                      <a:pt x="419" y="44"/>
                    </a:lnTo>
                    <a:lnTo>
                      <a:pt x="423" y="48"/>
                    </a:lnTo>
                    <a:lnTo>
                      <a:pt x="429" y="51"/>
                    </a:lnTo>
                    <a:lnTo>
                      <a:pt x="432" y="56"/>
                    </a:lnTo>
                    <a:lnTo>
                      <a:pt x="437" y="59"/>
                    </a:lnTo>
                    <a:lnTo>
                      <a:pt x="442" y="63"/>
                    </a:lnTo>
                    <a:lnTo>
                      <a:pt x="446" y="68"/>
                    </a:lnTo>
                    <a:lnTo>
                      <a:pt x="449" y="71"/>
                    </a:lnTo>
                    <a:lnTo>
                      <a:pt x="453" y="76"/>
                    </a:lnTo>
                    <a:lnTo>
                      <a:pt x="457" y="79"/>
                    </a:lnTo>
                    <a:lnTo>
                      <a:pt x="460" y="84"/>
                    </a:lnTo>
                    <a:lnTo>
                      <a:pt x="464" y="88"/>
                    </a:lnTo>
                    <a:lnTo>
                      <a:pt x="468" y="92"/>
                    </a:lnTo>
                    <a:lnTo>
                      <a:pt x="470" y="97"/>
                    </a:lnTo>
                    <a:lnTo>
                      <a:pt x="475" y="101"/>
                    </a:lnTo>
                    <a:lnTo>
                      <a:pt x="479" y="109"/>
                    </a:lnTo>
                    <a:lnTo>
                      <a:pt x="484" y="116"/>
                    </a:lnTo>
                    <a:lnTo>
                      <a:pt x="489" y="123"/>
                    </a:lnTo>
                    <a:lnTo>
                      <a:pt x="492" y="130"/>
                    </a:lnTo>
                    <a:lnTo>
                      <a:pt x="496" y="136"/>
                    </a:lnTo>
                    <a:lnTo>
                      <a:pt x="498" y="142"/>
                    </a:lnTo>
                    <a:lnTo>
                      <a:pt x="500" y="147"/>
                    </a:lnTo>
                    <a:lnTo>
                      <a:pt x="503" y="151"/>
                    </a:lnTo>
                    <a:lnTo>
                      <a:pt x="504" y="159"/>
                    </a:lnTo>
                    <a:lnTo>
                      <a:pt x="509" y="167"/>
                    </a:lnTo>
                    <a:lnTo>
                      <a:pt x="512" y="174"/>
                    </a:lnTo>
                    <a:lnTo>
                      <a:pt x="518" y="181"/>
                    </a:lnTo>
                    <a:lnTo>
                      <a:pt x="522" y="187"/>
                    </a:lnTo>
                    <a:lnTo>
                      <a:pt x="526" y="191"/>
                    </a:lnTo>
                    <a:lnTo>
                      <a:pt x="529" y="194"/>
                    </a:lnTo>
                    <a:lnTo>
                      <a:pt x="530" y="195"/>
                    </a:lnTo>
                    <a:lnTo>
                      <a:pt x="610" y="244"/>
                    </a:lnTo>
                    <a:lnTo>
                      <a:pt x="592" y="289"/>
                    </a:lnTo>
                    <a:lnTo>
                      <a:pt x="565" y="257"/>
                    </a:lnTo>
                    <a:lnTo>
                      <a:pt x="561" y="256"/>
                    </a:lnTo>
                    <a:lnTo>
                      <a:pt x="556" y="252"/>
                    </a:lnTo>
                    <a:lnTo>
                      <a:pt x="552" y="249"/>
                    </a:lnTo>
                    <a:lnTo>
                      <a:pt x="547" y="247"/>
                    </a:lnTo>
                    <a:lnTo>
                      <a:pt x="542" y="244"/>
                    </a:lnTo>
                    <a:lnTo>
                      <a:pt x="537" y="241"/>
                    </a:lnTo>
                    <a:lnTo>
                      <a:pt x="530" y="237"/>
                    </a:lnTo>
                    <a:lnTo>
                      <a:pt x="524" y="234"/>
                    </a:lnTo>
                    <a:lnTo>
                      <a:pt x="518" y="229"/>
                    </a:lnTo>
                    <a:lnTo>
                      <a:pt x="512" y="225"/>
                    </a:lnTo>
                    <a:lnTo>
                      <a:pt x="506" y="221"/>
                    </a:lnTo>
                    <a:lnTo>
                      <a:pt x="500" y="217"/>
                    </a:lnTo>
                    <a:lnTo>
                      <a:pt x="496" y="214"/>
                    </a:lnTo>
                    <a:lnTo>
                      <a:pt x="492" y="211"/>
                    </a:lnTo>
                    <a:lnTo>
                      <a:pt x="486" y="205"/>
                    </a:lnTo>
                    <a:lnTo>
                      <a:pt x="480" y="199"/>
                    </a:lnTo>
                    <a:lnTo>
                      <a:pt x="477" y="195"/>
                    </a:lnTo>
                    <a:lnTo>
                      <a:pt x="473" y="191"/>
                    </a:lnTo>
                    <a:lnTo>
                      <a:pt x="470" y="185"/>
                    </a:lnTo>
                    <a:lnTo>
                      <a:pt x="466" y="181"/>
                    </a:lnTo>
                    <a:lnTo>
                      <a:pt x="462" y="175"/>
                    </a:lnTo>
                    <a:lnTo>
                      <a:pt x="457" y="169"/>
                    </a:lnTo>
                    <a:lnTo>
                      <a:pt x="452" y="163"/>
                    </a:lnTo>
                    <a:lnTo>
                      <a:pt x="449" y="158"/>
                    </a:lnTo>
                    <a:lnTo>
                      <a:pt x="445" y="151"/>
                    </a:lnTo>
                    <a:lnTo>
                      <a:pt x="441" y="145"/>
                    </a:lnTo>
                    <a:lnTo>
                      <a:pt x="436" y="139"/>
                    </a:lnTo>
                    <a:lnTo>
                      <a:pt x="431" y="134"/>
                    </a:lnTo>
                    <a:lnTo>
                      <a:pt x="426" y="127"/>
                    </a:lnTo>
                    <a:lnTo>
                      <a:pt x="421" y="119"/>
                    </a:lnTo>
                    <a:lnTo>
                      <a:pt x="416" y="114"/>
                    </a:lnTo>
                    <a:lnTo>
                      <a:pt x="411" y="108"/>
                    </a:lnTo>
                    <a:lnTo>
                      <a:pt x="406" y="101"/>
                    </a:lnTo>
                    <a:lnTo>
                      <a:pt x="401" y="95"/>
                    </a:lnTo>
                    <a:lnTo>
                      <a:pt x="397" y="89"/>
                    </a:lnTo>
                    <a:lnTo>
                      <a:pt x="392" y="85"/>
                    </a:lnTo>
                    <a:lnTo>
                      <a:pt x="388" y="79"/>
                    </a:lnTo>
                    <a:lnTo>
                      <a:pt x="383" y="75"/>
                    </a:lnTo>
                    <a:lnTo>
                      <a:pt x="378" y="70"/>
                    </a:lnTo>
                    <a:lnTo>
                      <a:pt x="374" y="67"/>
                    </a:lnTo>
                    <a:lnTo>
                      <a:pt x="369" y="63"/>
                    </a:lnTo>
                    <a:lnTo>
                      <a:pt x="365" y="59"/>
                    </a:lnTo>
                    <a:lnTo>
                      <a:pt x="362" y="57"/>
                    </a:lnTo>
                    <a:lnTo>
                      <a:pt x="358" y="56"/>
                    </a:lnTo>
                    <a:lnTo>
                      <a:pt x="354" y="54"/>
                    </a:lnTo>
                    <a:lnTo>
                      <a:pt x="349" y="52"/>
                    </a:lnTo>
                    <a:lnTo>
                      <a:pt x="345" y="51"/>
                    </a:lnTo>
                    <a:lnTo>
                      <a:pt x="342" y="50"/>
                    </a:lnTo>
                    <a:lnTo>
                      <a:pt x="336" y="48"/>
                    </a:lnTo>
                    <a:lnTo>
                      <a:pt x="331" y="48"/>
                    </a:lnTo>
                    <a:lnTo>
                      <a:pt x="328" y="45"/>
                    </a:lnTo>
                    <a:lnTo>
                      <a:pt x="323" y="45"/>
                    </a:lnTo>
                    <a:lnTo>
                      <a:pt x="317" y="44"/>
                    </a:lnTo>
                    <a:lnTo>
                      <a:pt x="313" y="44"/>
                    </a:lnTo>
                    <a:lnTo>
                      <a:pt x="308" y="43"/>
                    </a:lnTo>
                    <a:lnTo>
                      <a:pt x="303" y="43"/>
                    </a:lnTo>
                    <a:lnTo>
                      <a:pt x="297" y="42"/>
                    </a:lnTo>
                    <a:lnTo>
                      <a:pt x="293" y="42"/>
                    </a:lnTo>
                    <a:lnTo>
                      <a:pt x="288" y="42"/>
                    </a:lnTo>
                    <a:lnTo>
                      <a:pt x="283" y="42"/>
                    </a:lnTo>
                    <a:lnTo>
                      <a:pt x="278" y="41"/>
                    </a:lnTo>
                    <a:lnTo>
                      <a:pt x="273" y="41"/>
                    </a:lnTo>
                    <a:lnTo>
                      <a:pt x="268" y="41"/>
                    </a:lnTo>
                    <a:lnTo>
                      <a:pt x="263" y="41"/>
                    </a:lnTo>
                    <a:lnTo>
                      <a:pt x="259" y="41"/>
                    </a:lnTo>
                    <a:lnTo>
                      <a:pt x="254" y="42"/>
                    </a:lnTo>
                    <a:lnTo>
                      <a:pt x="249" y="42"/>
                    </a:lnTo>
                    <a:lnTo>
                      <a:pt x="246" y="43"/>
                    </a:lnTo>
                    <a:lnTo>
                      <a:pt x="241" y="43"/>
                    </a:lnTo>
                    <a:lnTo>
                      <a:pt x="236" y="43"/>
                    </a:lnTo>
                    <a:lnTo>
                      <a:pt x="233" y="44"/>
                    </a:lnTo>
                    <a:lnTo>
                      <a:pt x="229" y="44"/>
                    </a:lnTo>
                    <a:lnTo>
                      <a:pt x="222" y="47"/>
                    </a:lnTo>
                    <a:lnTo>
                      <a:pt x="217" y="49"/>
                    </a:lnTo>
                    <a:lnTo>
                      <a:pt x="210" y="50"/>
                    </a:lnTo>
                    <a:lnTo>
                      <a:pt x="203" y="54"/>
                    </a:lnTo>
                    <a:lnTo>
                      <a:pt x="199" y="55"/>
                    </a:lnTo>
                    <a:lnTo>
                      <a:pt x="195" y="56"/>
                    </a:lnTo>
                    <a:lnTo>
                      <a:pt x="189" y="58"/>
                    </a:lnTo>
                    <a:lnTo>
                      <a:pt x="185" y="62"/>
                    </a:lnTo>
                    <a:lnTo>
                      <a:pt x="179" y="63"/>
                    </a:lnTo>
                    <a:lnTo>
                      <a:pt x="174" y="67"/>
                    </a:lnTo>
                    <a:lnTo>
                      <a:pt x="168" y="70"/>
                    </a:lnTo>
                    <a:lnTo>
                      <a:pt x="163" y="74"/>
                    </a:lnTo>
                    <a:lnTo>
                      <a:pt x="156" y="77"/>
                    </a:lnTo>
                    <a:lnTo>
                      <a:pt x="152" y="82"/>
                    </a:lnTo>
                    <a:lnTo>
                      <a:pt x="145" y="85"/>
                    </a:lnTo>
                    <a:lnTo>
                      <a:pt x="139" y="91"/>
                    </a:lnTo>
                    <a:lnTo>
                      <a:pt x="133" y="95"/>
                    </a:lnTo>
                    <a:lnTo>
                      <a:pt x="127" y="101"/>
                    </a:lnTo>
                    <a:lnTo>
                      <a:pt x="121" y="107"/>
                    </a:lnTo>
                    <a:lnTo>
                      <a:pt x="115" y="114"/>
                    </a:lnTo>
                    <a:lnTo>
                      <a:pt x="109" y="119"/>
                    </a:lnTo>
                    <a:lnTo>
                      <a:pt x="103" y="127"/>
                    </a:lnTo>
                    <a:lnTo>
                      <a:pt x="101" y="129"/>
                    </a:lnTo>
                    <a:lnTo>
                      <a:pt x="98" y="134"/>
                    </a:lnTo>
                    <a:lnTo>
                      <a:pt x="95" y="137"/>
                    </a:lnTo>
                    <a:lnTo>
                      <a:pt x="94" y="142"/>
                    </a:lnTo>
                    <a:lnTo>
                      <a:pt x="91" y="145"/>
                    </a:lnTo>
                    <a:lnTo>
                      <a:pt x="88" y="150"/>
                    </a:lnTo>
                    <a:lnTo>
                      <a:pt x="86" y="155"/>
                    </a:lnTo>
                    <a:lnTo>
                      <a:pt x="84" y="159"/>
                    </a:lnTo>
                    <a:lnTo>
                      <a:pt x="81" y="163"/>
                    </a:lnTo>
                    <a:lnTo>
                      <a:pt x="79" y="168"/>
                    </a:lnTo>
                    <a:lnTo>
                      <a:pt x="76" y="174"/>
                    </a:lnTo>
                    <a:lnTo>
                      <a:pt x="75" y="179"/>
                    </a:lnTo>
                    <a:lnTo>
                      <a:pt x="73" y="183"/>
                    </a:lnTo>
                    <a:lnTo>
                      <a:pt x="71" y="189"/>
                    </a:lnTo>
                    <a:lnTo>
                      <a:pt x="69" y="195"/>
                    </a:lnTo>
                    <a:lnTo>
                      <a:pt x="68" y="201"/>
                    </a:lnTo>
                    <a:lnTo>
                      <a:pt x="66" y="205"/>
                    </a:lnTo>
                    <a:lnTo>
                      <a:pt x="66" y="211"/>
                    </a:lnTo>
                    <a:lnTo>
                      <a:pt x="64" y="218"/>
                    </a:lnTo>
                    <a:lnTo>
                      <a:pt x="64" y="225"/>
                    </a:lnTo>
                    <a:lnTo>
                      <a:pt x="61" y="230"/>
                    </a:lnTo>
                    <a:lnTo>
                      <a:pt x="60" y="236"/>
                    </a:lnTo>
                    <a:lnTo>
                      <a:pt x="59" y="242"/>
                    </a:lnTo>
                    <a:lnTo>
                      <a:pt x="58" y="248"/>
                    </a:lnTo>
                    <a:lnTo>
                      <a:pt x="57" y="252"/>
                    </a:lnTo>
                    <a:lnTo>
                      <a:pt x="57" y="258"/>
                    </a:lnTo>
                    <a:lnTo>
                      <a:pt x="55" y="265"/>
                    </a:lnTo>
                    <a:lnTo>
                      <a:pt x="55" y="271"/>
                    </a:lnTo>
                    <a:lnTo>
                      <a:pt x="54" y="276"/>
                    </a:lnTo>
                    <a:lnTo>
                      <a:pt x="53" y="281"/>
                    </a:lnTo>
                    <a:lnTo>
                      <a:pt x="52" y="287"/>
                    </a:lnTo>
                    <a:lnTo>
                      <a:pt x="52" y="292"/>
                    </a:lnTo>
                    <a:lnTo>
                      <a:pt x="52" y="297"/>
                    </a:lnTo>
                    <a:lnTo>
                      <a:pt x="52" y="303"/>
                    </a:lnTo>
                    <a:lnTo>
                      <a:pt x="52" y="308"/>
                    </a:lnTo>
                    <a:lnTo>
                      <a:pt x="52" y="314"/>
                    </a:lnTo>
                    <a:lnTo>
                      <a:pt x="51" y="318"/>
                    </a:lnTo>
                    <a:lnTo>
                      <a:pt x="51" y="323"/>
                    </a:lnTo>
                    <a:lnTo>
                      <a:pt x="51" y="328"/>
                    </a:lnTo>
                    <a:lnTo>
                      <a:pt x="51" y="332"/>
                    </a:lnTo>
                    <a:lnTo>
                      <a:pt x="51" y="337"/>
                    </a:lnTo>
                    <a:lnTo>
                      <a:pt x="51" y="342"/>
                    </a:lnTo>
                    <a:lnTo>
                      <a:pt x="51" y="346"/>
                    </a:lnTo>
                    <a:lnTo>
                      <a:pt x="52" y="351"/>
                    </a:lnTo>
                    <a:lnTo>
                      <a:pt x="52" y="356"/>
                    </a:lnTo>
                    <a:lnTo>
                      <a:pt x="52" y="361"/>
                    </a:lnTo>
                    <a:lnTo>
                      <a:pt x="52" y="364"/>
                    </a:lnTo>
                    <a:lnTo>
                      <a:pt x="52" y="369"/>
                    </a:lnTo>
                    <a:lnTo>
                      <a:pt x="52" y="374"/>
                    </a:lnTo>
                    <a:lnTo>
                      <a:pt x="52" y="378"/>
                    </a:lnTo>
                    <a:lnTo>
                      <a:pt x="53" y="382"/>
                    </a:lnTo>
                    <a:lnTo>
                      <a:pt x="54" y="386"/>
                    </a:lnTo>
                    <a:lnTo>
                      <a:pt x="54" y="395"/>
                    </a:lnTo>
                    <a:lnTo>
                      <a:pt x="55" y="402"/>
                    </a:lnTo>
                    <a:lnTo>
                      <a:pt x="57" y="410"/>
                    </a:lnTo>
                    <a:lnTo>
                      <a:pt x="58" y="418"/>
                    </a:lnTo>
                    <a:lnTo>
                      <a:pt x="59" y="425"/>
                    </a:lnTo>
                    <a:lnTo>
                      <a:pt x="60" y="432"/>
                    </a:lnTo>
                    <a:lnTo>
                      <a:pt x="62" y="441"/>
                    </a:lnTo>
                    <a:lnTo>
                      <a:pt x="64" y="448"/>
                    </a:lnTo>
                    <a:lnTo>
                      <a:pt x="66" y="454"/>
                    </a:lnTo>
                    <a:lnTo>
                      <a:pt x="67" y="461"/>
                    </a:lnTo>
                    <a:lnTo>
                      <a:pt x="68" y="466"/>
                    </a:lnTo>
                    <a:lnTo>
                      <a:pt x="71" y="474"/>
                    </a:lnTo>
                    <a:lnTo>
                      <a:pt x="72" y="479"/>
                    </a:lnTo>
                    <a:lnTo>
                      <a:pt x="74" y="485"/>
                    </a:lnTo>
                    <a:lnTo>
                      <a:pt x="76" y="491"/>
                    </a:lnTo>
                    <a:lnTo>
                      <a:pt x="79" y="498"/>
                    </a:lnTo>
                    <a:lnTo>
                      <a:pt x="80" y="503"/>
                    </a:lnTo>
                    <a:lnTo>
                      <a:pt x="82" y="508"/>
                    </a:lnTo>
                    <a:lnTo>
                      <a:pt x="85" y="514"/>
                    </a:lnTo>
                    <a:lnTo>
                      <a:pt x="87" y="518"/>
                    </a:lnTo>
                    <a:lnTo>
                      <a:pt x="89" y="523"/>
                    </a:lnTo>
                    <a:lnTo>
                      <a:pt x="93" y="528"/>
                    </a:lnTo>
                    <a:lnTo>
                      <a:pt x="95" y="532"/>
                    </a:lnTo>
                    <a:lnTo>
                      <a:pt x="100" y="538"/>
                    </a:lnTo>
                    <a:lnTo>
                      <a:pt x="103" y="542"/>
                    </a:lnTo>
                    <a:lnTo>
                      <a:pt x="107" y="546"/>
                    </a:lnTo>
                    <a:lnTo>
                      <a:pt x="111" y="551"/>
                    </a:lnTo>
                    <a:lnTo>
                      <a:pt x="115" y="556"/>
                    </a:lnTo>
                    <a:lnTo>
                      <a:pt x="120" y="559"/>
                    </a:lnTo>
                    <a:lnTo>
                      <a:pt x="123" y="564"/>
                    </a:lnTo>
                    <a:lnTo>
                      <a:pt x="128" y="568"/>
                    </a:lnTo>
                    <a:lnTo>
                      <a:pt x="133" y="571"/>
                    </a:lnTo>
                    <a:lnTo>
                      <a:pt x="138" y="575"/>
                    </a:lnTo>
                    <a:lnTo>
                      <a:pt x="141" y="578"/>
                    </a:lnTo>
                    <a:lnTo>
                      <a:pt x="146" y="582"/>
                    </a:lnTo>
                    <a:lnTo>
                      <a:pt x="150" y="585"/>
                    </a:lnTo>
                    <a:lnTo>
                      <a:pt x="155" y="588"/>
                    </a:lnTo>
                    <a:lnTo>
                      <a:pt x="159" y="591"/>
                    </a:lnTo>
                    <a:lnTo>
                      <a:pt x="163" y="593"/>
                    </a:lnTo>
                    <a:lnTo>
                      <a:pt x="169" y="598"/>
                    </a:lnTo>
                    <a:lnTo>
                      <a:pt x="173" y="599"/>
                    </a:lnTo>
                    <a:lnTo>
                      <a:pt x="177" y="602"/>
                    </a:lnTo>
                    <a:lnTo>
                      <a:pt x="182" y="604"/>
                    </a:lnTo>
                    <a:lnTo>
                      <a:pt x="187" y="608"/>
                    </a:lnTo>
                    <a:lnTo>
                      <a:pt x="190" y="610"/>
                    </a:lnTo>
                    <a:lnTo>
                      <a:pt x="195" y="611"/>
                    </a:lnTo>
                    <a:lnTo>
                      <a:pt x="200" y="613"/>
                    </a:lnTo>
                    <a:lnTo>
                      <a:pt x="204" y="616"/>
                    </a:lnTo>
                    <a:lnTo>
                      <a:pt x="208" y="617"/>
                    </a:lnTo>
                    <a:lnTo>
                      <a:pt x="213" y="618"/>
                    </a:lnTo>
                    <a:lnTo>
                      <a:pt x="216" y="619"/>
                    </a:lnTo>
                    <a:lnTo>
                      <a:pt x="221" y="622"/>
                    </a:lnTo>
                    <a:lnTo>
                      <a:pt x="226" y="622"/>
                    </a:lnTo>
                    <a:lnTo>
                      <a:pt x="230" y="624"/>
                    </a:lnTo>
                    <a:lnTo>
                      <a:pt x="236" y="624"/>
                    </a:lnTo>
                    <a:lnTo>
                      <a:pt x="241" y="625"/>
                    </a:lnTo>
                    <a:lnTo>
                      <a:pt x="246" y="626"/>
                    </a:lnTo>
                    <a:lnTo>
                      <a:pt x="251" y="628"/>
                    </a:lnTo>
                    <a:lnTo>
                      <a:pt x="256" y="628"/>
                    </a:lnTo>
                    <a:lnTo>
                      <a:pt x="262" y="629"/>
                    </a:lnTo>
                    <a:lnTo>
                      <a:pt x="268" y="629"/>
                    </a:lnTo>
                    <a:lnTo>
                      <a:pt x="274" y="630"/>
                    </a:lnTo>
                    <a:lnTo>
                      <a:pt x="280" y="630"/>
                    </a:lnTo>
                    <a:lnTo>
                      <a:pt x="286" y="630"/>
                    </a:lnTo>
                    <a:lnTo>
                      <a:pt x="290" y="630"/>
                    </a:lnTo>
                    <a:lnTo>
                      <a:pt x="296" y="630"/>
                    </a:lnTo>
                    <a:lnTo>
                      <a:pt x="301" y="630"/>
                    </a:lnTo>
                    <a:lnTo>
                      <a:pt x="307" y="630"/>
                    </a:lnTo>
                    <a:lnTo>
                      <a:pt x="311" y="629"/>
                    </a:lnTo>
                    <a:lnTo>
                      <a:pt x="317" y="628"/>
                    </a:lnTo>
                    <a:lnTo>
                      <a:pt x="322" y="628"/>
                    </a:lnTo>
                    <a:lnTo>
                      <a:pt x="328" y="628"/>
                    </a:lnTo>
                    <a:lnTo>
                      <a:pt x="331" y="625"/>
                    </a:lnTo>
                    <a:lnTo>
                      <a:pt x="336" y="625"/>
                    </a:lnTo>
                    <a:lnTo>
                      <a:pt x="341" y="624"/>
                    </a:lnTo>
                    <a:lnTo>
                      <a:pt x="345" y="623"/>
                    </a:lnTo>
                    <a:lnTo>
                      <a:pt x="349" y="621"/>
                    </a:lnTo>
                    <a:lnTo>
                      <a:pt x="354" y="619"/>
                    </a:lnTo>
                    <a:lnTo>
                      <a:pt x="357" y="618"/>
                    </a:lnTo>
                    <a:lnTo>
                      <a:pt x="362" y="616"/>
                    </a:lnTo>
                    <a:lnTo>
                      <a:pt x="369" y="611"/>
                    </a:lnTo>
                    <a:lnTo>
                      <a:pt x="375" y="606"/>
                    </a:lnTo>
                    <a:lnTo>
                      <a:pt x="382" y="603"/>
                    </a:lnTo>
                    <a:lnTo>
                      <a:pt x="389" y="599"/>
                    </a:lnTo>
                    <a:lnTo>
                      <a:pt x="395" y="595"/>
                    </a:lnTo>
                    <a:lnTo>
                      <a:pt x="402" y="591"/>
                    </a:lnTo>
                    <a:lnTo>
                      <a:pt x="409" y="586"/>
                    </a:lnTo>
                    <a:lnTo>
                      <a:pt x="415" y="583"/>
                    </a:lnTo>
                    <a:lnTo>
                      <a:pt x="421" y="577"/>
                    </a:lnTo>
                    <a:lnTo>
                      <a:pt x="426" y="571"/>
                    </a:lnTo>
                    <a:lnTo>
                      <a:pt x="431" y="565"/>
                    </a:lnTo>
                    <a:lnTo>
                      <a:pt x="436" y="559"/>
                    </a:lnTo>
                    <a:lnTo>
                      <a:pt x="439" y="552"/>
                    </a:lnTo>
                    <a:lnTo>
                      <a:pt x="444" y="545"/>
                    </a:lnTo>
                    <a:lnTo>
                      <a:pt x="445" y="541"/>
                    </a:lnTo>
                    <a:lnTo>
                      <a:pt x="446" y="536"/>
                    </a:lnTo>
                    <a:lnTo>
                      <a:pt x="449" y="532"/>
                    </a:lnTo>
                    <a:lnTo>
                      <a:pt x="451" y="528"/>
                    </a:lnTo>
                    <a:lnTo>
                      <a:pt x="451" y="522"/>
                    </a:lnTo>
                    <a:lnTo>
                      <a:pt x="452" y="517"/>
                    </a:lnTo>
                    <a:lnTo>
                      <a:pt x="452" y="512"/>
                    </a:lnTo>
                    <a:lnTo>
                      <a:pt x="455" y="508"/>
                    </a:lnTo>
                    <a:lnTo>
                      <a:pt x="455" y="504"/>
                    </a:lnTo>
                    <a:lnTo>
                      <a:pt x="457" y="499"/>
                    </a:lnTo>
                    <a:lnTo>
                      <a:pt x="457" y="496"/>
                    </a:lnTo>
                    <a:lnTo>
                      <a:pt x="458" y="492"/>
                    </a:lnTo>
                    <a:lnTo>
                      <a:pt x="460" y="485"/>
                    </a:lnTo>
                    <a:lnTo>
                      <a:pt x="464" y="478"/>
                    </a:lnTo>
                    <a:lnTo>
                      <a:pt x="466" y="472"/>
                    </a:lnTo>
                    <a:lnTo>
                      <a:pt x="470" y="468"/>
                    </a:lnTo>
                    <a:lnTo>
                      <a:pt x="472" y="462"/>
                    </a:lnTo>
                    <a:lnTo>
                      <a:pt x="476" y="457"/>
                    </a:lnTo>
                    <a:lnTo>
                      <a:pt x="478" y="452"/>
                    </a:lnTo>
                    <a:lnTo>
                      <a:pt x="483" y="448"/>
                    </a:lnTo>
                    <a:lnTo>
                      <a:pt x="486" y="443"/>
                    </a:lnTo>
                    <a:lnTo>
                      <a:pt x="491" y="438"/>
                    </a:lnTo>
                    <a:lnTo>
                      <a:pt x="497" y="435"/>
                    </a:lnTo>
                    <a:lnTo>
                      <a:pt x="503" y="430"/>
                    </a:lnTo>
                    <a:lnTo>
                      <a:pt x="507" y="424"/>
                    </a:lnTo>
                    <a:lnTo>
                      <a:pt x="513" y="421"/>
                    </a:lnTo>
                    <a:lnTo>
                      <a:pt x="518" y="416"/>
                    </a:lnTo>
                    <a:lnTo>
                      <a:pt x="524" y="415"/>
                    </a:lnTo>
                    <a:lnTo>
                      <a:pt x="530" y="411"/>
                    </a:lnTo>
                    <a:lnTo>
                      <a:pt x="534" y="409"/>
                    </a:lnTo>
                    <a:lnTo>
                      <a:pt x="540" y="406"/>
                    </a:lnTo>
                    <a:lnTo>
                      <a:pt x="545" y="406"/>
                    </a:lnTo>
                    <a:lnTo>
                      <a:pt x="549" y="404"/>
                    </a:lnTo>
                    <a:lnTo>
                      <a:pt x="552" y="403"/>
                    </a:lnTo>
                    <a:lnTo>
                      <a:pt x="556" y="402"/>
                    </a:lnTo>
                    <a:lnTo>
                      <a:pt x="559" y="402"/>
                    </a:lnTo>
                    <a:lnTo>
                      <a:pt x="563" y="402"/>
                    </a:lnTo>
                    <a:lnTo>
                      <a:pt x="565" y="402"/>
                    </a:lnTo>
                    <a:lnTo>
                      <a:pt x="610" y="376"/>
                    </a:lnTo>
                    <a:lnTo>
                      <a:pt x="598" y="434"/>
                    </a:lnTo>
                    <a:lnTo>
                      <a:pt x="596" y="434"/>
                    </a:lnTo>
                    <a:lnTo>
                      <a:pt x="594" y="434"/>
                    </a:lnTo>
                    <a:lnTo>
                      <a:pt x="591" y="434"/>
                    </a:lnTo>
                    <a:lnTo>
                      <a:pt x="587" y="434"/>
                    </a:lnTo>
                    <a:lnTo>
                      <a:pt x="581" y="434"/>
                    </a:lnTo>
                    <a:lnTo>
                      <a:pt x="577" y="434"/>
                    </a:lnTo>
                    <a:lnTo>
                      <a:pt x="571" y="435"/>
                    </a:lnTo>
                    <a:lnTo>
                      <a:pt x="566" y="436"/>
                    </a:lnTo>
                    <a:lnTo>
                      <a:pt x="559" y="436"/>
                    </a:lnTo>
                    <a:lnTo>
                      <a:pt x="552" y="438"/>
                    </a:lnTo>
                    <a:lnTo>
                      <a:pt x="546" y="441"/>
                    </a:lnTo>
                    <a:lnTo>
                      <a:pt x="540" y="442"/>
                    </a:lnTo>
                    <a:lnTo>
                      <a:pt x="536" y="444"/>
                    </a:lnTo>
                    <a:lnTo>
                      <a:pt x="531" y="448"/>
                    </a:lnTo>
                    <a:lnTo>
                      <a:pt x="527" y="451"/>
                    </a:lnTo>
                    <a:lnTo>
                      <a:pt x="525" y="456"/>
                    </a:lnTo>
                    <a:lnTo>
                      <a:pt x="522" y="459"/>
                    </a:lnTo>
                    <a:lnTo>
                      <a:pt x="520" y="465"/>
                    </a:lnTo>
                    <a:lnTo>
                      <a:pt x="518" y="471"/>
                    </a:lnTo>
                    <a:lnTo>
                      <a:pt x="516" y="479"/>
                    </a:lnTo>
                    <a:lnTo>
                      <a:pt x="515" y="482"/>
                    </a:lnTo>
                    <a:lnTo>
                      <a:pt x="512" y="486"/>
                    </a:lnTo>
                    <a:lnTo>
                      <a:pt x="511" y="490"/>
                    </a:lnTo>
                    <a:lnTo>
                      <a:pt x="510" y="495"/>
                    </a:lnTo>
                    <a:lnTo>
                      <a:pt x="509" y="499"/>
                    </a:lnTo>
                    <a:lnTo>
                      <a:pt x="507" y="504"/>
                    </a:lnTo>
                    <a:lnTo>
                      <a:pt x="505" y="509"/>
                    </a:lnTo>
                    <a:lnTo>
                      <a:pt x="504" y="514"/>
                    </a:lnTo>
                    <a:lnTo>
                      <a:pt x="502" y="518"/>
                    </a:lnTo>
                    <a:lnTo>
                      <a:pt x="499" y="523"/>
                    </a:lnTo>
                    <a:lnTo>
                      <a:pt x="497" y="528"/>
                    </a:lnTo>
                    <a:lnTo>
                      <a:pt x="495" y="534"/>
                    </a:lnTo>
                    <a:lnTo>
                      <a:pt x="492" y="538"/>
                    </a:lnTo>
                    <a:lnTo>
                      <a:pt x="490" y="543"/>
                    </a:lnTo>
                    <a:lnTo>
                      <a:pt x="486" y="548"/>
                    </a:lnTo>
                    <a:lnTo>
                      <a:pt x="484" y="553"/>
                    </a:lnTo>
                    <a:lnTo>
                      <a:pt x="480" y="558"/>
                    </a:lnTo>
                    <a:lnTo>
                      <a:pt x="476" y="564"/>
                    </a:lnTo>
                    <a:lnTo>
                      <a:pt x="472" y="570"/>
                    </a:lnTo>
                    <a:lnTo>
                      <a:pt x="469" y="576"/>
                    </a:lnTo>
                    <a:lnTo>
                      <a:pt x="464" y="579"/>
                    </a:lnTo>
                    <a:lnTo>
                      <a:pt x="459" y="585"/>
                    </a:lnTo>
                    <a:lnTo>
                      <a:pt x="455" y="591"/>
                    </a:lnTo>
                    <a:lnTo>
                      <a:pt x="451" y="597"/>
                    </a:lnTo>
                    <a:lnTo>
                      <a:pt x="445" y="602"/>
                    </a:lnTo>
                    <a:lnTo>
                      <a:pt x="439" y="606"/>
                    </a:lnTo>
                    <a:lnTo>
                      <a:pt x="435" y="611"/>
                    </a:lnTo>
                    <a:lnTo>
                      <a:pt x="430" y="616"/>
                    </a:lnTo>
                    <a:lnTo>
                      <a:pt x="425" y="619"/>
                    </a:lnTo>
                    <a:lnTo>
                      <a:pt x="421" y="623"/>
                    </a:lnTo>
                    <a:lnTo>
                      <a:pt x="416" y="626"/>
                    </a:lnTo>
                    <a:lnTo>
                      <a:pt x="411" y="630"/>
                    </a:lnTo>
                    <a:lnTo>
                      <a:pt x="406" y="632"/>
                    </a:lnTo>
                    <a:lnTo>
                      <a:pt x="403" y="636"/>
                    </a:lnTo>
                    <a:lnTo>
                      <a:pt x="398" y="637"/>
                    </a:lnTo>
                    <a:lnTo>
                      <a:pt x="394" y="641"/>
                    </a:lnTo>
                    <a:lnTo>
                      <a:pt x="385" y="644"/>
                    </a:lnTo>
                    <a:lnTo>
                      <a:pt x="378" y="649"/>
                    </a:lnTo>
                    <a:lnTo>
                      <a:pt x="374" y="649"/>
                    </a:lnTo>
                    <a:lnTo>
                      <a:pt x="369" y="651"/>
                    </a:lnTo>
                    <a:lnTo>
                      <a:pt x="365" y="651"/>
                    </a:lnTo>
                    <a:lnTo>
                      <a:pt x="362" y="653"/>
                    </a:lnTo>
                    <a:lnTo>
                      <a:pt x="357" y="653"/>
                    </a:lnTo>
                    <a:lnTo>
                      <a:pt x="354" y="656"/>
                    </a:lnTo>
                    <a:lnTo>
                      <a:pt x="349" y="656"/>
                    </a:lnTo>
                    <a:lnTo>
                      <a:pt x="345" y="657"/>
                    </a:lnTo>
                    <a:lnTo>
                      <a:pt x="342" y="657"/>
                    </a:lnTo>
                    <a:lnTo>
                      <a:pt x="337" y="659"/>
                    </a:lnTo>
                    <a:lnTo>
                      <a:pt x="332" y="659"/>
                    </a:lnTo>
                    <a:lnTo>
                      <a:pt x="329" y="661"/>
                    </a:lnTo>
                    <a:lnTo>
                      <a:pt x="324" y="662"/>
                    </a:lnTo>
                    <a:lnTo>
                      <a:pt x="320" y="663"/>
                    </a:lnTo>
                    <a:lnTo>
                      <a:pt x="316" y="663"/>
                    </a:lnTo>
                    <a:lnTo>
                      <a:pt x="311" y="665"/>
                    </a:lnTo>
                    <a:lnTo>
                      <a:pt x="305" y="665"/>
                    </a:lnTo>
                    <a:lnTo>
                      <a:pt x="302" y="665"/>
                    </a:lnTo>
                    <a:lnTo>
                      <a:pt x="296" y="666"/>
                    </a:lnTo>
                    <a:lnTo>
                      <a:pt x="291" y="668"/>
                    </a:lnTo>
                    <a:lnTo>
                      <a:pt x="288" y="668"/>
                    </a:lnTo>
                    <a:lnTo>
                      <a:pt x="283" y="668"/>
                    </a:lnTo>
                    <a:lnTo>
                      <a:pt x="278" y="668"/>
                    </a:lnTo>
                    <a:lnTo>
                      <a:pt x="274" y="669"/>
                    </a:lnTo>
                    <a:lnTo>
                      <a:pt x="269" y="669"/>
                    </a:lnTo>
                    <a:lnTo>
                      <a:pt x="264" y="669"/>
                    </a:lnTo>
                    <a:lnTo>
                      <a:pt x="261" y="669"/>
                    </a:lnTo>
                    <a:lnTo>
                      <a:pt x="256" y="669"/>
                    </a:lnTo>
                    <a:lnTo>
                      <a:pt x="251" y="668"/>
                    </a:lnTo>
                    <a:lnTo>
                      <a:pt x="248" y="668"/>
                    </a:lnTo>
                    <a:lnTo>
                      <a:pt x="243" y="668"/>
                    </a:lnTo>
                    <a:lnTo>
                      <a:pt x="240" y="668"/>
                    </a:lnTo>
                    <a:lnTo>
                      <a:pt x="235" y="665"/>
                    </a:lnTo>
                    <a:lnTo>
                      <a:pt x="230" y="665"/>
                    </a:lnTo>
                    <a:lnTo>
                      <a:pt x="227" y="664"/>
                    </a:lnTo>
                    <a:lnTo>
                      <a:pt x="222" y="663"/>
                    </a:lnTo>
                    <a:lnTo>
                      <a:pt x="214" y="662"/>
                    </a:lnTo>
                    <a:lnTo>
                      <a:pt x="207" y="659"/>
                    </a:lnTo>
                    <a:lnTo>
                      <a:pt x="199" y="657"/>
                    </a:lnTo>
                    <a:lnTo>
                      <a:pt x="190" y="655"/>
                    </a:lnTo>
                    <a:lnTo>
                      <a:pt x="183" y="651"/>
                    </a:lnTo>
                    <a:lnTo>
                      <a:pt x="176" y="649"/>
                    </a:lnTo>
                    <a:lnTo>
                      <a:pt x="172" y="648"/>
                    </a:lnTo>
                    <a:lnTo>
                      <a:pt x="168" y="645"/>
                    </a:lnTo>
                    <a:lnTo>
                      <a:pt x="163" y="643"/>
                    </a:lnTo>
                    <a:lnTo>
                      <a:pt x="160" y="642"/>
                    </a:lnTo>
                    <a:lnTo>
                      <a:pt x="155" y="638"/>
                    </a:lnTo>
                    <a:lnTo>
                      <a:pt x="152" y="636"/>
                    </a:lnTo>
                    <a:lnTo>
                      <a:pt x="147" y="633"/>
                    </a:lnTo>
                    <a:lnTo>
                      <a:pt x="143" y="631"/>
                    </a:lnTo>
                    <a:lnTo>
                      <a:pt x="139" y="628"/>
                    </a:lnTo>
                    <a:lnTo>
                      <a:pt x="135" y="624"/>
                    </a:lnTo>
                    <a:lnTo>
                      <a:pt x="131" y="622"/>
                    </a:lnTo>
                    <a:lnTo>
                      <a:pt x="127" y="618"/>
                    </a:lnTo>
                    <a:lnTo>
                      <a:pt x="122" y="615"/>
                    </a:lnTo>
                    <a:lnTo>
                      <a:pt x="118" y="611"/>
                    </a:lnTo>
                    <a:lnTo>
                      <a:pt x="114" y="609"/>
                    </a:lnTo>
                    <a:lnTo>
                      <a:pt x="111" y="605"/>
                    </a:lnTo>
                    <a:lnTo>
                      <a:pt x="106" y="602"/>
                    </a:lnTo>
                    <a:lnTo>
                      <a:pt x="101" y="598"/>
                    </a:lnTo>
                    <a:lnTo>
                      <a:pt x="98" y="593"/>
                    </a:lnTo>
                    <a:lnTo>
                      <a:pt x="94" y="590"/>
                    </a:lnTo>
                    <a:lnTo>
                      <a:pt x="86" y="582"/>
                    </a:lnTo>
                    <a:lnTo>
                      <a:pt x="80" y="575"/>
                    </a:lnTo>
                    <a:lnTo>
                      <a:pt x="75" y="570"/>
                    </a:lnTo>
                    <a:lnTo>
                      <a:pt x="72" y="566"/>
                    </a:lnTo>
                    <a:lnTo>
                      <a:pt x="68" y="562"/>
                    </a:lnTo>
                    <a:lnTo>
                      <a:pt x="66" y="558"/>
                    </a:lnTo>
                    <a:lnTo>
                      <a:pt x="61" y="550"/>
                    </a:lnTo>
                    <a:lnTo>
                      <a:pt x="57" y="543"/>
                    </a:lnTo>
                    <a:lnTo>
                      <a:pt x="54" y="538"/>
                    </a:lnTo>
                    <a:lnTo>
                      <a:pt x="51" y="534"/>
                    </a:lnTo>
                    <a:lnTo>
                      <a:pt x="48" y="528"/>
                    </a:lnTo>
                    <a:lnTo>
                      <a:pt x="46" y="524"/>
                    </a:lnTo>
                    <a:lnTo>
                      <a:pt x="44" y="518"/>
                    </a:lnTo>
                    <a:lnTo>
                      <a:pt x="40" y="512"/>
                    </a:lnTo>
                    <a:lnTo>
                      <a:pt x="38" y="506"/>
                    </a:lnTo>
                    <a:lnTo>
                      <a:pt x="37" y="501"/>
                    </a:lnTo>
                    <a:lnTo>
                      <a:pt x="33" y="494"/>
                    </a:lnTo>
                    <a:lnTo>
                      <a:pt x="31" y="486"/>
                    </a:lnTo>
                    <a:lnTo>
                      <a:pt x="28" y="479"/>
                    </a:lnTo>
                    <a:lnTo>
                      <a:pt x="26" y="474"/>
                    </a:lnTo>
                    <a:lnTo>
                      <a:pt x="24" y="466"/>
                    </a:lnTo>
                    <a:lnTo>
                      <a:pt x="21" y="461"/>
                    </a:lnTo>
                    <a:lnTo>
                      <a:pt x="19" y="454"/>
                    </a:lnTo>
                    <a:lnTo>
                      <a:pt x="18" y="446"/>
                    </a:lnTo>
                    <a:lnTo>
                      <a:pt x="15" y="438"/>
                    </a:lnTo>
                    <a:lnTo>
                      <a:pt x="13" y="432"/>
                    </a:lnTo>
                    <a:lnTo>
                      <a:pt x="12" y="424"/>
                    </a:lnTo>
                    <a:lnTo>
                      <a:pt x="11" y="417"/>
                    </a:lnTo>
                    <a:lnTo>
                      <a:pt x="8" y="410"/>
                    </a:lnTo>
                    <a:lnTo>
                      <a:pt x="6" y="402"/>
                    </a:lnTo>
                    <a:lnTo>
                      <a:pt x="5" y="396"/>
                    </a:lnTo>
                    <a:lnTo>
                      <a:pt x="5" y="389"/>
                    </a:lnTo>
                    <a:lnTo>
                      <a:pt x="3" y="382"/>
                    </a:lnTo>
                    <a:lnTo>
                      <a:pt x="3" y="375"/>
                    </a:lnTo>
                    <a:lnTo>
                      <a:pt x="0" y="369"/>
                    </a:lnTo>
                    <a:lnTo>
                      <a:pt x="0" y="362"/>
                    </a:lnTo>
                    <a:lnTo>
                      <a:pt x="0" y="355"/>
                    </a:lnTo>
                    <a:lnTo>
                      <a:pt x="0" y="349"/>
                    </a:lnTo>
                    <a:lnTo>
                      <a:pt x="0" y="343"/>
                    </a:lnTo>
                    <a:lnTo>
                      <a:pt x="0" y="338"/>
                    </a:lnTo>
                    <a:lnTo>
                      <a:pt x="0" y="331"/>
                    </a:lnTo>
                    <a:lnTo>
                      <a:pt x="0" y="324"/>
                    </a:lnTo>
                    <a:lnTo>
                      <a:pt x="0" y="318"/>
                    </a:lnTo>
                    <a:lnTo>
                      <a:pt x="1" y="311"/>
                    </a:lnTo>
                    <a:lnTo>
                      <a:pt x="1" y="304"/>
                    </a:lnTo>
                    <a:lnTo>
                      <a:pt x="3" y="297"/>
                    </a:lnTo>
                    <a:lnTo>
                      <a:pt x="4" y="289"/>
                    </a:lnTo>
                    <a:lnTo>
                      <a:pt x="5" y="283"/>
                    </a:lnTo>
                    <a:lnTo>
                      <a:pt x="5" y="275"/>
                    </a:lnTo>
                    <a:lnTo>
                      <a:pt x="6" y="267"/>
                    </a:lnTo>
                    <a:lnTo>
                      <a:pt x="7" y="258"/>
                    </a:lnTo>
                    <a:lnTo>
                      <a:pt x="8" y="251"/>
                    </a:lnTo>
                    <a:lnTo>
                      <a:pt x="11" y="243"/>
                    </a:lnTo>
                    <a:lnTo>
                      <a:pt x="12" y="236"/>
                    </a:lnTo>
                    <a:lnTo>
                      <a:pt x="13" y="228"/>
                    </a:lnTo>
                    <a:lnTo>
                      <a:pt x="15" y="221"/>
                    </a:lnTo>
                    <a:lnTo>
                      <a:pt x="17" y="212"/>
                    </a:lnTo>
                    <a:lnTo>
                      <a:pt x="18" y="205"/>
                    </a:lnTo>
                    <a:lnTo>
                      <a:pt x="20" y="197"/>
                    </a:lnTo>
                    <a:lnTo>
                      <a:pt x="22" y="190"/>
                    </a:lnTo>
                    <a:lnTo>
                      <a:pt x="24" y="182"/>
                    </a:lnTo>
                    <a:lnTo>
                      <a:pt x="26" y="175"/>
                    </a:lnTo>
                    <a:lnTo>
                      <a:pt x="28" y="169"/>
                    </a:lnTo>
                    <a:lnTo>
                      <a:pt x="31" y="162"/>
                    </a:lnTo>
                    <a:lnTo>
                      <a:pt x="32" y="155"/>
                    </a:lnTo>
                    <a:lnTo>
                      <a:pt x="34" y="149"/>
                    </a:lnTo>
                    <a:lnTo>
                      <a:pt x="37" y="143"/>
                    </a:lnTo>
                    <a:lnTo>
                      <a:pt x="38" y="138"/>
                    </a:lnTo>
                    <a:lnTo>
                      <a:pt x="40" y="132"/>
                    </a:lnTo>
                    <a:lnTo>
                      <a:pt x="42" y="128"/>
                    </a:lnTo>
                    <a:lnTo>
                      <a:pt x="45" y="123"/>
                    </a:lnTo>
                    <a:lnTo>
                      <a:pt x="48" y="121"/>
                    </a:lnTo>
                    <a:lnTo>
                      <a:pt x="52" y="114"/>
                    </a:lnTo>
                    <a:lnTo>
                      <a:pt x="58" y="105"/>
                    </a:lnTo>
                    <a:lnTo>
                      <a:pt x="62" y="98"/>
                    </a:lnTo>
                    <a:lnTo>
                      <a:pt x="69" y="91"/>
                    </a:lnTo>
                    <a:lnTo>
                      <a:pt x="74" y="85"/>
                    </a:lnTo>
                    <a:lnTo>
                      <a:pt x="81" y="78"/>
                    </a:lnTo>
                    <a:lnTo>
                      <a:pt x="87" y="71"/>
                    </a:lnTo>
                    <a:lnTo>
                      <a:pt x="94" y="67"/>
                    </a:lnTo>
                    <a:lnTo>
                      <a:pt x="100" y="61"/>
                    </a:lnTo>
                    <a:lnTo>
                      <a:pt x="106" y="56"/>
                    </a:lnTo>
                    <a:lnTo>
                      <a:pt x="112" y="50"/>
                    </a:lnTo>
                    <a:lnTo>
                      <a:pt x="118" y="47"/>
                    </a:lnTo>
                    <a:lnTo>
                      <a:pt x="122" y="42"/>
                    </a:lnTo>
                    <a:lnTo>
                      <a:pt x="127" y="38"/>
                    </a:lnTo>
                    <a:lnTo>
                      <a:pt x="132" y="36"/>
                    </a:lnTo>
                    <a:lnTo>
                      <a:pt x="136" y="34"/>
                    </a:lnTo>
                    <a:lnTo>
                      <a:pt x="140" y="30"/>
                    </a:lnTo>
                    <a:lnTo>
                      <a:pt x="146" y="28"/>
                    </a:lnTo>
                    <a:lnTo>
                      <a:pt x="152" y="25"/>
                    </a:lnTo>
                    <a:lnTo>
                      <a:pt x="159" y="22"/>
                    </a:lnTo>
                    <a:lnTo>
                      <a:pt x="167" y="20"/>
                    </a:lnTo>
                    <a:lnTo>
                      <a:pt x="175" y="16"/>
                    </a:lnTo>
                    <a:lnTo>
                      <a:pt x="179" y="15"/>
                    </a:lnTo>
                    <a:lnTo>
                      <a:pt x="183" y="14"/>
                    </a:lnTo>
                    <a:lnTo>
                      <a:pt x="187" y="12"/>
                    </a:lnTo>
                    <a:lnTo>
                      <a:pt x="192" y="11"/>
                    </a:lnTo>
                    <a:lnTo>
                      <a:pt x="199" y="9"/>
                    </a:lnTo>
                    <a:lnTo>
                      <a:pt x="207" y="7"/>
                    </a:lnTo>
                    <a:lnTo>
                      <a:pt x="214" y="4"/>
                    </a:lnTo>
                    <a:lnTo>
                      <a:pt x="221" y="3"/>
                    </a:lnTo>
                    <a:lnTo>
                      <a:pt x="226" y="1"/>
                    </a:lnTo>
                    <a:lnTo>
                      <a:pt x="230" y="0"/>
                    </a:lnTo>
                    <a:lnTo>
                      <a:pt x="233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29" name="Freeform 354"/>
              <p:cNvSpPr>
                <a:spLocks noChangeAspect="1"/>
              </p:cNvSpPr>
              <p:nvPr/>
            </p:nvSpPr>
            <p:spPr bwMode="auto">
              <a:xfrm>
                <a:off x="1030" y="2620"/>
                <a:ext cx="257" cy="480"/>
              </a:xfrm>
              <a:custGeom>
                <a:avLst/>
                <a:gdLst>
                  <a:gd name="T0" fmla="*/ 105 w 257"/>
                  <a:gd name="T1" fmla="*/ 1 h 480"/>
                  <a:gd name="T2" fmla="*/ 136 w 257"/>
                  <a:gd name="T3" fmla="*/ 1 h 480"/>
                  <a:gd name="T4" fmla="*/ 166 w 257"/>
                  <a:gd name="T5" fmla="*/ 5 h 480"/>
                  <a:gd name="T6" fmla="*/ 195 w 257"/>
                  <a:gd name="T7" fmla="*/ 19 h 480"/>
                  <a:gd name="T8" fmla="*/ 217 w 257"/>
                  <a:gd name="T9" fmla="*/ 41 h 480"/>
                  <a:gd name="T10" fmla="*/ 233 w 257"/>
                  <a:gd name="T11" fmla="*/ 67 h 480"/>
                  <a:gd name="T12" fmla="*/ 244 w 257"/>
                  <a:gd name="T13" fmla="*/ 95 h 480"/>
                  <a:gd name="T14" fmla="*/ 253 w 257"/>
                  <a:gd name="T15" fmla="*/ 124 h 480"/>
                  <a:gd name="T16" fmla="*/ 256 w 257"/>
                  <a:gd name="T17" fmla="*/ 151 h 480"/>
                  <a:gd name="T18" fmla="*/ 250 w 257"/>
                  <a:gd name="T19" fmla="*/ 191 h 480"/>
                  <a:gd name="T20" fmla="*/ 223 w 257"/>
                  <a:gd name="T21" fmla="*/ 227 h 480"/>
                  <a:gd name="T22" fmla="*/ 205 w 257"/>
                  <a:gd name="T23" fmla="*/ 247 h 480"/>
                  <a:gd name="T24" fmla="*/ 232 w 257"/>
                  <a:gd name="T25" fmla="*/ 278 h 480"/>
                  <a:gd name="T26" fmla="*/ 247 w 257"/>
                  <a:gd name="T27" fmla="*/ 313 h 480"/>
                  <a:gd name="T28" fmla="*/ 250 w 257"/>
                  <a:gd name="T29" fmla="*/ 340 h 480"/>
                  <a:gd name="T30" fmla="*/ 247 w 257"/>
                  <a:gd name="T31" fmla="*/ 367 h 480"/>
                  <a:gd name="T32" fmla="*/ 241 w 257"/>
                  <a:gd name="T33" fmla="*/ 392 h 480"/>
                  <a:gd name="T34" fmla="*/ 226 w 257"/>
                  <a:gd name="T35" fmla="*/ 426 h 480"/>
                  <a:gd name="T36" fmla="*/ 203 w 257"/>
                  <a:gd name="T37" fmla="*/ 458 h 480"/>
                  <a:gd name="T38" fmla="*/ 167 w 257"/>
                  <a:gd name="T39" fmla="*/ 475 h 480"/>
                  <a:gd name="T40" fmla="*/ 121 w 257"/>
                  <a:gd name="T41" fmla="*/ 478 h 480"/>
                  <a:gd name="T42" fmla="*/ 78 w 257"/>
                  <a:gd name="T43" fmla="*/ 467 h 480"/>
                  <a:gd name="T44" fmla="*/ 45 w 257"/>
                  <a:gd name="T45" fmla="*/ 446 h 480"/>
                  <a:gd name="T46" fmla="*/ 1 w 257"/>
                  <a:gd name="T47" fmla="*/ 390 h 480"/>
                  <a:gd name="T48" fmla="*/ 31 w 257"/>
                  <a:gd name="T49" fmla="*/ 372 h 480"/>
                  <a:gd name="T50" fmla="*/ 41 w 257"/>
                  <a:gd name="T51" fmla="*/ 397 h 480"/>
                  <a:gd name="T52" fmla="*/ 67 w 257"/>
                  <a:gd name="T53" fmla="*/ 426 h 480"/>
                  <a:gd name="T54" fmla="*/ 98 w 257"/>
                  <a:gd name="T55" fmla="*/ 442 h 480"/>
                  <a:gd name="T56" fmla="*/ 126 w 257"/>
                  <a:gd name="T57" fmla="*/ 447 h 480"/>
                  <a:gd name="T58" fmla="*/ 162 w 257"/>
                  <a:gd name="T59" fmla="*/ 441 h 480"/>
                  <a:gd name="T60" fmla="*/ 187 w 257"/>
                  <a:gd name="T61" fmla="*/ 417 h 480"/>
                  <a:gd name="T62" fmla="*/ 206 w 257"/>
                  <a:gd name="T63" fmla="*/ 381 h 480"/>
                  <a:gd name="T64" fmla="*/ 215 w 257"/>
                  <a:gd name="T65" fmla="*/ 347 h 480"/>
                  <a:gd name="T66" fmla="*/ 210 w 257"/>
                  <a:gd name="T67" fmla="*/ 319 h 480"/>
                  <a:gd name="T68" fmla="*/ 186 w 257"/>
                  <a:gd name="T69" fmla="*/ 286 h 480"/>
                  <a:gd name="T70" fmla="*/ 161 w 257"/>
                  <a:gd name="T71" fmla="*/ 258 h 480"/>
                  <a:gd name="T72" fmla="*/ 163 w 257"/>
                  <a:gd name="T73" fmla="*/ 245 h 480"/>
                  <a:gd name="T74" fmla="*/ 194 w 257"/>
                  <a:gd name="T75" fmla="*/ 217 h 480"/>
                  <a:gd name="T76" fmla="*/ 221 w 257"/>
                  <a:gd name="T77" fmla="*/ 180 h 480"/>
                  <a:gd name="T78" fmla="*/ 225 w 257"/>
                  <a:gd name="T79" fmla="*/ 138 h 480"/>
                  <a:gd name="T80" fmla="*/ 215 w 257"/>
                  <a:gd name="T81" fmla="*/ 99 h 480"/>
                  <a:gd name="T82" fmla="*/ 198 w 257"/>
                  <a:gd name="T83" fmla="*/ 66 h 480"/>
                  <a:gd name="T84" fmla="*/ 172 w 257"/>
                  <a:gd name="T85" fmla="*/ 50 h 480"/>
                  <a:gd name="T86" fmla="*/ 141 w 257"/>
                  <a:gd name="T87" fmla="*/ 41 h 480"/>
                  <a:gd name="T88" fmla="*/ 107 w 257"/>
                  <a:gd name="T89" fmla="*/ 39 h 480"/>
                  <a:gd name="T90" fmla="*/ 78 w 257"/>
                  <a:gd name="T91" fmla="*/ 48 h 480"/>
                  <a:gd name="T92" fmla="*/ 51 w 257"/>
                  <a:gd name="T93" fmla="*/ 73 h 480"/>
                  <a:gd name="T94" fmla="*/ 39 w 257"/>
                  <a:gd name="T95" fmla="*/ 106 h 480"/>
                  <a:gd name="T96" fmla="*/ 37 w 257"/>
                  <a:gd name="T97" fmla="*/ 143 h 480"/>
                  <a:gd name="T98" fmla="*/ 51 w 257"/>
                  <a:gd name="T99" fmla="*/ 184 h 480"/>
                  <a:gd name="T100" fmla="*/ 65 w 257"/>
                  <a:gd name="T101" fmla="*/ 208 h 480"/>
                  <a:gd name="T102" fmla="*/ 85 w 257"/>
                  <a:gd name="T103" fmla="*/ 242 h 480"/>
                  <a:gd name="T104" fmla="*/ 47 w 257"/>
                  <a:gd name="T105" fmla="*/ 253 h 480"/>
                  <a:gd name="T106" fmla="*/ 30 w 257"/>
                  <a:gd name="T107" fmla="*/ 220 h 480"/>
                  <a:gd name="T108" fmla="*/ 17 w 257"/>
                  <a:gd name="T109" fmla="*/ 191 h 480"/>
                  <a:gd name="T110" fmla="*/ 5 w 257"/>
                  <a:gd name="T111" fmla="*/ 158 h 480"/>
                  <a:gd name="T112" fmla="*/ 0 w 257"/>
                  <a:gd name="T113" fmla="*/ 125 h 480"/>
                  <a:gd name="T114" fmla="*/ 1 w 257"/>
                  <a:gd name="T115" fmla="*/ 95 h 480"/>
                  <a:gd name="T116" fmla="*/ 10 w 257"/>
                  <a:gd name="T117" fmla="*/ 70 h 480"/>
                  <a:gd name="T118" fmla="*/ 30 w 257"/>
                  <a:gd name="T119" fmla="*/ 37 h 48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57" h="480">
                    <a:moveTo>
                      <a:pt x="85" y="4"/>
                    </a:moveTo>
                    <a:lnTo>
                      <a:pt x="85" y="4"/>
                    </a:lnTo>
                    <a:lnTo>
                      <a:pt x="88" y="3"/>
                    </a:lnTo>
                    <a:lnTo>
                      <a:pt x="92" y="1"/>
                    </a:lnTo>
                    <a:lnTo>
                      <a:pt x="99" y="1"/>
                    </a:lnTo>
                    <a:lnTo>
                      <a:pt x="105" y="1"/>
                    </a:lnTo>
                    <a:lnTo>
                      <a:pt x="113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7" y="0"/>
                    </a:lnTo>
                    <a:lnTo>
                      <a:pt x="132" y="1"/>
                    </a:lnTo>
                    <a:lnTo>
                      <a:pt x="136" y="1"/>
                    </a:lnTo>
                    <a:lnTo>
                      <a:pt x="141" y="1"/>
                    </a:lnTo>
                    <a:lnTo>
                      <a:pt x="146" y="1"/>
                    </a:lnTo>
                    <a:lnTo>
                      <a:pt x="152" y="3"/>
                    </a:lnTo>
                    <a:lnTo>
                      <a:pt x="155" y="4"/>
                    </a:lnTo>
                    <a:lnTo>
                      <a:pt x="162" y="5"/>
                    </a:lnTo>
                    <a:lnTo>
                      <a:pt x="166" y="5"/>
                    </a:lnTo>
                    <a:lnTo>
                      <a:pt x="172" y="7"/>
                    </a:lnTo>
                    <a:lnTo>
                      <a:pt x="176" y="10"/>
                    </a:lnTo>
                    <a:lnTo>
                      <a:pt x="181" y="11"/>
                    </a:lnTo>
                    <a:lnTo>
                      <a:pt x="186" y="13"/>
                    </a:lnTo>
                    <a:lnTo>
                      <a:pt x="192" y="17"/>
                    </a:lnTo>
                    <a:lnTo>
                      <a:pt x="195" y="19"/>
                    </a:lnTo>
                    <a:lnTo>
                      <a:pt x="200" y="23"/>
                    </a:lnTo>
                    <a:lnTo>
                      <a:pt x="203" y="25"/>
                    </a:lnTo>
                    <a:lnTo>
                      <a:pt x="208" y="30"/>
                    </a:lnTo>
                    <a:lnTo>
                      <a:pt x="212" y="33"/>
                    </a:lnTo>
                    <a:lnTo>
                      <a:pt x="214" y="37"/>
                    </a:lnTo>
                    <a:lnTo>
                      <a:pt x="217" y="41"/>
                    </a:lnTo>
                    <a:lnTo>
                      <a:pt x="221" y="45"/>
                    </a:lnTo>
                    <a:lnTo>
                      <a:pt x="223" y="50"/>
                    </a:lnTo>
                    <a:lnTo>
                      <a:pt x="226" y="54"/>
                    </a:lnTo>
                    <a:lnTo>
                      <a:pt x="228" y="59"/>
                    </a:lnTo>
                    <a:lnTo>
                      <a:pt x="232" y="64"/>
                    </a:lnTo>
                    <a:lnTo>
                      <a:pt x="233" y="67"/>
                    </a:lnTo>
                    <a:lnTo>
                      <a:pt x="235" y="72"/>
                    </a:lnTo>
                    <a:lnTo>
                      <a:pt x="237" y="77"/>
                    </a:lnTo>
                    <a:lnTo>
                      <a:pt x="240" y="81"/>
                    </a:lnTo>
                    <a:lnTo>
                      <a:pt x="241" y="86"/>
                    </a:lnTo>
                    <a:lnTo>
                      <a:pt x="243" y="91"/>
                    </a:lnTo>
                    <a:lnTo>
                      <a:pt x="244" y="95"/>
                    </a:lnTo>
                    <a:lnTo>
                      <a:pt x="247" y="101"/>
                    </a:lnTo>
                    <a:lnTo>
                      <a:pt x="248" y="105"/>
                    </a:lnTo>
                    <a:lnTo>
                      <a:pt x="249" y="110"/>
                    </a:lnTo>
                    <a:lnTo>
                      <a:pt x="250" y="114"/>
                    </a:lnTo>
                    <a:lnTo>
                      <a:pt x="252" y="119"/>
                    </a:lnTo>
                    <a:lnTo>
                      <a:pt x="253" y="124"/>
                    </a:lnTo>
                    <a:lnTo>
                      <a:pt x="253" y="128"/>
                    </a:lnTo>
                    <a:lnTo>
                      <a:pt x="254" y="133"/>
                    </a:lnTo>
                    <a:lnTo>
                      <a:pt x="255" y="138"/>
                    </a:lnTo>
                    <a:lnTo>
                      <a:pt x="255" y="143"/>
                    </a:lnTo>
                    <a:lnTo>
                      <a:pt x="256" y="147"/>
                    </a:lnTo>
                    <a:lnTo>
                      <a:pt x="256" y="151"/>
                    </a:lnTo>
                    <a:lnTo>
                      <a:pt x="257" y="155"/>
                    </a:lnTo>
                    <a:lnTo>
                      <a:pt x="257" y="163"/>
                    </a:lnTo>
                    <a:lnTo>
                      <a:pt x="257" y="171"/>
                    </a:lnTo>
                    <a:lnTo>
                      <a:pt x="255" y="178"/>
                    </a:lnTo>
                    <a:lnTo>
                      <a:pt x="253" y="185"/>
                    </a:lnTo>
                    <a:lnTo>
                      <a:pt x="250" y="191"/>
                    </a:lnTo>
                    <a:lnTo>
                      <a:pt x="247" y="199"/>
                    </a:lnTo>
                    <a:lnTo>
                      <a:pt x="243" y="205"/>
                    </a:lnTo>
                    <a:lnTo>
                      <a:pt x="239" y="211"/>
                    </a:lnTo>
                    <a:lnTo>
                      <a:pt x="233" y="217"/>
                    </a:lnTo>
                    <a:lnTo>
                      <a:pt x="229" y="222"/>
                    </a:lnTo>
                    <a:lnTo>
                      <a:pt x="223" y="227"/>
                    </a:lnTo>
                    <a:lnTo>
                      <a:pt x="219" y="232"/>
                    </a:lnTo>
                    <a:lnTo>
                      <a:pt x="214" y="235"/>
                    </a:lnTo>
                    <a:lnTo>
                      <a:pt x="210" y="239"/>
                    </a:lnTo>
                    <a:lnTo>
                      <a:pt x="205" y="244"/>
                    </a:lnTo>
                    <a:lnTo>
                      <a:pt x="203" y="246"/>
                    </a:lnTo>
                    <a:lnTo>
                      <a:pt x="205" y="247"/>
                    </a:lnTo>
                    <a:lnTo>
                      <a:pt x="210" y="252"/>
                    </a:lnTo>
                    <a:lnTo>
                      <a:pt x="213" y="257"/>
                    </a:lnTo>
                    <a:lnTo>
                      <a:pt x="217" y="261"/>
                    </a:lnTo>
                    <a:lnTo>
                      <a:pt x="222" y="266"/>
                    </a:lnTo>
                    <a:lnTo>
                      <a:pt x="227" y="272"/>
                    </a:lnTo>
                    <a:lnTo>
                      <a:pt x="232" y="278"/>
                    </a:lnTo>
                    <a:lnTo>
                      <a:pt x="235" y="285"/>
                    </a:lnTo>
                    <a:lnTo>
                      <a:pt x="239" y="292"/>
                    </a:lnTo>
                    <a:lnTo>
                      <a:pt x="243" y="300"/>
                    </a:lnTo>
                    <a:lnTo>
                      <a:pt x="244" y="305"/>
                    </a:lnTo>
                    <a:lnTo>
                      <a:pt x="246" y="308"/>
                    </a:lnTo>
                    <a:lnTo>
                      <a:pt x="247" y="313"/>
                    </a:lnTo>
                    <a:lnTo>
                      <a:pt x="249" y="318"/>
                    </a:lnTo>
                    <a:lnTo>
                      <a:pt x="249" y="322"/>
                    </a:lnTo>
                    <a:lnTo>
                      <a:pt x="250" y="326"/>
                    </a:lnTo>
                    <a:lnTo>
                      <a:pt x="250" y="331"/>
                    </a:lnTo>
                    <a:lnTo>
                      <a:pt x="252" y="337"/>
                    </a:lnTo>
                    <a:lnTo>
                      <a:pt x="250" y="340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0" y="354"/>
                    </a:lnTo>
                    <a:lnTo>
                      <a:pt x="249" y="358"/>
                    </a:lnTo>
                    <a:lnTo>
                      <a:pt x="249" y="362"/>
                    </a:lnTo>
                    <a:lnTo>
                      <a:pt x="247" y="367"/>
                    </a:lnTo>
                    <a:lnTo>
                      <a:pt x="247" y="372"/>
                    </a:lnTo>
                    <a:lnTo>
                      <a:pt x="246" y="375"/>
                    </a:lnTo>
                    <a:lnTo>
                      <a:pt x="244" y="380"/>
                    </a:lnTo>
                    <a:lnTo>
                      <a:pt x="243" y="384"/>
                    </a:lnTo>
                    <a:lnTo>
                      <a:pt x="242" y="388"/>
                    </a:lnTo>
                    <a:lnTo>
                      <a:pt x="241" y="392"/>
                    </a:lnTo>
                    <a:lnTo>
                      <a:pt x="239" y="397"/>
                    </a:lnTo>
                    <a:lnTo>
                      <a:pt x="237" y="400"/>
                    </a:lnTo>
                    <a:lnTo>
                      <a:pt x="237" y="405"/>
                    </a:lnTo>
                    <a:lnTo>
                      <a:pt x="233" y="412"/>
                    </a:lnTo>
                    <a:lnTo>
                      <a:pt x="229" y="420"/>
                    </a:lnTo>
                    <a:lnTo>
                      <a:pt x="226" y="426"/>
                    </a:lnTo>
                    <a:lnTo>
                      <a:pt x="222" y="433"/>
                    </a:lnTo>
                    <a:lnTo>
                      <a:pt x="219" y="438"/>
                    </a:lnTo>
                    <a:lnTo>
                      <a:pt x="215" y="444"/>
                    </a:lnTo>
                    <a:lnTo>
                      <a:pt x="212" y="449"/>
                    </a:lnTo>
                    <a:lnTo>
                      <a:pt x="208" y="454"/>
                    </a:lnTo>
                    <a:lnTo>
                      <a:pt x="203" y="458"/>
                    </a:lnTo>
                    <a:lnTo>
                      <a:pt x="199" y="461"/>
                    </a:lnTo>
                    <a:lnTo>
                      <a:pt x="193" y="465"/>
                    </a:lnTo>
                    <a:lnTo>
                      <a:pt x="187" y="468"/>
                    </a:lnTo>
                    <a:lnTo>
                      <a:pt x="181" y="471"/>
                    </a:lnTo>
                    <a:lnTo>
                      <a:pt x="174" y="473"/>
                    </a:lnTo>
                    <a:lnTo>
                      <a:pt x="167" y="475"/>
                    </a:lnTo>
                    <a:lnTo>
                      <a:pt x="160" y="478"/>
                    </a:lnTo>
                    <a:lnTo>
                      <a:pt x="152" y="478"/>
                    </a:lnTo>
                    <a:lnTo>
                      <a:pt x="145" y="479"/>
                    </a:lnTo>
                    <a:lnTo>
                      <a:pt x="136" y="479"/>
                    </a:lnTo>
                    <a:lnTo>
                      <a:pt x="129" y="480"/>
                    </a:lnTo>
                    <a:lnTo>
                      <a:pt x="121" y="478"/>
                    </a:lnTo>
                    <a:lnTo>
                      <a:pt x="114" y="478"/>
                    </a:lnTo>
                    <a:lnTo>
                      <a:pt x="106" y="475"/>
                    </a:lnTo>
                    <a:lnTo>
                      <a:pt x="99" y="475"/>
                    </a:lnTo>
                    <a:lnTo>
                      <a:pt x="92" y="472"/>
                    </a:lnTo>
                    <a:lnTo>
                      <a:pt x="85" y="469"/>
                    </a:lnTo>
                    <a:lnTo>
                      <a:pt x="78" y="467"/>
                    </a:lnTo>
                    <a:lnTo>
                      <a:pt x="72" y="464"/>
                    </a:lnTo>
                    <a:lnTo>
                      <a:pt x="66" y="460"/>
                    </a:lnTo>
                    <a:lnTo>
                      <a:pt x="60" y="457"/>
                    </a:lnTo>
                    <a:lnTo>
                      <a:pt x="54" y="453"/>
                    </a:lnTo>
                    <a:lnTo>
                      <a:pt x="51" y="449"/>
                    </a:lnTo>
                    <a:lnTo>
                      <a:pt x="45" y="446"/>
                    </a:lnTo>
                    <a:lnTo>
                      <a:pt x="41" y="444"/>
                    </a:lnTo>
                    <a:lnTo>
                      <a:pt x="37" y="440"/>
                    </a:lnTo>
                    <a:lnTo>
                      <a:pt x="34" y="438"/>
                    </a:lnTo>
                    <a:lnTo>
                      <a:pt x="31" y="434"/>
                    </a:lnTo>
                    <a:lnTo>
                      <a:pt x="30" y="434"/>
                    </a:lnTo>
                    <a:lnTo>
                      <a:pt x="1" y="390"/>
                    </a:lnTo>
                    <a:lnTo>
                      <a:pt x="25" y="346"/>
                    </a:lnTo>
                    <a:lnTo>
                      <a:pt x="25" y="350"/>
                    </a:lnTo>
                    <a:lnTo>
                      <a:pt x="25" y="353"/>
                    </a:lnTo>
                    <a:lnTo>
                      <a:pt x="27" y="359"/>
                    </a:lnTo>
                    <a:lnTo>
                      <a:pt x="28" y="365"/>
                    </a:lnTo>
                    <a:lnTo>
                      <a:pt x="31" y="372"/>
                    </a:lnTo>
                    <a:lnTo>
                      <a:pt x="32" y="375"/>
                    </a:lnTo>
                    <a:lnTo>
                      <a:pt x="33" y="380"/>
                    </a:lnTo>
                    <a:lnTo>
                      <a:pt x="35" y="384"/>
                    </a:lnTo>
                    <a:lnTo>
                      <a:pt x="38" y="388"/>
                    </a:lnTo>
                    <a:lnTo>
                      <a:pt x="39" y="392"/>
                    </a:lnTo>
                    <a:lnTo>
                      <a:pt x="41" y="397"/>
                    </a:lnTo>
                    <a:lnTo>
                      <a:pt x="44" y="400"/>
                    </a:lnTo>
                    <a:lnTo>
                      <a:pt x="47" y="405"/>
                    </a:lnTo>
                    <a:lnTo>
                      <a:pt x="53" y="412"/>
                    </a:lnTo>
                    <a:lnTo>
                      <a:pt x="60" y="420"/>
                    </a:lnTo>
                    <a:lnTo>
                      <a:pt x="64" y="424"/>
                    </a:lnTo>
                    <a:lnTo>
                      <a:pt x="67" y="426"/>
                    </a:lnTo>
                    <a:lnTo>
                      <a:pt x="72" y="430"/>
                    </a:lnTo>
                    <a:lnTo>
                      <a:pt x="77" y="433"/>
                    </a:lnTo>
                    <a:lnTo>
                      <a:pt x="80" y="435"/>
                    </a:lnTo>
                    <a:lnTo>
                      <a:pt x="86" y="438"/>
                    </a:lnTo>
                    <a:lnTo>
                      <a:pt x="91" y="440"/>
                    </a:lnTo>
                    <a:lnTo>
                      <a:pt x="98" y="442"/>
                    </a:lnTo>
                    <a:lnTo>
                      <a:pt x="102" y="444"/>
                    </a:lnTo>
                    <a:lnTo>
                      <a:pt x="108" y="444"/>
                    </a:lnTo>
                    <a:lnTo>
                      <a:pt x="112" y="445"/>
                    </a:lnTo>
                    <a:lnTo>
                      <a:pt x="118" y="446"/>
                    </a:lnTo>
                    <a:lnTo>
                      <a:pt x="122" y="446"/>
                    </a:lnTo>
                    <a:lnTo>
                      <a:pt x="126" y="447"/>
                    </a:lnTo>
                    <a:lnTo>
                      <a:pt x="131" y="447"/>
                    </a:lnTo>
                    <a:lnTo>
                      <a:pt x="135" y="447"/>
                    </a:lnTo>
                    <a:lnTo>
                      <a:pt x="142" y="446"/>
                    </a:lnTo>
                    <a:lnTo>
                      <a:pt x="149" y="446"/>
                    </a:lnTo>
                    <a:lnTo>
                      <a:pt x="155" y="444"/>
                    </a:lnTo>
                    <a:lnTo>
                      <a:pt x="162" y="441"/>
                    </a:lnTo>
                    <a:lnTo>
                      <a:pt x="166" y="438"/>
                    </a:lnTo>
                    <a:lnTo>
                      <a:pt x="172" y="435"/>
                    </a:lnTo>
                    <a:lnTo>
                      <a:pt x="175" y="431"/>
                    </a:lnTo>
                    <a:lnTo>
                      <a:pt x="180" y="427"/>
                    </a:lnTo>
                    <a:lnTo>
                      <a:pt x="183" y="422"/>
                    </a:lnTo>
                    <a:lnTo>
                      <a:pt x="187" y="417"/>
                    </a:lnTo>
                    <a:lnTo>
                      <a:pt x="192" y="411"/>
                    </a:lnTo>
                    <a:lnTo>
                      <a:pt x="195" y="406"/>
                    </a:lnTo>
                    <a:lnTo>
                      <a:pt x="198" y="399"/>
                    </a:lnTo>
                    <a:lnTo>
                      <a:pt x="200" y="393"/>
                    </a:lnTo>
                    <a:lnTo>
                      <a:pt x="202" y="387"/>
                    </a:lnTo>
                    <a:lnTo>
                      <a:pt x="206" y="381"/>
                    </a:lnTo>
                    <a:lnTo>
                      <a:pt x="207" y="374"/>
                    </a:lnTo>
                    <a:lnTo>
                      <a:pt x="209" y="370"/>
                    </a:lnTo>
                    <a:lnTo>
                      <a:pt x="212" y="364"/>
                    </a:lnTo>
                    <a:lnTo>
                      <a:pt x="213" y="358"/>
                    </a:lnTo>
                    <a:lnTo>
                      <a:pt x="214" y="352"/>
                    </a:lnTo>
                    <a:lnTo>
                      <a:pt x="215" y="347"/>
                    </a:lnTo>
                    <a:lnTo>
                      <a:pt x="215" y="341"/>
                    </a:lnTo>
                    <a:lnTo>
                      <a:pt x="215" y="337"/>
                    </a:lnTo>
                    <a:lnTo>
                      <a:pt x="214" y="332"/>
                    </a:lnTo>
                    <a:lnTo>
                      <a:pt x="213" y="327"/>
                    </a:lnTo>
                    <a:lnTo>
                      <a:pt x="212" y="322"/>
                    </a:lnTo>
                    <a:lnTo>
                      <a:pt x="210" y="319"/>
                    </a:lnTo>
                    <a:lnTo>
                      <a:pt x="207" y="313"/>
                    </a:lnTo>
                    <a:lnTo>
                      <a:pt x="203" y="308"/>
                    </a:lnTo>
                    <a:lnTo>
                      <a:pt x="200" y="302"/>
                    </a:lnTo>
                    <a:lnTo>
                      <a:pt x="195" y="298"/>
                    </a:lnTo>
                    <a:lnTo>
                      <a:pt x="190" y="292"/>
                    </a:lnTo>
                    <a:lnTo>
                      <a:pt x="186" y="286"/>
                    </a:lnTo>
                    <a:lnTo>
                      <a:pt x="181" y="280"/>
                    </a:lnTo>
                    <a:lnTo>
                      <a:pt x="178" y="275"/>
                    </a:lnTo>
                    <a:lnTo>
                      <a:pt x="172" y="270"/>
                    </a:lnTo>
                    <a:lnTo>
                      <a:pt x="168" y="265"/>
                    </a:lnTo>
                    <a:lnTo>
                      <a:pt x="163" y="260"/>
                    </a:lnTo>
                    <a:lnTo>
                      <a:pt x="161" y="258"/>
                    </a:lnTo>
                    <a:lnTo>
                      <a:pt x="155" y="252"/>
                    </a:lnTo>
                    <a:lnTo>
                      <a:pt x="154" y="251"/>
                    </a:lnTo>
                    <a:lnTo>
                      <a:pt x="156" y="248"/>
                    </a:lnTo>
                    <a:lnTo>
                      <a:pt x="159" y="246"/>
                    </a:lnTo>
                    <a:lnTo>
                      <a:pt x="163" y="245"/>
                    </a:lnTo>
                    <a:lnTo>
                      <a:pt x="167" y="240"/>
                    </a:lnTo>
                    <a:lnTo>
                      <a:pt x="172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8" y="222"/>
                    </a:lnTo>
                    <a:lnTo>
                      <a:pt x="194" y="217"/>
                    </a:lnTo>
                    <a:lnTo>
                      <a:pt x="200" y="211"/>
                    </a:lnTo>
                    <a:lnTo>
                      <a:pt x="206" y="205"/>
                    </a:lnTo>
                    <a:lnTo>
                      <a:pt x="209" y="199"/>
                    </a:lnTo>
                    <a:lnTo>
                      <a:pt x="214" y="193"/>
                    </a:lnTo>
                    <a:lnTo>
                      <a:pt x="217" y="186"/>
                    </a:lnTo>
                    <a:lnTo>
                      <a:pt x="221" y="180"/>
                    </a:lnTo>
                    <a:lnTo>
                      <a:pt x="221" y="173"/>
                    </a:lnTo>
                    <a:lnTo>
                      <a:pt x="223" y="165"/>
                    </a:lnTo>
                    <a:lnTo>
                      <a:pt x="223" y="159"/>
                    </a:lnTo>
                    <a:lnTo>
                      <a:pt x="225" y="152"/>
                    </a:lnTo>
                    <a:lnTo>
                      <a:pt x="225" y="145"/>
                    </a:lnTo>
                    <a:lnTo>
                      <a:pt x="225" y="138"/>
                    </a:lnTo>
                    <a:lnTo>
                      <a:pt x="223" y="131"/>
                    </a:lnTo>
                    <a:lnTo>
                      <a:pt x="223" y="125"/>
                    </a:lnTo>
                    <a:lnTo>
                      <a:pt x="221" y="118"/>
                    </a:lnTo>
                    <a:lnTo>
                      <a:pt x="220" y="111"/>
                    </a:lnTo>
                    <a:lnTo>
                      <a:pt x="217" y="105"/>
                    </a:lnTo>
                    <a:lnTo>
                      <a:pt x="215" y="99"/>
                    </a:lnTo>
                    <a:lnTo>
                      <a:pt x="213" y="92"/>
                    </a:lnTo>
                    <a:lnTo>
                      <a:pt x="210" y="87"/>
                    </a:lnTo>
                    <a:lnTo>
                      <a:pt x="207" y="81"/>
                    </a:lnTo>
                    <a:lnTo>
                      <a:pt x="206" y="75"/>
                    </a:lnTo>
                    <a:lnTo>
                      <a:pt x="201" y="70"/>
                    </a:lnTo>
                    <a:lnTo>
                      <a:pt x="198" y="66"/>
                    </a:lnTo>
                    <a:lnTo>
                      <a:pt x="193" y="61"/>
                    </a:lnTo>
                    <a:lnTo>
                      <a:pt x="189" y="59"/>
                    </a:lnTo>
                    <a:lnTo>
                      <a:pt x="186" y="55"/>
                    </a:lnTo>
                    <a:lnTo>
                      <a:pt x="181" y="53"/>
                    </a:lnTo>
                    <a:lnTo>
                      <a:pt x="176" y="51"/>
                    </a:lnTo>
                    <a:lnTo>
                      <a:pt x="172" y="50"/>
                    </a:lnTo>
                    <a:lnTo>
                      <a:pt x="166" y="47"/>
                    </a:lnTo>
                    <a:lnTo>
                      <a:pt x="162" y="46"/>
                    </a:lnTo>
                    <a:lnTo>
                      <a:pt x="155" y="45"/>
                    </a:lnTo>
                    <a:lnTo>
                      <a:pt x="152" y="44"/>
                    </a:lnTo>
                    <a:lnTo>
                      <a:pt x="146" y="43"/>
                    </a:lnTo>
                    <a:lnTo>
                      <a:pt x="141" y="41"/>
                    </a:lnTo>
                    <a:lnTo>
                      <a:pt x="135" y="41"/>
                    </a:lnTo>
                    <a:lnTo>
                      <a:pt x="131" y="41"/>
                    </a:lnTo>
                    <a:lnTo>
                      <a:pt x="124" y="39"/>
                    </a:lnTo>
                    <a:lnTo>
                      <a:pt x="118" y="39"/>
                    </a:lnTo>
                    <a:lnTo>
                      <a:pt x="112" y="39"/>
                    </a:lnTo>
                    <a:lnTo>
                      <a:pt x="107" y="39"/>
                    </a:lnTo>
                    <a:lnTo>
                      <a:pt x="101" y="39"/>
                    </a:lnTo>
                    <a:lnTo>
                      <a:pt x="97" y="41"/>
                    </a:lnTo>
                    <a:lnTo>
                      <a:pt x="92" y="43"/>
                    </a:lnTo>
                    <a:lnTo>
                      <a:pt x="87" y="45"/>
                    </a:lnTo>
                    <a:lnTo>
                      <a:pt x="82" y="46"/>
                    </a:lnTo>
                    <a:lnTo>
                      <a:pt x="78" y="48"/>
                    </a:lnTo>
                    <a:lnTo>
                      <a:pt x="73" y="51"/>
                    </a:lnTo>
                    <a:lnTo>
                      <a:pt x="71" y="53"/>
                    </a:lnTo>
                    <a:lnTo>
                      <a:pt x="62" y="59"/>
                    </a:lnTo>
                    <a:lnTo>
                      <a:pt x="58" y="67"/>
                    </a:lnTo>
                    <a:lnTo>
                      <a:pt x="54" y="70"/>
                    </a:lnTo>
                    <a:lnTo>
                      <a:pt x="51" y="73"/>
                    </a:lnTo>
                    <a:lnTo>
                      <a:pt x="48" y="78"/>
                    </a:lnTo>
                    <a:lnTo>
                      <a:pt x="47" y="83"/>
                    </a:lnTo>
                    <a:lnTo>
                      <a:pt x="44" y="87"/>
                    </a:lnTo>
                    <a:lnTo>
                      <a:pt x="41" y="93"/>
                    </a:lnTo>
                    <a:lnTo>
                      <a:pt x="40" y="99"/>
                    </a:lnTo>
                    <a:lnTo>
                      <a:pt x="39" y="106"/>
                    </a:lnTo>
                    <a:lnTo>
                      <a:pt x="37" y="112"/>
                    </a:lnTo>
                    <a:lnTo>
                      <a:pt x="35" y="118"/>
                    </a:lnTo>
                    <a:lnTo>
                      <a:pt x="35" y="125"/>
                    </a:lnTo>
                    <a:lnTo>
                      <a:pt x="35" y="131"/>
                    </a:lnTo>
                    <a:lnTo>
                      <a:pt x="35" y="137"/>
                    </a:lnTo>
                    <a:lnTo>
                      <a:pt x="37" y="143"/>
                    </a:lnTo>
                    <a:lnTo>
                      <a:pt x="38" y="148"/>
                    </a:lnTo>
                    <a:lnTo>
                      <a:pt x="40" y="155"/>
                    </a:lnTo>
                    <a:lnTo>
                      <a:pt x="41" y="161"/>
                    </a:lnTo>
                    <a:lnTo>
                      <a:pt x="45" y="168"/>
                    </a:lnTo>
                    <a:lnTo>
                      <a:pt x="47" y="175"/>
                    </a:lnTo>
                    <a:lnTo>
                      <a:pt x="51" y="184"/>
                    </a:lnTo>
                    <a:lnTo>
                      <a:pt x="53" y="187"/>
                    </a:lnTo>
                    <a:lnTo>
                      <a:pt x="55" y="191"/>
                    </a:lnTo>
                    <a:lnTo>
                      <a:pt x="58" y="195"/>
                    </a:lnTo>
                    <a:lnTo>
                      <a:pt x="60" y="200"/>
                    </a:lnTo>
                    <a:lnTo>
                      <a:pt x="62" y="204"/>
                    </a:lnTo>
                    <a:lnTo>
                      <a:pt x="65" y="208"/>
                    </a:lnTo>
                    <a:lnTo>
                      <a:pt x="66" y="212"/>
                    </a:lnTo>
                    <a:lnTo>
                      <a:pt x="69" y="217"/>
                    </a:lnTo>
                    <a:lnTo>
                      <a:pt x="73" y="222"/>
                    </a:lnTo>
                    <a:lnTo>
                      <a:pt x="78" y="231"/>
                    </a:lnTo>
                    <a:lnTo>
                      <a:pt x="81" y="237"/>
                    </a:lnTo>
                    <a:lnTo>
                      <a:pt x="85" y="242"/>
                    </a:lnTo>
                    <a:lnTo>
                      <a:pt x="87" y="247"/>
                    </a:lnTo>
                    <a:lnTo>
                      <a:pt x="91" y="251"/>
                    </a:lnTo>
                    <a:lnTo>
                      <a:pt x="92" y="253"/>
                    </a:lnTo>
                    <a:lnTo>
                      <a:pt x="92" y="254"/>
                    </a:lnTo>
                    <a:lnTo>
                      <a:pt x="47" y="254"/>
                    </a:lnTo>
                    <a:lnTo>
                      <a:pt x="47" y="253"/>
                    </a:lnTo>
                    <a:lnTo>
                      <a:pt x="45" y="251"/>
                    </a:lnTo>
                    <a:lnTo>
                      <a:pt x="42" y="246"/>
                    </a:lnTo>
                    <a:lnTo>
                      <a:pt x="40" y="240"/>
                    </a:lnTo>
                    <a:lnTo>
                      <a:pt x="35" y="233"/>
                    </a:lnTo>
                    <a:lnTo>
                      <a:pt x="32" y="226"/>
                    </a:lnTo>
                    <a:lnTo>
                      <a:pt x="30" y="220"/>
                    </a:lnTo>
                    <a:lnTo>
                      <a:pt x="27" y="217"/>
                    </a:lnTo>
                    <a:lnTo>
                      <a:pt x="25" y="212"/>
                    </a:lnTo>
                    <a:lnTo>
                      <a:pt x="24" y="207"/>
                    </a:lnTo>
                    <a:lnTo>
                      <a:pt x="21" y="201"/>
                    </a:lnTo>
                    <a:lnTo>
                      <a:pt x="19" y="197"/>
                    </a:lnTo>
                    <a:lnTo>
                      <a:pt x="17" y="191"/>
                    </a:lnTo>
                    <a:lnTo>
                      <a:pt x="14" y="186"/>
                    </a:lnTo>
                    <a:lnTo>
                      <a:pt x="13" y="180"/>
                    </a:lnTo>
                    <a:lnTo>
                      <a:pt x="11" y="174"/>
                    </a:lnTo>
                    <a:lnTo>
                      <a:pt x="8" y="168"/>
                    </a:lnTo>
                    <a:lnTo>
                      <a:pt x="7" y="164"/>
                    </a:lnTo>
                    <a:lnTo>
                      <a:pt x="5" y="158"/>
                    </a:lnTo>
                    <a:lnTo>
                      <a:pt x="4" y="153"/>
                    </a:lnTo>
                    <a:lnTo>
                      <a:pt x="3" y="147"/>
                    </a:lnTo>
                    <a:lnTo>
                      <a:pt x="1" y="141"/>
                    </a:lnTo>
                    <a:lnTo>
                      <a:pt x="1" y="135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0" y="105"/>
                    </a:lnTo>
                    <a:lnTo>
                      <a:pt x="1" y="100"/>
                    </a:lnTo>
                    <a:lnTo>
                      <a:pt x="1" y="95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6" y="83"/>
                    </a:lnTo>
                    <a:lnTo>
                      <a:pt x="7" y="78"/>
                    </a:lnTo>
                    <a:lnTo>
                      <a:pt x="8" y="73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5" y="59"/>
                    </a:lnTo>
                    <a:lnTo>
                      <a:pt x="20" y="53"/>
                    </a:lnTo>
                    <a:lnTo>
                      <a:pt x="23" y="47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3" y="33"/>
                    </a:lnTo>
                    <a:lnTo>
                      <a:pt x="38" y="28"/>
                    </a:lnTo>
                    <a:lnTo>
                      <a:pt x="40" y="2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0" name="Freeform 355"/>
              <p:cNvSpPr>
                <a:spLocks noChangeAspect="1"/>
              </p:cNvSpPr>
              <p:nvPr/>
            </p:nvSpPr>
            <p:spPr bwMode="auto">
              <a:xfrm>
                <a:off x="1017" y="2866"/>
                <a:ext cx="107" cy="171"/>
              </a:xfrm>
              <a:custGeom>
                <a:avLst/>
                <a:gdLst>
                  <a:gd name="T0" fmla="*/ 104 w 107"/>
                  <a:gd name="T1" fmla="*/ 11 h 171"/>
                  <a:gd name="T2" fmla="*/ 94 w 107"/>
                  <a:gd name="T3" fmla="*/ 16 h 171"/>
                  <a:gd name="T4" fmla="*/ 85 w 107"/>
                  <a:gd name="T5" fmla="*/ 21 h 171"/>
                  <a:gd name="T6" fmla="*/ 74 w 107"/>
                  <a:gd name="T7" fmla="*/ 28 h 171"/>
                  <a:gd name="T8" fmla="*/ 64 w 107"/>
                  <a:gd name="T9" fmla="*/ 34 h 171"/>
                  <a:gd name="T10" fmla="*/ 54 w 107"/>
                  <a:gd name="T11" fmla="*/ 42 h 171"/>
                  <a:gd name="T12" fmla="*/ 46 w 107"/>
                  <a:gd name="T13" fmla="*/ 51 h 171"/>
                  <a:gd name="T14" fmla="*/ 41 w 107"/>
                  <a:gd name="T15" fmla="*/ 56 h 171"/>
                  <a:gd name="T16" fmla="*/ 38 w 107"/>
                  <a:gd name="T17" fmla="*/ 66 h 171"/>
                  <a:gd name="T18" fmla="*/ 37 w 107"/>
                  <a:gd name="T19" fmla="*/ 76 h 171"/>
                  <a:gd name="T20" fmla="*/ 37 w 107"/>
                  <a:gd name="T21" fmla="*/ 86 h 171"/>
                  <a:gd name="T22" fmla="*/ 37 w 107"/>
                  <a:gd name="T23" fmla="*/ 96 h 171"/>
                  <a:gd name="T24" fmla="*/ 37 w 107"/>
                  <a:gd name="T25" fmla="*/ 105 h 171"/>
                  <a:gd name="T26" fmla="*/ 38 w 107"/>
                  <a:gd name="T27" fmla="*/ 114 h 171"/>
                  <a:gd name="T28" fmla="*/ 53 w 107"/>
                  <a:gd name="T29" fmla="*/ 171 h 171"/>
                  <a:gd name="T30" fmla="*/ 9 w 107"/>
                  <a:gd name="T31" fmla="*/ 148 h 171"/>
                  <a:gd name="T32" fmla="*/ 7 w 107"/>
                  <a:gd name="T33" fmla="*/ 144 h 171"/>
                  <a:gd name="T34" fmla="*/ 5 w 107"/>
                  <a:gd name="T35" fmla="*/ 134 h 171"/>
                  <a:gd name="T36" fmla="*/ 3 w 107"/>
                  <a:gd name="T37" fmla="*/ 124 h 171"/>
                  <a:gd name="T38" fmla="*/ 1 w 107"/>
                  <a:gd name="T39" fmla="*/ 112 h 171"/>
                  <a:gd name="T40" fmla="*/ 0 w 107"/>
                  <a:gd name="T41" fmla="*/ 98 h 171"/>
                  <a:gd name="T42" fmla="*/ 0 w 107"/>
                  <a:gd name="T43" fmla="*/ 85 h 171"/>
                  <a:gd name="T44" fmla="*/ 0 w 107"/>
                  <a:gd name="T45" fmla="*/ 73 h 171"/>
                  <a:gd name="T46" fmla="*/ 4 w 107"/>
                  <a:gd name="T47" fmla="*/ 62 h 171"/>
                  <a:gd name="T48" fmla="*/ 6 w 107"/>
                  <a:gd name="T49" fmla="*/ 52 h 171"/>
                  <a:gd name="T50" fmla="*/ 10 w 107"/>
                  <a:gd name="T51" fmla="*/ 42 h 171"/>
                  <a:gd name="T52" fmla="*/ 14 w 107"/>
                  <a:gd name="T53" fmla="*/ 32 h 171"/>
                  <a:gd name="T54" fmla="*/ 21 w 107"/>
                  <a:gd name="T55" fmla="*/ 25 h 171"/>
                  <a:gd name="T56" fmla="*/ 32 w 107"/>
                  <a:gd name="T57" fmla="*/ 19 h 171"/>
                  <a:gd name="T58" fmla="*/ 44 w 107"/>
                  <a:gd name="T59" fmla="*/ 12 h 171"/>
                  <a:gd name="T60" fmla="*/ 54 w 107"/>
                  <a:gd name="T61" fmla="*/ 5 h 171"/>
                  <a:gd name="T62" fmla="*/ 60 w 107"/>
                  <a:gd name="T63" fmla="*/ 0 h 171"/>
                  <a:gd name="T64" fmla="*/ 107 w 107"/>
                  <a:gd name="T65" fmla="*/ 11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171">
                    <a:moveTo>
                      <a:pt x="107" y="11"/>
                    </a:moveTo>
                    <a:lnTo>
                      <a:pt x="104" y="11"/>
                    </a:lnTo>
                    <a:lnTo>
                      <a:pt x="99" y="14"/>
                    </a:lnTo>
                    <a:lnTo>
                      <a:pt x="94" y="16"/>
                    </a:lnTo>
                    <a:lnTo>
                      <a:pt x="90" y="19"/>
                    </a:lnTo>
                    <a:lnTo>
                      <a:pt x="85" y="21"/>
                    </a:lnTo>
                    <a:lnTo>
                      <a:pt x="80" y="25"/>
                    </a:lnTo>
                    <a:lnTo>
                      <a:pt x="74" y="28"/>
                    </a:lnTo>
                    <a:lnTo>
                      <a:pt x="70" y="32"/>
                    </a:lnTo>
                    <a:lnTo>
                      <a:pt x="64" y="34"/>
                    </a:lnTo>
                    <a:lnTo>
                      <a:pt x="59" y="39"/>
                    </a:lnTo>
                    <a:lnTo>
                      <a:pt x="54" y="42"/>
                    </a:lnTo>
                    <a:lnTo>
                      <a:pt x="50" y="46"/>
                    </a:lnTo>
                    <a:lnTo>
                      <a:pt x="46" y="51"/>
                    </a:lnTo>
                    <a:lnTo>
                      <a:pt x="44" y="54"/>
                    </a:lnTo>
                    <a:lnTo>
                      <a:pt x="41" y="56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8" y="72"/>
                    </a:lnTo>
                    <a:lnTo>
                      <a:pt x="37" y="76"/>
                    </a:lnTo>
                    <a:lnTo>
                      <a:pt x="37" y="82"/>
                    </a:lnTo>
                    <a:lnTo>
                      <a:pt x="37" y="86"/>
                    </a:lnTo>
                    <a:lnTo>
                      <a:pt x="37" y="92"/>
                    </a:lnTo>
                    <a:lnTo>
                      <a:pt x="37" y="96"/>
                    </a:lnTo>
                    <a:lnTo>
                      <a:pt x="37" y="101"/>
                    </a:lnTo>
                    <a:lnTo>
                      <a:pt x="37" y="105"/>
                    </a:lnTo>
                    <a:lnTo>
                      <a:pt x="38" y="109"/>
                    </a:lnTo>
                    <a:lnTo>
                      <a:pt x="38" y="114"/>
                    </a:lnTo>
                    <a:lnTo>
                      <a:pt x="39" y="116"/>
                    </a:lnTo>
                    <a:lnTo>
                      <a:pt x="53" y="171"/>
                    </a:lnTo>
                    <a:lnTo>
                      <a:pt x="10" y="149"/>
                    </a:lnTo>
                    <a:lnTo>
                      <a:pt x="9" y="148"/>
                    </a:lnTo>
                    <a:lnTo>
                      <a:pt x="9" y="146"/>
                    </a:lnTo>
                    <a:lnTo>
                      <a:pt x="7" y="144"/>
                    </a:lnTo>
                    <a:lnTo>
                      <a:pt x="6" y="140"/>
                    </a:lnTo>
                    <a:lnTo>
                      <a:pt x="5" y="134"/>
                    </a:lnTo>
                    <a:lnTo>
                      <a:pt x="4" y="129"/>
                    </a:lnTo>
                    <a:lnTo>
                      <a:pt x="3" y="124"/>
                    </a:lnTo>
                    <a:lnTo>
                      <a:pt x="3" y="118"/>
                    </a:lnTo>
                    <a:lnTo>
                      <a:pt x="1" y="112"/>
                    </a:lnTo>
                    <a:lnTo>
                      <a:pt x="0" y="105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0" y="85"/>
                    </a:lnTo>
                    <a:lnTo>
                      <a:pt x="0" y="79"/>
                    </a:lnTo>
                    <a:lnTo>
                      <a:pt x="0" y="73"/>
                    </a:lnTo>
                    <a:lnTo>
                      <a:pt x="3" y="68"/>
                    </a:lnTo>
                    <a:lnTo>
                      <a:pt x="4" y="62"/>
                    </a:lnTo>
                    <a:lnTo>
                      <a:pt x="5" y="56"/>
                    </a:lnTo>
                    <a:lnTo>
                      <a:pt x="6" y="52"/>
                    </a:lnTo>
                    <a:lnTo>
                      <a:pt x="7" y="48"/>
                    </a:lnTo>
                    <a:lnTo>
                      <a:pt x="10" y="42"/>
                    </a:lnTo>
                    <a:lnTo>
                      <a:pt x="12" y="36"/>
                    </a:lnTo>
                    <a:lnTo>
                      <a:pt x="14" y="32"/>
                    </a:lnTo>
                    <a:lnTo>
                      <a:pt x="18" y="28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8" y="15"/>
                    </a:lnTo>
                    <a:lnTo>
                      <a:pt x="44" y="12"/>
                    </a:lnTo>
                    <a:lnTo>
                      <a:pt x="50" y="8"/>
                    </a:lnTo>
                    <a:lnTo>
                      <a:pt x="54" y="5"/>
                    </a:lnTo>
                    <a:lnTo>
                      <a:pt x="58" y="2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107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1" name="Freeform 356"/>
              <p:cNvSpPr>
                <a:spLocks noChangeAspect="1"/>
              </p:cNvSpPr>
              <p:nvPr/>
            </p:nvSpPr>
            <p:spPr bwMode="auto">
              <a:xfrm>
                <a:off x="2632" y="2984"/>
                <a:ext cx="67" cy="321"/>
              </a:xfrm>
              <a:custGeom>
                <a:avLst/>
                <a:gdLst>
                  <a:gd name="T0" fmla="*/ 56 w 67"/>
                  <a:gd name="T1" fmla="*/ 0 h 321"/>
                  <a:gd name="T2" fmla="*/ 61 w 67"/>
                  <a:gd name="T3" fmla="*/ 129 h 321"/>
                  <a:gd name="T4" fmla="*/ 60 w 67"/>
                  <a:gd name="T5" fmla="*/ 130 h 321"/>
                  <a:gd name="T6" fmla="*/ 58 w 67"/>
                  <a:gd name="T7" fmla="*/ 133 h 321"/>
                  <a:gd name="T8" fmla="*/ 53 w 67"/>
                  <a:gd name="T9" fmla="*/ 136 h 321"/>
                  <a:gd name="T10" fmla="*/ 49 w 67"/>
                  <a:gd name="T11" fmla="*/ 143 h 321"/>
                  <a:gd name="T12" fmla="*/ 47 w 67"/>
                  <a:gd name="T13" fmla="*/ 145 h 321"/>
                  <a:gd name="T14" fmla="*/ 43 w 67"/>
                  <a:gd name="T15" fmla="*/ 150 h 321"/>
                  <a:gd name="T16" fmla="*/ 41 w 67"/>
                  <a:gd name="T17" fmla="*/ 154 h 321"/>
                  <a:gd name="T18" fmla="*/ 38 w 67"/>
                  <a:gd name="T19" fmla="*/ 160 h 321"/>
                  <a:gd name="T20" fmla="*/ 35 w 67"/>
                  <a:gd name="T21" fmla="*/ 163 h 321"/>
                  <a:gd name="T22" fmla="*/ 32 w 67"/>
                  <a:gd name="T23" fmla="*/ 169 h 321"/>
                  <a:gd name="T24" fmla="*/ 29 w 67"/>
                  <a:gd name="T25" fmla="*/ 175 h 321"/>
                  <a:gd name="T26" fmla="*/ 27 w 67"/>
                  <a:gd name="T27" fmla="*/ 181 h 321"/>
                  <a:gd name="T28" fmla="*/ 23 w 67"/>
                  <a:gd name="T29" fmla="*/ 187 h 321"/>
                  <a:gd name="T30" fmla="*/ 21 w 67"/>
                  <a:gd name="T31" fmla="*/ 193 h 321"/>
                  <a:gd name="T32" fmla="*/ 20 w 67"/>
                  <a:gd name="T33" fmla="*/ 198 h 321"/>
                  <a:gd name="T34" fmla="*/ 20 w 67"/>
                  <a:gd name="T35" fmla="*/ 204 h 321"/>
                  <a:gd name="T36" fmla="*/ 19 w 67"/>
                  <a:gd name="T37" fmla="*/ 209 h 321"/>
                  <a:gd name="T38" fmla="*/ 19 w 67"/>
                  <a:gd name="T39" fmla="*/ 215 h 321"/>
                  <a:gd name="T40" fmla="*/ 20 w 67"/>
                  <a:gd name="T41" fmla="*/ 220 h 321"/>
                  <a:gd name="T42" fmla="*/ 21 w 67"/>
                  <a:gd name="T43" fmla="*/ 225 h 321"/>
                  <a:gd name="T44" fmla="*/ 21 w 67"/>
                  <a:gd name="T45" fmla="*/ 229 h 321"/>
                  <a:gd name="T46" fmla="*/ 22 w 67"/>
                  <a:gd name="T47" fmla="*/ 234 h 321"/>
                  <a:gd name="T48" fmla="*/ 22 w 67"/>
                  <a:gd name="T49" fmla="*/ 236 h 321"/>
                  <a:gd name="T50" fmla="*/ 23 w 67"/>
                  <a:gd name="T51" fmla="*/ 240 h 321"/>
                  <a:gd name="T52" fmla="*/ 26 w 67"/>
                  <a:gd name="T53" fmla="*/ 243 h 321"/>
                  <a:gd name="T54" fmla="*/ 27 w 67"/>
                  <a:gd name="T55" fmla="*/ 245 h 321"/>
                  <a:gd name="T56" fmla="*/ 65 w 67"/>
                  <a:gd name="T57" fmla="*/ 287 h 321"/>
                  <a:gd name="T58" fmla="*/ 67 w 67"/>
                  <a:gd name="T59" fmla="*/ 321 h 321"/>
                  <a:gd name="T60" fmla="*/ 20 w 67"/>
                  <a:gd name="T61" fmla="*/ 315 h 321"/>
                  <a:gd name="T62" fmla="*/ 0 w 67"/>
                  <a:gd name="T63" fmla="*/ 229 h 321"/>
                  <a:gd name="T64" fmla="*/ 7 w 67"/>
                  <a:gd name="T65" fmla="*/ 9 h 321"/>
                  <a:gd name="T66" fmla="*/ 56 w 67"/>
                  <a:gd name="T67" fmla="*/ 0 h 321"/>
                  <a:gd name="T68" fmla="*/ 56 w 67"/>
                  <a:gd name="T69" fmla="*/ 0 h 3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7" h="321">
                    <a:moveTo>
                      <a:pt x="56" y="0"/>
                    </a:moveTo>
                    <a:lnTo>
                      <a:pt x="61" y="129"/>
                    </a:lnTo>
                    <a:lnTo>
                      <a:pt x="60" y="130"/>
                    </a:lnTo>
                    <a:lnTo>
                      <a:pt x="58" y="133"/>
                    </a:lnTo>
                    <a:lnTo>
                      <a:pt x="53" y="136"/>
                    </a:lnTo>
                    <a:lnTo>
                      <a:pt x="49" y="143"/>
                    </a:lnTo>
                    <a:lnTo>
                      <a:pt x="47" y="145"/>
                    </a:lnTo>
                    <a:lnTo>
                      <a:pt x="43" y="150"/>
                    </a:lnTo>
                    <a:lnTo>
                      <a:pt x="41" y="154"/>
                    </a:lnTo>
                    <a:lnTo>
                      <a:pt x="38" y="160"/>
                    </a:lnTo>
                    <a:lnTo>
                      <a:pt x="35" y="163"/>
                    </a:lnTo>
                    <a:lnTo>
                      <a:pt x="32" y="169"/>
                    </a:lnTo>
                    <a:lnTo>
                      <a:pt x="29" y="175"/>
                    </a:lnTo>
                    <a:lnTo>
                      <a:pt x="27" y="181"/>
                    </a:lnTo>
                    <a:lnTo>
                      <a:pt x="23" y="187"/>
                    </a:lnTo>
                    <a:lnTo>
                      <a:pt x="21" y="193"/>
                    </a:lnTo>
                    <a:lnTo>
                      <a:pt x="20" y="198"/>
                    </a:lnTo>
                    <a:lnTo>
                      <a:pt x="20" y="204"/>
                    </a:lnTo>
                    <a:lnTo>
                      <a:pt x="19" y="209"/>
                    </a:lnTo>
                    <a:lnTo>
                      <a:pt x="19" y="215"/>
                    </a:lnTo>
                    <a:lnTo>
                      <a:pt x="20" y="220"/>
                    </a:lnTo>
                    <a:lnTo>
                      <a:pt x="21" y="225"/>
                    </a:lnTo>
                    <a:lnTo>
                      <a:pt x="21" y="229"/>
                    </a:lnTo>
                    <a:lnTo>
                      <a:pt x="22" y="234"/>
                    </a:lnTo>
                    <a:lnTo>
                      <a:pt x="22" y="236"/>
                    </a:lnTo>
                    <a:lnTo>
                      <a:pt x="23" y="240"/>
                    </a:lnTo>
                    <a:lnTo>
                      <a:pt x="26" y="243"/>
                    </a:lnTo>
                    <a:lnTo>
                      <a:pt x="27" y="245"/>
                    </a:lnTo>
                    <a:lnTo>
                      <a:pt x="65" y="287"/>
                    </a:lnTo>
                    <a:lnTo>
                      <a:pt x="67" y="321"/>
                    </a:lnTo>
                    <a:lnTo>
                      <a:pt x="20" y="315"/>
                    </a:lnTo>
                    <a:lnTo>
                      <a:pt x="0" y="229"/>
                    </a:lnTo>
                    <a:lnTo>
                      <a:pt x="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2" name="Freeform 357"/>
              <p:cNvSpPr>
                <a:spLocks noChangeAspect="1"/>
              </p:cNvSpPr>
              <p:nvPr/>
            </p:nvSpPr>
            <p:spPr bwMode="auto">
              <a:xfrm>
                <a:off x="1323" y="2751"/>
                <a:ext cx="980" cy="237"/>
              </a:xfrm>
              <a:custGeom>
                <a:avLst/>
                <a:gdLst>
                  <a:gd name="T0" fmla="*/ 109 w 980"/>
                  <a:gd name="T1" fmla="*/ 69 h 237"/>
                  <a:gd name="T2" fmla="*/ 135 w 980"/>
                  <a:gd name="T3" fmla="*/ 68 h 237"/>
                  <a:gd name="T4" fmla="*/ 168 w 980"/>
                  <a:gd name="T5" fmla="*/ 67 h 237"/>
                  <a:gd name="T6" fmla="*/ 207 w 980"/>
                  <a:gd name="T7" fmla="*/ 64 h 237"/>
                  <a:gd name="T8" fmla="*/ 233 w 980"/>
                  <a:gd name="T9" fmla="*/ 64 h 237"/>
                  <a:gd name="T10" fmla="*/ 267 w 980"/>
                  <a:gd name="T11" fmla="*/ 62 h 237"/>
                  <a:gd name="T12" fmla="*/ 320 w 980"/>
                  <a:gd name="T13" fmla="*/ 62 h 237"/>
                  <a:gd name="T14" fmla="*/ 388 w 980"/>
                  <a:gd name="T15" fmla="*/ 62 h 237"/>
                  <a:gd name="T16" fmla="*/ 467 w 980"/>
                  <a:gd name="T17" fmla="*/ 62 h 237"/>
                  <a:gd name="T18" fmla="*/ 549 w 980"/>
                  <a:gd name="T19" fmla="*/ 63 h 237"/>
                  <a:gd name="T20" fmla="*/ 631 w 980"/>
                  <a:gd name="T21" fmla="*/ 63 h 237"/>
                  <a:gd name="T22" fmla="*/ 708 w 980"/>
                  <a:gd name="T23" fmla="*/ 66 h 237"/>
                  <a:gd name="T24" fmla="*/ 776 w 980"/>
                  <a:gd name="T25" fmla="*/ 66 h 237"/>
                  <a:gd name="T26" fmla="*/ 829 w 980"/>
                  <a:gd name="T27" fmla="*/ 67 h 237"/>
                  <a:gd name="T28" fmla="*/ 863 w 980"/>
                  <a:gd name="T29" fmla="*/ 68 h 237"/>
                  <a:gd name="T30" fmla="*/ 857 w 980"/>
                  <a:gd name="T31" fmla="*/ 39 h 237"/>
                  <a:gd name="T32" fmla="*/ 829 w 980"/>
                  <a:gd name="T33" fmla="*/ 37 h 237"/>
                  <a:gd name="T34" fmla="*/ 775 w 980"/>
                  <a:gd name="T35" fmla="*/ 34 h 237"/>
                  <a:gd name="T36" fmla="*/ 701 w 980"/>
                  <a:gd name="T37" fmla="*/ 32 h 237"/>
                  <a:gd name="T38" fmla="*/ 613 w 980"/>
                  <a:gd name="T39" fmla="*/ 29 h 237"/>
                  <a:gd name="T40" fmla="*/ 517 w 980"/>
                  <a:gd name="T41" fmla="*/ 28 h 237"/>
                  <a:gd name="T42" fmla="*/ 419 w 980"/>
                  <a:gd name="T43" fmla="*/ 24 h 237"/>
                  <a:gd name="T44" fmla="*/ 326 w 980"/>
                  <a:gd name="T45" fmla="*/ 23 h 237"/>
                  <a:gd name="T46" fmla="*/ 243 w 980"/>
                  <a:gd name="T47" fmla="*/ 23 h 237"/>
                  <a:gd name="T48" fmla="*/ 176 w 980"/>
                  <a:gd name="T49" fmla="*/ 24 h 237"/>
                  <a:gd name="T50" fmla="*/ 132 w 980"/>
                  <a:gd name="T51" fmla="*/ 28 h 237"/>
                  <a:gd name="T52" fmla="*/ 97 w 980"/>
                  <a:gd name="T53" fmla="*/ 36 h 237"/>
                  <a:gd name="T54" fmla="*/ 62 w 980"/>
                  <a:gd name="T55" fmla="*/ 49 h 237"/>
                  <a:gd name="T56" fmla="*/ 37 w 980"/>
                  <a:gd name="T57" fmla="*/ 61 h 237"/>
                  <a:gd name="T58" fmla="*/ 9 w 980"/>
                  <a:gd name="T59" fmla="*/ 79 h 237"/>
                  <a:gd name="T60" fmla="*/ 1 w 980"/>
                  <a:gd name="T61" fmla="*/ 99 h 237"/>
                  <a:gd name="T62" fmla="*/ 16 w 980"/>
                  <a:gd name="T63" fmla="*/ 122 h 237"/>
                  <a:gd name="T64" fmla="*/ 47 w 980"/>
                  <a:gd name="T65" fmla="*/ 140 h 237"/>
                  <a:gd name="T66" fmla="*/ 72 w 980"/>
                  <a:gd name="T67" fmla="*/ 147 h 237"/>
                  <a:gd name="T68" fmla="*/ 106 w 980"/>
                  <a:gd name="T69" fmla="*/ 155 h 237"/>
                  <a:gd name="T70" fmla="*/ 150 w 980"/>
                  <a:gd name="T71" fmla="*/ 162 h 237"/>
                  <a:gd name="T72" fmla="*/ 186 w 980"/>
                  <a:gd name="T73" fmla="*/ 164 h 237"/>
                  <a:gd name="T74" fmla="*/ 247 w 980"/>
                  <a:gd name="T75" fmla="*/ 167 h 237"/>
                  <a:gd name="T76" fmla="*/ 326 w 980"/>
                  <a:gd name="T77" fmla="*/ 169 h 237"/>
                  <a:gd name="T78" fmla="*/ 418 w 980"/>
                  <a:gd name="T79" fmla="*/ 174 h 237"/>
                  <a:gd name="T80" fmla="*/ 514 w 980"/>
                  <a:gd name="T81" fmla="*/ 175 h 237"/>
                  <a:gd name="T82" fmla="*/ 610 w 980"/>
                  <a:gd name="T83" fmla="*/ 177 h 237"/>
                  <a:gd name="T84" fmla="*/ 701 w 980"/>
                  <a:gd name="T85" fmla="*/ 180 h 237"/>
                  <a:gd name="T86" fmla="*/ 781 w 980"/>
                  <a:gd name="T87" fmla="*/ 182 h 237"/>
                  <a:gd name="T88" fmla="*/ 839 w 980"/>
                  <a:gd name="T89" fmla="*/ 183 h 237"/>
                  <a:gd name="T90" fmla="*/ 876 w 980"/>
                  <a:gd name="T91" fmla="*/ 183 h 237"/>
                  <a:gd name="T92" fmla="*/ 946 w 980"/>
                  <a:gd name="T93" fmla="*/ 199 h 237"/>
                  <a:gd name="T94" fmla="*/ 227 w 980"/>
                  <a:gd name="T95" fmla="*/ 124 h 237"/>
                  <a:gd name="T96" fmla="*/ 200 w 980"/>
                  <a:gd name="T97" fmla="*/ 124 h 237"/>
                  <a:gd name="T98" fmla="*/ 169 w 980"/>
                  <a:gd name="T99" fmla="*/ 124 h 237"/>
                  <a:gd name="T100" fmla="*/ 141 w 980"/>
                  <a:gd name="T101" fmla="*/ 123 h 237"/>
                  <a:gd name="T102" fmla="*/ 116 w 980"/>
                  <a:gd name="T103" fmla="*/ 115 h 237"/>
                  <a:gd name="T104" fmla="*/ 92 w 980"/>
                  <a:gd name="T105" fmla="*/ 103 h 237"/>
                  <a:gd name="T106" fmla="*/ 96 w 980"/>
                  <a:gd name="T107" fmla="*/ 71 h 23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80" h="237">
                    <a:moveTo>
                      <a:pt x="96" y="71"/>
                    </a:moveTo>
                    <a:lnTo>
                      <a:pt x="96" y="70"/>
                    </a:lnTo>
                    <a:lnTo>
                      <a:pt x="97" y="70"/>
                    </a:lnTo>
                    <a:lnTo>
                      <a:pt x="99" y="70"/>
                    </a:lnTo>
                    <a:lnTo>
                      <a:pt x="104" y="70"/>
                    </a:lnTo>
                    <a:lnTo>
                      <a:pt x="109" y="69"/>
                    </a:lnTo>
                    <a:lnTo>
                      <a:pt x="115" y="69"/>
                    </a:lnTo>
                    <a:lnTo>
                      <a:pt x="118" y="69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30" y="69"/>
                    </a:lnTo>
                    <a:lnTo>
                      <a:pt x="135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1" y="67"/>
                    </a:lnTo>
                    <a:lnTo>
                      <a:pt x="168" y="67"/>
                    </a:lnTo>
                    <a:lnTo>
                      <a:pt x="175" y="67"/>
                    </a:lnTo>
                    <a:lnTo>
                      <a:pt x="180" y="66"/>
                    </a:lnTo>
                    <a:lnTo>
                      <a:pt x="188" y="66"/>
                    </a:lnTo>
                    <a:lnTo>
                      <a:pt x="196" y="66"/>
                    </a:lnTo>
                    <a:lnTo>
                      <a:pt x="204" y="66"/>
                    </a:lnTo>
                    <a:lnTo>
                      <a:pt x="207" y="64"/>
                    </a:lnTo>
                    <a:lnTo>
                      <a:pt x="212" y="64"/>
                    </a:lnTo>
                    <a:lnTo>
                      <a:pt x="216" y="64"/>
                    </a:lnTo>
                    <a:lnTo>
                      <a:pt x="220" y="64"/>
                    </a:lnTo>
                    <a:lnTo>
                      <a:pt x="224" y="64"/>
                    </a:lnTo>
                    <a:lnTo>
                      <a:pt x="229" y="64"/>
                    </a:lnTo>
                    <a:lnTo>
                      <a:pt x="233" y="64"/>
                    </a:lnTo>
                    <a:lnTo>
                      <a:pt x="238" y="64"/>
                    </a:lnTo>
                    <a:lnTo>
                      <a:pt x="243" y="63"/>
                    </a:lnTo>
                    <a:lnTo>
                      <a:pt x="247" y="63"/>
                    </a:lnTo>
                    <a:lnTo>
                      <a:pt x="253" y="63"/>
                    </a:lnTo>
                    <a:lnTo>
                      <a:pt x="260" y="63"/>
                    </a:lnTo>
                    <a:lnTo>
                      <a:pt x="267" y="62"/>
                    </a:lnTo>
                    <a:lnTo>
                      <a:pt x="276" y="62"/>
                    </a:lnTo>
                    <a:lnTo>
                      <a:pt x="284" y="62"/>
                    </a:lnTo>
                    <a:lnTo>
                      <a:pt x="292" y="62"/>
                    </a:lnTo>
                    <a:lnTo>
                      <a:pt x="301" y="62"/>
                    </a:lnTo>
                    <a:lnTo>
                      <a:pt x="311" y="62"/>
                    </a:lnTo>
                    <a:lnTo>
                      <a:pt x="320" y="62"/>
                    </a:lnTo>
                    <a:lnTo>
                      <a:pt x="331" y="62"/>
                    </a:lnTo>
                    <a:lnTo>
                      <a:pt x="343" y="62"/>
                    </a:lnTo>
                    <a:lnTo>
                      <a:pt x="353" y="62"/>
                    </a:lnTo>
                    <a:lnTo>
                      <a:pt x="365" y="62"/>
                    </a:lnTo>
                    <a:lnTo>
                      <a:pt x="378" y="62"/>
                    </a:lnTo>
                    <a:lnTo>
                      <a:pt x="388" y="62"/>
                    </a:lnTo>
                    <a:lnTo>
                      <a:pt x="401" y="62"/>
                    </a:lnTo>
                    <a:lnTo>
                      <a:pt x="414" y="62"/>
                    </a:lnTo>
                    <a:lnTo>
                      <a:pt x="427" y="62"/>
                    </a:lnTo>
                    <a:lnTo>
                      <a:pt x="440" y="62"/>
                    </a:lnTo>
                    <a:lnTo>
                      <a:pt x="454" y="62"/>
                    </a:lnTo>
                    <a:lnTo>
                      <a:pt x="467" y="62"/>
                    </a:lnTo>
                    <a:lnTo>
                      <a:pt x="481" y="62"/>
                    </a:lnTo>
                    <a:lnTo>
                      <a:pt x="494" y="62"/>
                    </a:lnTo>
                    <a:lnTo>
                      <a:pt x="507" y="62"/>
                    </a:lnTo>
                    <a:lnTo>
                      <a:pt x="521" y="62"/>
                    </a:lnTo>
                    <a:lnTo>
                      <a:pt x="535" y="63"/>
                    </a:lnTo>
                    <a:lnTo>
                      <a:pt x="549" y="63"/>
                    </a:lnTo>
                    <a:lnTo>
                      <a:pt x="563" y="63"/>
                    </a:lnTo>
                    <a:lnTo>
                      <a:pt x="577" y="63"/>
                    </a:lnTo>
                    <a:lnTo>
                      <a:pt x="591" y="63"/>
                    </a:lnTo>
                    <a:lnTo>
                      <a:pt x="604" y="63"/>
                    </a:lnTo>
                    <a:lnTo>
                      <a:pt x="618" y="63"/>
                    </a:lnTo>
                    <a:lnTo>
                      <a:pt x="631" y="63"/>
                    </a:lnTo>
                    <a:lnTo>
                      <a:pt x="644" y="63"/>
                    </a:lnTo>
                    <a:lnTo>
                      <a:pt x="657" y="63"/>
                    </a:lnTo>
                    <a:lnTo>
                      <a:pt x="670" y="64"/>
                    </a:lnTo>
                    <a:lnTo>
                      <a:pt x="683" y="64"/>
                    </a:lnTo>
                    <a:lnTo>
                      <a:pt x="696" y="66"/>
                    </a:lnTo>
                    <a:lnTo>
                      <a:pt x="708" y="66"/>
                    </a:lnTo>
                    <a:lnTo>
                      <a:pt x="719" y="66"/>
                    </a:lnTo>
                    <a:lnTo>
                      <a:pt x="731" y="66"/>
                    </a:lnTo>
                    <a:lnTo>
                      <a:pt x="743" y="66"/>
                    </a:lnTo>
                    <a:lnTo>
                      <a:pt x="755" y="66"/>
                    </a:lnTo>
                    <a:lnTo>
                      <a:pt x="765" y="66"/>
                    </a:lnTo>
                    <a:lnTo>
                      <a:pt x="776" y="66"/>
                    </a:lnTo>
                    <a:lnTo>
                      <a:pt x="786" y="67"/>
                    </a:lnTo>
                    <a:lnTo>
                      <a:pt x="795" y="67"/>
                    </a:lnTo>
                    <a:lnTo>
                      <a:pt x="804" y="67"/>
                    </a:lnTo>
                    <a:lnTo>
                      <a:pt x="812" y="67"/>
                    </a:lnTo>
                    <a:lnTo>
                      <a:pt x="820" y="67"/>
                    </a:lnTo>
                    <a:lnTo>
                      <a:pt x="829" y="67"/>
                    </a:lnTo>
                    <a:lnTo>
                      <a:pt x="836" y="67"/>
                    </a:lnTo>
                    <a:lnTo>
                      <a:pt x="843" y="67"/>
                    </a:lnTo>
                    <a:lnTo>
                      <a:pt x="849" y="68"/>
                    </a:lnTo>
                    <a:lnTo>
                      <a:pt x="853" y="68"/>
                    </a:lnTo>
                    <a:lnTo>
                      <a:pt x="858" y="68"/>
                    </a:lnTo>
                    <a:lnTo>
                      <a:pt x="863" y="68"/>
                    </a:lnTo>
                    <a:lnTo>
                      <a:pt x="866" y="68"/>
                    </a:lnTo>
                    <a:lnTo>
                      <a:pt x="871" y="68"/>
                    </a:lnTo>
                    <a:lnTo>
                      <a:pt x="872" y="68"/>
                    </a:lnTo>
                    <a:lnTo>
                      <a:pt x="956" y="7"/>
                    </a:lnTo>
                    <a:lnTo>
                      <a:pt x="912" y="0"/>
                    </a:lnTo>
                    <a:lnTo>
                      <a:pt x="857" y="39"/>
                    </a:lnTo>
                    <a:lnTo>
                      <a:pt x="855" y="37"/>
                    </a:lnTo>
                    <a:lnTo>
                      <a:pt x="849" y="37"/>
                    </a:lnTo>
                    <a:lnTo>
                      <a:pt x="844" y="37"/>
                    </a:lnTo>
                    <a:lnTo>
                      <a:pt x="840" y="37"/>
                    </a:lnTo>
                    <a:lnTo>
                      <a:pt x="835" y="37"/>
                    </a:lnTo>
                    <a:lnTo>
                      <a:pt x="829" y="37"/>
                    </a:lnTo>
                    <a:lnTo>
                      <a:pt x="820" y="36"/>
                    </a:lnTo>
                    <a:lnTo>
                      <a:pt x="813" y="36"/>
                    </a:lnTo>
                    <a:lnTo>
                      <a:pt x="804" y="36"/>
                    </a:lnTo>
                    <a:lnTo>
                      <a:pt x="795" y="36"/>
                    </a:lnTo>
                    <a:lnTo>
                      <a:pt x="785" y="35"/>
                    </a:lnTo>
                    <a:lnTo>
                      <a:pt x="775" y="34"/>
                    </a:lnTo>
                    <a:lnTo>
                      <a:pt x="763" y="34"/>
                    </a:lnTo>
                    <a:lnTo>
                      <a:pt x="752" y="34"/>
                    </a:lnTo>
                    <a:lnTo>
                      <a:pt x="739" y="34"/>
                    </a:lnTo>
                    <a:lnTo>
                      <a:pt x="728" y="33"/>
                    </a:lnTo>
                    <a:lnTo>
                      <a:pt x="714" y="32"/>
                    </a:lnTo>
                    <a:lnTo>
                      <a:pt x="701" y="32"/>
                    </a:lnTo>
                    <a:lnTo>
                      <a:pt x="687" y="32"/>
                    </a:lnTo>
                    <a:lnTo>
                      <a:pt x="673" y="32"/>
                    </a:lnTo>
                    <a:lnTo>
                      <a:pt x="658" y="30"/>
                    </a:lnTo>
                    <a:lnTo>
                      <a:pt x="644" y="30"/>
                    </a:lnTo>
                    <a:lnTo>
                      <a:pt x="628" y="30"/>
                    </a:lnTo>
                    <a:lnTo>
                      <a:pt x="613" y="29"/>
                    </a:lnTo>
                    <a:lnTo>
                      <a:pt x="597" y="29"/>
                    </a:lnTo>
                    <a:lnTo>
                      <a:pt x="582" y="29"/>
                    </a:lnTo>
                    <a:lnTo>
                      <a:pt x="566" y="28"/>
                    </a:lnTo>
                    <a:lnTo>
                      <a:pt x="549" y="28"/>
                    </a:lnTo>
                    <a:lnTo>
                      <a:pt x="533" y="28"/>
                    </a:lnTo>
                    <a:lnTo>
                      <a:pt x="517" y="28"/>
                    </a:lnTo>
                    <a:lnTo>
                      <a:pt x="501" y="27"/>
                    </a:lnTo>
                    <a:lnTo>
                      <a:pt x="485" y="26"/>
                    </a:lnTo>
                    <a:lnTo>
                      <a:pt x="468" y="26"/>
                    </a:lnTo>
                    <a:lnTo>
                      <a:pt x="452" y="26"/>
                    </a:lnTo>
                    <a:lnTo>
                      <a:pt x="435" y="24"/>
                    </a:lnTo>
                    <a:lnTo>
                      <a:pt x="419" y="24"/>
                    </a:lnTo>
                    <a:lnTo>
                      <a:pt x="404" y="23"/>
                    </a:lnTo>
                    <a:lnTo>
                      <a:pt x="388" y="23"/>
                    </a:lnTo>
                    <a:lnTo>
                      <a:pt x="372" y="23"/>
                    </a:lnTo>
                    <a:lnTo>
                      <a:pt x="357" y="23"/>
                    </a:lnTo>
                    <a:lnTo>
                      <a:pt x="341" y="23"/>
                    </a:lnTo>
                    <a:lnTo>
                      <a:pt x="326" y="23"/>
                    </a:lnTo>
                    <a:lnTo>
                      <a:pt x="311" y="23"/>
                    </a:lnTo>
                    <a:lnTo>
                      <a:pt x="297" y="23"/>
                    </a:lnTo>
                    <a:lnTo>
                      <a:pt x="283" y="23"/>
                    </a:lnTo>
                    <a:lnTo>
                      <a:pt x="270" y="23"/>
                    </a:lnTo>
                    <a:lnTo>
                      <a:pt x="256" y="23"/>
                    </a:lnTo>
                    <a:lnTo>
                      <a:pt x="243" y="23"/>
                    </a:lnTo>
                    <a:lnTo>
                      <a:pt x="230" y="23"/>
                    </a:lnTo>
                    <a:lnTo>
                      <a:pt x="218" y="23"/>
                    </a:lnTo>
                    <a:lnTo>
                      <a:pt x="206" y="23"/>
                    </a:lnTo>
                    <a:lnTo>
                      <a:pt x="196" y="23"/>
                    </a:lnTo>
                    <a:lnTo>
                      <a:pt x="185" y="23"/>
                    </a:lnTo>
                    <a:lnTo>
                      <a:pt x="176" y="24"/>
                    </a:lnTo>
                    <a:lnTo>
                      <a:pt x="166" y="24"/>
                    </a:lnTo>
                    <a:lnTo>
                      <a:pt x="158" y="24"/>
                    </a:lnTo>
                    <a:lnTo>
                      <a:pt x="150" y="26"/>
                    </a:lnTo>
                    <a:lnTo>
                      <a:pt x="144" y="26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6" y="28"/>
                    </a:lnTo>
                    <a:lnTo>
                      <a:pt x="124" y="30"/>
                    </a:lnTo>
                    <a:lnTo>
                      <a:pt x="117" y="32"/>
                    </a:lnTo>
                    <a:lnTo>
                      <a:pt x="109" y="33"/>
                    </a:lnTo>
                    <a:lnTo>
                      <a:pt x="103" y="34"/>
                    </a:lnTo>
                    <a:lnTo>
                      <a:pt x="97" y="36"/>
                    </a:lnTo>
                    <a:lnTo>
                      <a:pt x="90" y="39"/>
                    </a:lnTo>
                    <a:lnTo>
                      <a:pt x="84" y="41"/>
                    </a:lnTo>
                    <a:lnTo>
                      <a:pt x="78" y="43"/>
                    </a:lnTo>
                    <a:lnTo>
                      <a:pt x="72" y="46"/>
                    </a:lnTo>
                    <a:lnTo>
                      <a:pt x="67" y="47"/>
                    </a:lnTo>
                    <a:lnTo>
                      <a:pt x="62" y="49"/>
                    </a:lnTo>
                    <a:lnTo>
                      <a:pt x="57" y="50"/>
                    </a:lnTo>
                    <a:lnTo>
                      <a:pt x="54" y="53"/>
                    </a:lnTo>
                    <a:lnTo>
                      <a:pt x="49" y="54"/>
                    </a:lnTo>
                    <a:lnTo>
                      <a:pt x="44" y="56"/>
                    </a:lnTo>
                    <a:lnTo>
                      <a:pt x="41" y="59"/>
                    </a:lnTo>
                    <a:lnTo>
                      <a:pt x="37" y="61"/>
                    </a:lnTo>
                    <a:lnTo>
                      <a:pt x="30" y="63"/>
                    </a:lnTo>
                    <a:lnTo>
                      <a:pt x="24" y="68"/>
                    </a:lnTo>
                    <a:lnTo>
                      <a:pt x="20" y="70"/>
                    </a:lnTo>
                    <a:lnTo>
                      <a:pt x="15" y="74"/>
                    </a:lnTo>
                    <a:lnTo>
                      <a:pt x="10" y="77"/>
                    </a:lnTo>
                    <a:lnTo>
                      <a:pt x="9" y="79"/>
                    </a:lnTo>
                    <a:lnTo>
                      <a:pt x="8" y="79"/>
                    </a:lnTo>
                    <a:lnTo>
                      <a:pt x="5" y="81"/>
                    </a:lnTo>
                    <a:lnTo>
                      <a:pt x="3" y="83"/>
                    </a:lnTo>
                    <a:lnTo>
                      <a:pt x="2" y="88"/>
                    </a:lnTo>
                    <a:lnTo>
                      <a:pt x="0" y="91"/>
                    </a:lnTo>
                    <a:lnTo>
                      <a:pt x="1" y="99"/>
                    </a:lnTo>
                    <a:lnTo>
                      <a:pt x="2" y="102"/>
                    </a:lnTo>
                    <a:lnTo>
                      <a:pt x="3" y="106"/>
                    </a:lnTo>
                    <a:lnTo>
                      <a:pt x="5" y="110"/>
                    </a:lnTo>
                    <a:lnTo>
                      <a:pt x="9" y="115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1" y="126"/>
                    </a:lnTo>
                    <a:lnTo>
                      <a:pt x="28" y="129"/>
                    </a:lnTo>
                    <a:lnTo>
                      <a:pt x="33" y="133"/>
                    </a:lnTo>
                    <a:lnTo>
                      <a:pt x="40" y="136"/>
                    </a:lnTo>
                    <a:lnTo>
                      <a:pt x="43" y="137"/>
                    </a:lnTo>
                    <a:lnTo>
                      <a:pt x="47" y="140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60" y="143"/>
                    </a:lnTo>
                    <a:lnTo>
                      <a:pt x="63" y="146"/>
                    </a:lnTo>
                    <a:lnTo>
                      <a:pt x="68" y="146"/>
                    </a:lnTo>
                    <a:lnTo>
                      <a:pt x="72" y="147"/>
                    </a:lnTo>
                    <a:lnTo>
                      <a:pt x="77" y="148"/>
                    </a:lnTo>
                    <a:lnTo>
                      <a:pt x="83" y="149"/>
                    </a:lnTo>
                    <a:lnTo>
                      <a:pt x="89" y="151"/>
                    </a:lnTo>
                    <a:lnTo>
                      <a:pt x="95" y="153"/>
                    </a:lnTo>
                    <a:lnTo>
                      <a:pt x="101" y="154"/>
                    </a:lnTo>
                    <a:lnTo>
                      <a:pt x="106" y="155"/>
                    </a:lnTo>
                    <a:lnTo>
                      <a:pt x="114" y="155"/>
                    </a:lnTo>
                    <a:lnTo>
                      <a:pt x="121" y="157"/>
                    </a:lnTo>
                    <a:lnTo>
                      <a:pt x="126" y="157"/>
                    </a:lnTo>
                    <a:lnTo>
                      <a:pt x="135" y="160"/>
                    </a:lnTo>
                    <a:lnTo>
                      <a:pt x="142" y="161"/>
                    </a:lnTo>
                    <a:lnTo>
                      <a:pt x="150" y="162"/>
                    </a:lnTo>
                    <a:lnTo>
                      <a:pt x="153" y="162"/>
                    </a:lnTo>
                    <a:lnTo>
                      <a:pt x="158" y="162"/>
                    </a:lnTo>
                    <a:lnTo>
                      <a:pt x="164" y="163"/>
                    </a:lnTo>
                    <a:lnTo>
                      <a:pt x="171" y="163"/>
                    </a:lnTo>
                    <a:lnTo>
                      <a:pt x="178" y="163"/>
                    </a:lnTo>
                    <a:lnTo>
                      <a:pt x="186" y="164"/>
                    </a:lnTo>
                    <a:lnTo>
                      <a:pt x="195" y="166"/>
                    </a:lnTo>
                    <a:lnTo>
                      <a:pt x="204" y="166"/>
                    </a:lnTo>
                    <a:lnTo>
                      <a:pt x="213" y="166"/>
                    </a:lnTo>
                    <a:lnTo>
                      <a:pt x="224" y="166"/>
                    </a:lnTo>
                    <a:lnTo>
                      <a:pt x="236" y="167"/>
                    </a:lnTo>
                    <a:lnTo>
                      <a:pt x="247" y="167"/>
                    </a:lnTo>
                    <a:lnTo>
                      <a:pt x="259" y="167"/>
                    </a:lnTo>
                    <a:lnTo>
                      <a:pt x="271" y="168"/>
                    </a:lnTo>
                    <a:lnTo>
                      <a:pt x="285" y="169"/>
                    </a:lnTo>
                    <a:lnTo>
                      <a:pt x="299" y="169"/>
                    </a:lnTo>
                    <a:lnTo>
                      <a:pt x="312" y="169"/>
                    </a:lnTo>
                    <a:lnTo>
                      <a:pt x="326" y="169"/>
                    </a:lnTo>
                    <a:lnTo>
                      <a:pt x="340" y="170"/>
                    </a:lnTo>
                    <a:lnTo>
                      <a:pt x="355" y="171"/>
                    </a:lnTo>
                    <a:lnTo>
                      <a:pt x="371" y="171"/>
                    </a:lnTo>
                    <a:lnTo>
                      <a:pt x="386" y="171"/>
                    </a:lnTo>
                    <a:lnTo>
                      <a:pt x="401" y="173"/>
                    </a:lnTo>
                    <a:lnTo>
                      <a:pt x="418" y="174"/>
                    </a:lnTo>
                    <a:lnTo>
                      <a:pt x="433" y="174"/>
                    </a:lnTo>
                    <a:lnTo>
                      <a:pt x="449" y="174"/>
                    </a:lnTo>
                    <a:lnTo>
                      <a:pt x="466" y="174"/>
                    </a:lnTo>
                    <a:lnTo>
                      <a:pt x="481" y="175"/>
                    </a:lnTo>
                    <a:lnTo>
                      <a:pt x="498" y="175"/>
                    </a:lnTo>
                    <a:lnTo>
                      <a:pt x="514" y="175"/>
                    </a:lnTo>
                    <a:lnTo>
                      <a:pt x="530" y="176"/>
                    </a:lnTo>
                    <a:lnTo>
                      <a:pt x="547" y="177"/>
                    </a:lnTo>
                    <a:lnTo>
                      <a:pt x="563" y="177"/>
                    </a:lnTo>
                    <a:lnTo>
                      <a:pt x="579" y="177"/>
                    </a:lnTo>
                    <a:lnTo>
                      <a:pt x="595" y="177"/>
                    </a:lnTo>
                    <a:lnTo>
                      <a:pt x="610" y="177"/>
                    </a:lnTo>
                    <a:lnTo>
                      <a:pt x="627" y="177"/>
                    </a:lnTo>
                    <a:lnTo>
                      <a:pt x="642" y="179"/>
                    </a:lnTo>
                    <a:lnTo>
                      <a:pt x="657" y="179"/>
                    </a:lnTo>
                    <a:lnTo>
                      <a:pt x="673" y="180"/>
                    </a:lnTo>
                    <a:lnTo>
                      <a:pt x="687" y="180"/>
                    </a:lnTo>
                    <a:lnTo>
                      <a:pt x="701" y="180"/>
                    </a:lnTo>
                    <a:lnTo>
                      <a:pt x="715" y="180"/>
                    </a:lnTo>
                    <a:lnTo>
                      <a:pt x="729" y="181"/>
                    </a:lnTo>
                    <a:lnTo>
                      <a:pt x="742" y="181"/>
                    </a:lnTo>
                    <a:lnTo>
                      <a:pt x="756" y="181"/>
                    </a:lnTo>
                    <a:lnTo>
                      <a:pt x="768" y="181"/>
                    </a:lnTo>
                    <a:lnTo>
                      <a:pt x="781" y="182"/>
                    </a:lnTo>
                    <a:lnTo>
                      <a:pt x="791" y="182"/>
                    </a:lnTo>
                    <a:lnTo>
                      <a:pt x="803" y="182"/>
                    </a:lnTo>
                    <a:lnTo>
                      <a:pt x="812" y="182"/>
                    </a:lnTo>
                    <a:lnTo>
                      <a:pt x="823" y="183"/>
                    </a:lnTo>
                    <a:lnTo>
                      <a:pt x="831" y="183"/>
                    </a:lnTo>
                    <a:lnTo>
                      <a:pt x="839" y="183"/>
                    </a:lnTo>
                    <a:lnTo>
                      <a:pt x="847" y="183"/>
                    </a:lnTo>
                    <a:lnTo>
                      <a:pt x="855" y="183"/>
                    </a:lnTo>
                    <a:lnTo>
                      <a:pt x="860" y="183"/>
                    </a:lnTo>
                    <a:lnTo>
                      <a:pt x="866" y="183"/>
                    </a:lnTo>
                    <a:lnTo>
                      <a:pt x="871" y="183"/>
                    </a:lnTo>
                    <a:lnTo>
                      <a:pt x="876" y="183"/>
                    </a:lnTo>
                    <a:lnTo>
                      <a:pt x="882" y="183"/>
                    </a:lnTo>
                    <a:lnTo>
                      <a:pt x="884" y="184"/>
                    </a:lnTo>
                    <a:lnTo>
                      <a:pt x="939" y="237"/>
                    </a:lnTo>
                    <a:lnTo>
                      <a:pt x="980" y="228"/>
                    </a:lnTo>
                    <a:lnTo>
                      <a:pt x="980" y="199"/>
                    </a:lnTo>
                    <a:lnTo>
                      <a:pt x="946" y="199"/>
                    </a:lnTo>
                    <a:lnTo>
                      <a:pt x="889" y="135"/>
                    </a:lnTo>
                    <a:lnTo>
                      <a:pt x="245" y="123"/>
                    </a:lnTo>
                    <a:lnTo>
                      <a:pt x="244" y="123"/>
                    </a:lnTo>
                    <a:lnTo>
                      <a:pt x="239" y="123"/>
                    </a:lnTo>
                    <a:lnTo>
                      <a:pt x="234" y="123"/>
                    </a:lnTo>
                    <a:lnTo>
                      <a:pt x="227" y="124"/>
                    </a:lnTo>
                    <a:lnTo>
                      <a:pt x="224" y="124"/>
                    </a:lnTo>
                    <a:lnTo>
                      <a:pt x="219" y="124"/>
                    </a:lnTo>
                    <a:lnTo>
                      <a:pt x="215" y="124"/>
                    </a:lnTo>
                    <a:lnTo>
                      <a:pt x="210" y="124"/>
                    </a:lnTo>
                    <a:lnTo>
                      <a:pt x="205" y="124"/>
                    </a:lnTo>
                    <a:lnTo>
                      <a:pt x="200" y="124"/>
                    </a:lnTo>
                    <a:lnTo>
                      <a:pt x="195" y="124"/>
                    </a:lnTo>
                    <a:lnTo>
                      <a:pt x="190" y="126"/>
                    </a:lnTo>
                    <a:lnTo>
                      <a:pt x="184" y="124"/>
                    </a:lnTo>
                    <a:lnTo>
                      <a:pt x="179" y="124"/>
                    </a:lnTo>
                    <a:lnTo>
                      <a:pt x="173" y="124"/>
                    </a:lnTo>
                    <a:lnTo>
                      <a:pt x="169" y="124"/>
                    </a:lnTo>
                    <a:lnTo>
                      <a:pt x="163" y="124"/>
                    </a:lnTo>
                    <a:lnTo>
                      <a:pt x="158" y="124"/>
                    </a:lnTo>
                    <a:lnTo>
                      <a:pt x="153" y="124"/>
                    </a:lnTo>
                    <a:lnTo>
                      <a:pt x="149" y="124"/>
                    </a:lnTo>
                    <a:lnTo>
                      <a:pt x="144" y="123"/>
                    </a:lnTo>
                    <a:lnTo>
                      <a:pt x="141" y="123"/>
                    </a:lnTo>
                    <a:lnTo>
                      <a:pt x="136" y="122"/>
                    </a:lnTo>
                    <a:lnTo>
                      <a:pt x="132" y="122"/>
                    </a:lnTo>
                    <a:lnTo>
                      <a:pt x="126" y="121"/>
                    </a:lnTo>
                    <a:lnTo>
                      <a:pt x="124" y="120"/>
                    </a:lnTo>
                    <a:lnTo>
                      <a:pt x="119" y="117"/>
                    </a:lnTo>
                    <a:lnTo>
                      <a:pt x="116" y="115"/>
                    </a:lnTo>
                    <a:lnTo>
                      <a:pt x="111" y="114"/>
                    </a:lnTo>
                    <a:lnTo>
                      <a:pt x="108" y="111"/>
                    </a:lnTo>
                    <a:lnTo>
                      <a:pt x="103" y="109"/>
                    </a:lnTo>
                    <a:lnTo>
                      <a:pt x="99" y="107"/>
                    </a:lnTo>
                    <a:lnTo>
                      <a:pt x="95" y="104"/>
                    </a:lnTo>
                    <a:lnTo>
                      <a:pt x="92" y="103"/>
                    </a:lnTo>
                    <a:lnTo>
                      <a:pt x="85" y="99"/>
                    </a:lnTo>
                    <a:lnTo>
                      <a:pt x="79" y="96"/>
                    </a:lnTo>
                    <a:lnTo>
                      <a:pt x="76" y="94"/>
                    </a:lnTo>
                    <a:lnTo>
                      <a:pt x="75" y="94"/>
                    </a:lnTo>
                    <a:lnTo>
                      <a:pt x="96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3" name="Freeform 358"/>
              <p:cNvSpPr>
                <a:spLocks noChangeAspect="1"/>
              </p:cNvSpPr>
              <p:nvPr/>
            </p:nvSpPr>
            <p:spPr bwMode="auto">
              <a:xfrm>
                <a:off x="2235" y="2731"/>
                <a:ext cx="135" cy="259"/>
              </a:xfrm>
              <a:custGeom>
                <a:avLst/>
                <a:gdLst>
                  <a:gd name="T0" fmla="*/ 4 w 135"/>
                  <a:gd name="T1" fmla="*/ 20 h 259"/>
                  <a:gd name="T2" fmla="*/ 14 w 135"/>
                  <a:gd name="T3" fmla="*/ 14 h 259"/>
                  <a:gd name="T4" fmla="*/ 22 w 135"/>
                  <a:gd name="T5" fmla="*/ 8 h 259"/>
                  <a:gd name="T6" fmla="*/ 28 w 135"/>
                  <a:gd name="T7" fmla="*/ 4 h 259"/>
                  <a:gd name="T8" fmla="*/ 31 w 135"/>
                  <a:gd name="T9" fmla="*/ 4 h 259"/>
                  <a:gd name="T10" fmla="*/ 38 w 135"/>
                  <a:gd name="T11" fmla="*/ 3 h 259"/>
                  <a:gd name="T12" fmla="*/ 48 w 135"/>
                  <a:gd name="T13" fmla="*/ 2 h 259"/>
                  <a:gd name="T14" fmla="*/ 58 w 135"/>
                  <a:gd name="T15" fmla="*/ 1 h 259"/>
                  <a:gd name="T16" fmla="*/ 66 w 135"/>
                  <a:gd name="T17" fmla="*/ 1 h 259"/>
                  <a:gd name="T18" fmla="*/ 75 w 135"/>
                  <a:gd name="T19" fmla="*/ 1 h 259"/>
                  <a:gd name="T20" fmla="*/ 86 w 135"/>
                  <a:gd name="T21" fmla="*/ 0 h 259"/>
                  <a:gd name="T22" fmla="*/ 94 w 135"/>
                  <a:gd name="T23" fmla="*/ 0 h 259"/>
                  <a:gd name="T24" fmla="*/ 103 w 135"/>
                  <a:gd name="T25" fmla="*/ 0 h 259"/>
                  <a:gd name="T26" fmla="*/ 112 w 135"/>
                  <a:gd name="T27" fmla="*/ 0 h 259"/>
                  <a:gd name="T28" fmla="*/ 123 w 135"/>
                  <a:gd name="T29" fmla="*/ 0 h 259"/>
                  <a:gd name="T30" fmla="*/ 133 w 135"/>
                  <a:gd name="T31" fmla="*/ 4 h 259"/>
                  <a:gd name="T32" fmla="*/ 135 w 135"/>
                  <a:gd name="T33" fmla="*/ 8 h 259"/>
                  <a:gd name="T34" fmla="*/ 135 w 135"/>
                  <a:gd name="T35" fmla="*/ 14 h 259"/>
                  <a:gd name="T36" fmla="*/ 135 w 135"/>
                  <a:gd name="T37" fmla="*/ 26 h 259"/>
                  <a:gd name="T38" fmla="*/ 135 w 135"/>
                  <a:gd name="T39" fmla="*/ 36 h 259"/>
                  <a:gd name="T40" fmla="*/ 135 w 135"/>
                  <a:gd name="T41" fmla="*/ 44 h 259"/>
                  <a:gd name="T42" fmla="*/ 135 w 135"/>
                  <a:gd name="T43" fmla="*/ 53 h 259"/>
                  <a:gd name="T44" fmla="*/ 135 w 135"/>
                  <a:gd name="T45" fmla="*/ 62 h 259"/>
                  <a:gd name="T46" fmla="*/ 135 w 135"/>
                  <a:gd name="T47" fmla="*/ 72 h 259"/>
                  <a:gd name="T48" fmla="*/ 135 w 135"/>
                  <a:gd name="T49" fmla="*/ 82 h 259"/>
                  <a:gd name="T50" fmla="*/ 135 w 135"/>
                  <a:gd name="T51" fmla="*/ 91 h 259"/>
                  <a:gd name="T52" fmla="*/ 135 w 135"/>
                  <a:gd name="T53" fmla="*/ 103 h 259"/>
                  <a:gd name="T54" fmla="*/ 135 w 135"/>
                  <a:gd name="T55" fmla="*/ 114 h 259"/>
                  <a:gd name="T56" fmla="*/ 135 w 135"/>
                  <a:gd name="T57" fmla="*/ 126 h 259"/>
                  <a:gd name="T58" fmla="*/ 135 w 135"/>
                  <a:gd name="T59" fmla="*/ 135 h 259"/>
                  <a:gd name="T60" fmla="*/ 135 w 135"/>
                  <a:gd name="T61" fmla="*/ 146 h 259"/>
                  <a:gd name="T62" fmla="*/ 135 w 135"/>
                  <a:gd name="T63" fmla="*/ 157 h 259"/>
                  <a:gd name="T64" fmla="*/ 135 w 135"/>
                  <a:gd name="T65" fmla="*/ 167 h 259"/>
                  <a:gd name="T66" fmla="*/ 135 w 135"/>
                  <a:gd name="T67" fmla="*/ 177 h 259"/>
                  <a:gd name="T68" fmla="*/ 135 w 135"/>
                  <a:gd name="T69" fmla="*/ 187 h 259"/>
                  <a:gd name="T70" fmla="*/ 135 w 135"/>
                  <a:gd name="T71" fmla="*/ 197 h 259"/>
                  <a:gd name="T72" fmla="*/ 135 w 135"/>
                  <a:gd name="T73" fmla="*/ 206 h 259"/>
                  <a:gd name="T74" fmla="*/ 135 w 135"/>
                  <a:gd name="T75" fmla="*/ 217 h 259"/>
                  <a:gd name="T76" fmla="*/ 135 w 135"/>
                  <a:gd name="T77" fmla="*/ 230 h 259"/>
                  <a:gd name="T78" fmla="*/ 135 w 135"/>
                  <a:gd name="T79" fmla="*/ 240 h 259"/>
                  <a:gd name="T80" fmla="*/ 135 w 135"/>
                  <a:gd name="T81" fmla="*/ 246 h 259"/>
                  <a:gd name="T82" fmla="*/ 121 w 135"/>
                  <a:gd name="T83" fmla="*/ 259 h 259"/>
                  <a:gd name="T84" fmla="*/ 79 w 135"/>
                  <a:gd name="T85" fmla="*/ 222 h 259"/>
                  <a:gd name="T86" fmla="*/ 112 w 135"/>
                  <a:gd name="T87" fmla="*/ 34 h 259"/>
                  <a:gd name="T88" fmla="*/ 0 w 135"/>
                  <a:gd name="T89" fmla="*/ 37 h 259"/>
                  <a:gd name="T90" fmla="*/ 0 w 135"/>
                  <a:gd name="T91" fmla="*/ 24 h 2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35" h="259">
                    <a:moveTo>
                      <a:pt x="0" y="24"/>
                    </a:moveTo>
                    <a:lnTo>
                      <a:pt x="4" y="20"/>
                    </a:lnTo>
                    <a:lnTo>
                      <a:pt x="9" y="17"/>
                    </a:lnTo>
                    <a:lnTo>
                      <a:pt x="14" y="14"/>
                    </a:lnTo>
                    <a:lnTo>
                      <a:pt x="19" y="12"/>
                    </a:lnTo>
                    <a:lnTo>
                      <a:pt x="22" y="8"/>
                    </a:lnTo>
                    <a:lnTo>
                      <a:pt x="26" y="6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4" y="4"/>
                    </a:lnTo>
                    <a:lnTo>
                      <a:pt x="38" y="3"/>
                    </a:lnTo>
                    <a:lnTo>
                      <a:pt x="46" y="2"/>
                    </a:lnTo>
                    <a:lnTo>
                      <a:pt x="48" y="2"/>
                    </a:lnTo>
                    <a:lnTo>
                      <a:pt x="53" y="2"/>
                    </a:lnTo>
                    <a:lnTo>
                      <a:pt x="58" y="1"/>
                    </a:lnTo>
                    <a:lnTo>
                      <a:pt x="61" y="1"/>
                    </a:lnTo>
                    <a:lnTo>
                      <a:pt x="66" y="1"/>
                    </a:lnTo>
                    <a:lnTo>
                      <a:pt x="71" y="1"/>
                    </a:lnTo>
                    <a:lnTo>
                      <a:pt x="75" y="1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7" y="0"/>
                    </a:lnTo>
                    <a:lnTo>
                      <a:pt x="112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3" y="4"/>
                    </a:lnTo>
                    <a:lnTo>
                      <a:pt x="135" y="6"/>
                    </a:lnTo>
                    <a:lnTo>
                      <a:pt x="135" y="8"/>
                    </a:lnTo>
                    <a:lnTo>
                      <a:pt x="135" y="10"/>
                    </a:lnTo>
                    <a:lnTo>
                      <a:pt x="135" y="14"/>
                    </a:lnTo>
                    <a:lnTo>
                      <a:pt x="135" y="20"/>
                    </a:lnTo>
                    <a:lnTo>
                      <a:pt x="135" y="26"/>
                    </a:lnTo>
                    <a:lnTo>
                      <a:pt x="135" y="33"/>
                    </a:lnTo>
                    <a:lnTo>
                      <a:pt x="135" y="36"/>
                    </a:lnTo>
                    <a:lnTo>
                      <a:pt x="135" y="40"/>
                    </a:lnTo>
                    <a:lnTo>
                      <a:pt x="135" y="44"/>
                    </a:lnTo>
                    <a:lnTo>
                      <a:pt x="135" y="49"/>
                    </a:lnTo>
                    <a:lnTo>
                      <a:pt x="135" y="53"/>
                    </a:lnTo>
                    <a:lnTo>
                      <a:pt x="135" y="57"/>
                    </a:lnTo>
                    <a:lnTo>
                      <a:pt x="135" y="62"/>
                    </a:lnTo>
                    <a:lnTo>
                      <a:pt x="135" y="67"/>
                    </a:lnTo>
                    <a:lnTo>
                      <a:pt x="135" y="72"/>
                    </a:lnTo>
                    <a:lnTo>
                      <a:pt x="135" y="76"/>
                    </a:lnTo>
                    <a:lnTo>
                      <a:pt x="135" y="82"/>
                    </a:lnTo>
                    <a:lnTo>
                      <a:pt x="135" y="88"/>
                    </a:lnTo>
                    <a:lnTo>
                      <a:pt x="135" y="91"/>
                    </a:lnTo>
                    <a:lnTo>
                      <a:pt x="135" y="97"/>
                    </a:lnTo>
                    <a:lnTo>
                      <a:pt x="135" y="103"/>
                    </a:lnTo>
                    <a:lnTo>
                      <a:pt x="135" y="109"/>
                    </a:lnTo>
                    <a:lnTo>
                      <a:pt x="135" y="114"/>
                    </a:lnTo>
                    <a:lnTo>
                      <a:pt x="135" y="120"/>
                    </a:lnTo>
                    <a:lnTo>
                      <a:pt x="135" y="126"/>
                    </a:lnTo>
                    <a:lnTo>
                      <a:pt x="135" y="131"/>
                    </a:lnTo>
                    <a:lnTo>
                      <a:pt x="135" y="135"/>
                    </a:lnTo>
                    <a:lnTo>
                      <a:pt x="135" y="141"/>
                    </a:lnTo>
                    <a:lnTo>
                      <a:pt x="135" y="146"/>
                    </a:lnTo>
                    <a:lnTo>
                      <a:pt x="135" y="151"/>
                    </a:lnTo>
                    <a:lnTo>
                      <a:pt x="135" y="157"/>
                    </a:lnTo>
                    <a:lnTo>
                      <a:pt x="135" y="162"/>
                    </a:lnTo>
                    <a:lnTo>
                      <a:pt x="135" y="167"/>
                    </a:lnTo>
                    <a:lnTo>
                      <a:pt x="135" y="174"/>
                    </a:lnTo>
                    <a:lnTo>
                      <a:pt x="135" y="177"/>
                    </a:lnTo>
                    <a:lnTo>
                      <a:pt x="135" y="183"/>
                    </a:lnTo>
                    <a:lnTo>
                      <a:pt x="135" y="187"/>
                    </a:lnTo>
                    <a:lnTo>
                      <a:pt x="135" y="193"/>
                    </a:lnTo>
                    <a:lnTo>
                      <a:pt x="135" y="197"/>
                    </a:lnTo>
                    <a:lnTo>
                      <a:pt x="135" y="201"/>
                    </a:lnTo>
                    <a:lnTo>
                      <a:pt x="135" y="206"/>
                    </a:lnTo>
                    <a:lnTo>
                      <a:pt x="135" y="210"/>
                    </a:lnTo>
                    <a:lnTo>
                      <a:pt x="135" y="217"/>
                    </a:lnTo>
                    <a:lnTo>
                      <a:pt x="135" y="224"/>
                    </a:lnTo>
                    <a:lnTo>
                      <a:pt x="135" y="230"/>
                    </a:lnTo>
                    <a:lnTo>
                      <a:pt x="135" y="236"/>
                    </a:lnTo>
                    <a:lnTo>
                      <a:pt x="135" y="240"/>
                    </a:lnTo>
                    <a:lnTo>
                      <a:pt x="135" y="243"/>
                    </a:lnTo>
                    <a:lnTo>
                      <a:pt x="135" y="246"/>
                    </a:lnTo>
                    <a:lnTo>
                      <a:pt x="135" y="247"/>
                    </a:lnTo>
                    <a:lnTo>
                      <a:pt x="121" y="259"/>
                    </a:lnTo>
                    <a:lnTo>
                      <a:pt x="79" y="257"/>
                    </a:lnTo>
                    <a:lnTo>
                      <a:pt x="79" y="222"/>
                    </a:lnTo>
                    <a:lnTo>
                      <a:pt x="112" y="226"/>
                    </a:lnTo>
                    <a:lnTo>
                      <a:pt x="112" y="34"/>
                    </a:lnTo>
                    <a:lnTo>
                      <a:pt x="35" y="27"/>
                    </a:lnTo>
                    <a:lnTo>
                      <a:pt x="0" y="3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4" name="Freeform 359"/>
              <p:cNvSpPr>
                <a:spLocks noChangeAspect="1"/>
              </p:cNvSpPr>
              <p:nvPr/>
            </p:nvSpPr>
            <p:spPr bwMode="auto">
              <a:xfrm>
                <a:off x="2284" y="2746"/>
                <a:ext cx="23" cy="174"/>
              </a:xfrm>
              <a:custGeom>
                <a:avLst/>
                <a:gdLst>
                  <a:gd name="T0" fmla="*/ 23 w 23"/>
                  <a:gd name="T1" fmla="*/ 1 h 174"/>
                  <a:gd name="T2" fmla="*/ 19 w 23"/>
                  <a:gd name="T3" fmla="*/ 172 h 174"/>
                  <a:gd name="T4" fmla="*/ 0 w 23"/>
                  <a:gd name="T5" fmla="*/ 174 h 174"/>
                  <a:gd name="T6" fmla="*/ 0 w 23"/>
                  <a:gd name="T7" fmla="*/ 0 h 174"/>
                  <a:gd name="T8" fmla="*/ 23 w 23"/>
                  <a:gd name="T9" fmla="*/ 1 h 174"/>
                  <a:gd name="T10" fmla="*/ 23 w 23"/>
                  <a:gd name="T11" fmla="*/ 1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" h="174">
                    <a:moveTo>
                      <a:pt x="23" y="1"/>
                    </a:moveTo>
                    <a:lnTo>
                      <a:pt x="19" y="172"/>
                    </a:lnTo>
                    <a:lnTo>
                      <a:pt x="0" y="174"/>
                    </a:lnTo>
                    <a:lnTo>
                      <a:pt x="0" y="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5" name="Freeform 360"/>
              <p:cNvSpPr>
                <a:spLocks noChangeAspect="1"/>
              </p:cNvSpPr>
              <p:nvPr/>
            </p:nvSpPr>
            <p:spPr bwMode="auto">
              <a:xfrm>
                <a:off x="2354" y="2790"/>
                <a:ext cx="487" cy="182"/>
              </a:xfrm>
              <a:custGeom>
                <a:avLst/>
                <a:gdLst>
                  <a:gd name="T0" fmla="*/ 466 w 487"/>
                  <a:gd name="T1" fmla="*/ 15 h 182"/>
                  <a:gd name="T2" fmla="*/ 469 w 487"/>
                  <a:gd name="T3" fmla="*/ 18 h 182"/>
                  <a:gd name="T4" fmla="*/ 472 w 487"/>
                  <a:gd name="T5" fmla="*/ 23 h 182"/>
                  <a:gd name="T6" fmla="*/ 476 w 487"/>
                  <a:gd name="T7" fmla="*/ 32 h 182"/>
                  <a:gd name="T8" fmla="*/ 480 w 487"/>
                  <a:gd name="T9" fmla="*/ 43 h 182"/>
                  <a:gd name="T10" fmla="*/ 481 w 487"/>
                  <a:gd name="T11" fmla="*/ 49 h 182"/>
                  <a:gd name="T12" fmla="*/ 484 w 487"/>
                  <a:gd name="T13" fmla="*/ 57 h 182"/>
                  <a:gd name="T14" fmla="*/ 484 w 487"/>
                  <a:gd name="T15" fmla="*/ 65 h 182"/>
                  <a:gd name="T16" fmla="*/ 486 w 487"/>
                  <a:gd name="T17" fmla="*/ 75 h 182"/>
                  <a:gd name="T18" fmla="*/ 486 w 487"/>
                  <a:gd name="T19" fmla="*/ 84 h 182"/>
                  <a:gd name="T20" fmla="*/ 487 w 487"/>
                  <a:gd name="T21" fmla="*/ 96 h 182"/>
                  <a:gd name="T22" fmla="*/ 486 w 487"/>
                  <a:gd name="T23" fmla="*/ 107 h 182"/>
                  <a:gd name="T24" fmla="*/ 486 w 487"/>
                  <a:gd name="T25" fmla="*/ 117 h 182"/>
                  <a:gd name="T26" fmla="*/ 486 w 487"/>
                  <a:gd name="T27" fmla="*/ 127 h 182"/>
                  <a:gd name="T28" fmla="*/ 486 w 487"/>
                  <a:gd name="T29" fmla="*/ 136 h 182"/>
                  <a:gd name="T30" fmla="*/ 484 w 487"/>
                  <a:gd name="T31" fmla="*/ 150 h 182"/>
                  <a:gd name="T32" fmla="*/ 482 w 487"/>
                  <a:gd name="T33" fmla="*/ 162 h 182"/>
                  <a:gd name="T34" fmla="*/ 480 w 487"/>
                  <a:gd name="T35" fmla="*/ 170 h 182"/>
                  <a:gd name="T36" fmla="*/ 479 w 487"/>
                  <a:gd name="T37" fmla="*/ 176 h 182"/>
                  <a:gd name="T38" fmla="*/ 478 w 487"/>
                  <a:gd name="T39" fmla="*/ 182 h 182"/>
                  <a:gd name="T40" fmla="*/ 10 w 487"/>
                  <a:gd name="T41" fmla="*/ 141 h 182"/>
                  <a:gd name="T42" fmla="*/ 393 w 487"/>
                  <a:gd name="T43" fmla="*/ 138 h 182"/>
                  <a:gd name="T44" fmla="*/ 399 w 487"/>
                  <a:gd name="T45" fmla="*/ 136 h 182"/>
                  <a:gd name="T46" fmla="*/ 405 w 487"/>
                  <a:gd name="T47" fmla="*/ 135 h 182"/>
                  <a:gd name="T48" fmla="*/ 414 w 487"/>
                  <a:gd name="T49" fmla="*/ 131 h 182"/>
                  <a:gd name="T50" fmla="*/ 422 w 487"/>
                  <a:gd name="T51" fmla="*/ 127 h 182"/>
                  <a:gd name="T52" fmla="*/ 431 w 487"/>
                  <a:gd name="T53" fmla="*/ 122 h 182"/>
                  <a:gd name="T54" fmla="*/ 444 w 487"/>
                  <a:gd name="T55" fmla="*/ 109 h 182"/>
                  <a:gd name="T56" fmla="*/ 449 w 487"/>
                  <a:gd name="T57" fmla="*/ 96 h 182"/>
                  <a:gd name="T58" fmla="*/ 452 w 487"/>
                  <a:gd name="T59" fmla="*/ 88 h 182"/>
                  <a:gd name="T60" fmla="*/ 448 w 487"/>
                  <a:gd name="T61" fmla="*/ 80 h 182"/>
                  <a:gd name="T62" fmla="*/ 438 w 487"/>
                  <a:gd name="T63" fmla="*/ 69 h 182"/>
                  <a:gd name="T64" fmla="*/ 428 w 487"/>
                  <a:gd name="T65" fmla="*/ 63 h 182"/>
                  <a:gd name="T66" fmla="*/ 418 w 487"/>
                  <a:gd name="T67" fmla="*/ 58 h 182"/>
                  <a:gd name="T68" fmla="*/ 405 w 487"/>
                  <a:gd name="T69" fmla="*/ 55 h 182"/>
                  <a:gd name="T70" fmla="*/ 392 w 487"/>
                  <a:gd name="T71" fmla="*/ 55 h 182"/>
                  <a:gd name="T72" fmla="*/ 379 w 487"/>
                  <a:gd name="T73" fmla="*/ 54 h 182"/>
                  <a:gd name="T74" fmla="*/ 370 w 487"/>
                  <a:gd name="T75" fmla="*/ 55 h 182"/>
                  <a:gd name="T76" fmla="*/ 363 w 487"/>
                  <a:gd name="T77" fmla="*/ 55 h 182"/>
                  <a:gd name="T78" fmla="*/ 361 w 487"/>
                  <a:gd name="T79" fmla="*/ 55 h 182"/>
                  <a:gd name="T80" fmla="*/ 4 w 487"/>
                  <a:gd name="T81" fmla="*/ 0 h 18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487" h="182">
                    <a:moveTo>
                      <a:pt x="4" y="0"/>
                    </a:moveTo>
                    <a:lnTo>
                      <a:pt x="466" y="15"/>
                    </a:lnTo>
                    <a:lnTo>
                      <a:pt x="466" y="16"/>
                    </a:lnTo>
                    <a:lnTo>
                      <a:pt x="469" y="18"/>
                    </a:lnTo>
                    <a:lnTo>
                      <a:pt x="471" y="21"/>
                    </a:lnTo>
                    <a:lnTo>
                      <a:pt x="472" y="23"/>
                    </a:lnTo>
                    <a:lnTo>
                      <a:pt x="474" y="27"/>
                    </a:lnTo>
                    <a:lnTo>
                      <a:pt x="476" y="32"/>
                    </a:lnTo>
                    <a:lnTo>
                      <a:pt x="478" y="37"/>
                    </a:lnTo>
                    <a:lnTo>
                      <a:pt x="480" y="43"/>
                    </a:lnTo>
                    <a:lnTo>
                      <a:pt x="480" y="45"/>
                    </a:lnTo>
                    <a:lnTo>
                      <a:pt x="481" y="49"/>
                    </a:lnTo>
                    <a:lnTo>
                      <a:pt x="482" y="52"/>
                    </a:lnTo>
                    <a:lnTo>
                      <a:pt x="484" y="57"/>
                    </a:lnTo>
                    <a:lnTo>
                      <a:pt x="484" y="61"/>
                    </a:lnTo>
                    <a:lnTo>
                      <a:pt x="484" y="65"/>
                    </a:lnTo>
                    <a:lnTo>
                      <a:pt x="485" y="70"/>
                    </a:lnTo>
                    <a:lnTo>
                      <a:pt x="486" y="75"/>
                    </a:lnTo>
                    <a:lnTo>
                      <a:pt x="486" y="78"/>
                    </a:lnTo>
                    <a:lnTo>
                      <a:pt x="486" y="84"/>
                    </a:lnTo>
                    <a:lnTo>
                      <a:pt x="486" y="90"/>
                    </a:lnTo>
                    <a:lnTo>
                      <a:pt x="487" y="96"/>
                    </a:lnTo>
                    <a:lnTo>
                      <a:pt x="486" y="102"/>
                    </a:lnTo>
                    <a:lnTo>
                      <a:pt x="486" y="107"/>
                    </a:lnTo>
                    <a:lnTo>
                      <a:pt x="486" y="112"/>
                    </a:lnTo>
                    <a:lnTo>
                      <a:pt x="486" y="117"/>
                    </a:lnTo>
                    <a:lnTo>
                      <a:pt x="486" y="122"/>
                    </a:lnTo>
                    <a:lnTo>
                      <a:pt x="486" y="127"/>
                    </a:lnTo>
                    <a:lnTo>
                      <a:pt x="486" y="130"/>
                    </a:lnTo>
                    <a:lnTo>
                      <a:pt x="486" y="136"/>
                    </a:lnTo>
                    <a:lnTo>
                      <a:pt x="484" y="143"/>
                    </a:lnTo>
                    <a:lnTo>
                      <a:pt x="484" y="150"/>
                    </a:lnTo>
                    <a:lnTo>
                      <a:pt x="482" y="156"/>
                    </a:lnTo>
                    <a:lnTo>
                      <a:pt x="482" y="162"/>
                    </a:lnTo>
                    <a:lnTo>
                      <a:pt x="481" y="167"/>
                    </a:lnTo>
                    <a:lnTo>
                      <a:pt x="480" y="170"/>
                    </a:lnTo>
                    <a:lnTo>
                      <a:pt x="480" y="174"/>
                    </a:lnTo>
                    <a:lnTo>
                      <a:pt x="479" y="176"/>
                    </a:lnTo>
                    <a:lnTo>
                      <a:pt x="478" y="180"/>
                    </a:lnTo>
                    <a:lnTo>
                      <a:pt x="478" y="182"/>
                    </a:lnTo>
                    <a:lnTo>
                      <a:pt x="16" y="163"/>
                    </a:lnTo>
                    <a:lnTo>
                      <a:pt x="10" y="141"/>
                    </a:lnTo>
                    <a:lnTo>
                      <a:pt x="4" y="115"/>
                    </a:lnTo>
                    <a:lnTo>
                      <a:pt x="393" y="138"/>
                    </a:lnTo>
                    <a:lnTo>
                      <a:pt x="394" y="138"/>
                    </a:lnTo>
                    <a:lnTo>
                      <a:pt x="399" y="136"/>
                    </a:lnTo>
                    <a:lnTo>
                      <a:pt x="401" y="135"/>
                    </a:lnTo>
                    <a:lnTo>
                      <a:pt x="405" y="135"/>
                    </a:lnTo>
                    <a:lnTo>
                      <a:pt x="410" y="132"/>
                    </a:lnTo>
                    <a:lnTo>
                      <a:pt x="414" y="131"/>
                    </a:lnTo>
                    <a:lnTo>
                      <a:pt x="418" y="129"/>
                    </a:lnTo>
                    <a:lnTo>
                      <a:pt x="422" y="127"/>
                    </a:lnTo>
                    <a:lnTo>
                      <a:pt x="426" y="124"/>
                    </a:lnTo>
                    <a:lnTo>
                      <a:pt x="431" y="122"/>
                    </a:lnTo>
                    <a:lnTo>
                      <a:pt x="438" y="116"/>
                    </a:lnTo>
                    <a:lnTo>
                      <a:pt x="444" y="109"/>
                    </a:lnTo>
                    <a:lnTo>
                      <a:pt x="446" y="102"/>
                    </a:lnTo>
                    <a:lnTo>
                      <a:pt x="449" y="96"/>
                    </a:lnTo>
                    <a:lnTo>
                      <a:pt x="451" y="92"/>
                    </a:lnTo>
                    <a:lnTo>
                      <a:pt x="452" y="88"/>
                    </a:lnTo>
                    <a:lnTo>
                      <a:pt x="451" y="83"/>
                    </a:lnTo>
                    <a:lnTo>
                      <a:pt x="448" y="80"/>
                    </a:lnTo>
                    <a:lnTo>
                      <a:pt x="444" y="75"/>
                    </a:lnTo>
                    <a:lnTo>
                      <a:pt x="438" y="69"/>
                    </a:lnTo>
                    <a:lnTo>
                      <a:pt x="433" y="64"/>
                    </a:lnTo>
                    <a:lnTo>
                      <a:pt x="428" y="63"/>
                    </a:lnTo>
                    <a:lnTo>
                      <a:pt x="422" y="61"/>
                    </a:lnTo>
                    <a:lnTo>
                      <a:pt x="418" y="58"/>
                    </a:lnTo>
                    <a:lnTo>
                      <a:pt x="411" y="56"/>
                    </a:lnTo>
                    <a:lnTo>
                      <a:pt x="405" y="55"/>
                    </a:lnTo>
                    <a:lnTo>
                      <a:pt x="398" y="55"/>
                    </a:lnTo>
                    <a:lnTo>
                      <a:pt x="392" y="55"/>
                    </a:lnTo>
                    <a:lnTo>
                      <a:pt x="385" y="54"/>
                    </a:lnTo>
                    <a:lnTo>
                      <a:pt x="379" y="54"/>
                    </a:lnTo>
                    <a:lnTo>
                      <a:pt x="374" y="54"/>
                    </a:lnTo>
                    <a:lnTo>
                      <a:pt x="370" y="55"/>
                    </a:lnTo>
                    <a:lnTo>
                      <a:pt x="365" y="55"/>
                    </a:lnTo>
                    <a:lnTo>
                      <a:pt x="363" y="55"/>
                    </a:lnTo>
                    <a:lnTo>
                      <a:pt x="361" y="55"/>
                    </a:lnTo>
                    <a:lnTo>
                      <a:pt x="0" y="3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6" name="Freeform 361"/>
              <p:cNvSpPr>
                <a:spLocks noChangeAspect="1"/>
              </p:cNvSpPr>
              <p:nvPr/>
            </p:nvSpPr>
            <p:spPr bwMode="auto">
              <a:xfrm>
                <a:off x="2742" y="2825"/>
                <a:ext cx="26" cy="125"/>
              </a:xfrm>
              <a:custGeom>
                <a:avLst/>
                <a:gdLst>
                  <a:gd name="T0" fmla="*/ 26 w 26"/>
                  <a:gd name="T1" fmla="*/ 0 h 125"/>
                  <a:gd name="T2" fmla="*/ 26 w 26"/>
                  <a:gd name="T3" fmla="*/ 120 h 125"/>
                  <a:gd name="T4" fmla="*/ 0 w 26"/>
                  <a:gd name="T5" fmla="*/ 125 h 125"/>
                  <a:gd name="T6" fmla="*/ 4 w 26"/>
                  <a:gd name="T7" fmla="*/ 0 h 125"/>
                  <a:gd name="T8" fmla="*/ 26 w 26"/>
                  <a:gd name="T9" fmla="*/ 0 h 125"/>
                  <a:gd name="T10" fmla="*/ 26 w 26"/>
                  <a:gd name="T11" fmla="*/ 0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125">
                    <a:moveTo>
                      <a:pt x="26" y="0"/>
                    </a:moveTo>
                    <a:lnTo>
                      <a:pt x="26" y="120"/>
                    </a:lnTo>
                    <a:lnTo>
                      <a:pt x="0" y="125"/>
                    </a:lnTo>
                    <a:lnTo>
                      <a:pt x="4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7" name="Freeform 362"/>
              <p:cNvSpPr>
                <a:spLocks noChangeAspect="1"/>
              </p:cNvSpPr>
              <p:nvPr/>
            </p:nvSpPr>
            <p:spPr bwMode="auto">
              <a:xfrm>
                <a:off x="2819" y="2830"/>
                <a:ext cx="91" cy="123"/>
              </a:xfrm>
              <a:custGeom>
                <a:avLst/>
                <a:gdLst>
                  <a:gd name="T0" fmla="*/ 8 w 91"/>
                  <a:gd name="T1" fmla="*/ 0 h 123"/>
                  <a:gd name="T2" fmla="*/ 9 w 91"/>
                  <a:gd name="T3" fmla="*/ 0 h 123"/>
                  <a:gd name="T4" fmla="*/ 15 w 91"/>
                  <a:gd name="T5" fmla="*/ 1 h 123"/>
                  <a:gd name="T6" fmla="*/ 19 w 91"/>
                  <a:gd name="T7" fmla="*/ 1 h 123"/>
                  <a:gd name="T8" fmla="*/ 23 w 91"/>
                  <a:gd name="T9" fmla="*/ 2 h 123"/>
                  <a:gd name="T10" fmla="*/ 28 w 91"/>
                  <a:gd name="T11" fmla="*/ 3 h 123"/>
                  <a:gd name="T12" fmla="*/ 34 w 91"/>
                  <a:gd name="T13" fmla="*/ 4 h 123"/>
                  <a:gd name="T14" fmla="*/ 38 w 91"/>
                  <a:gd name="T15" fmla="*/ 7 h 123"/>
                  <a:gd name="T16" fmla="*/ 44 w 91"/>
                  <a:gd name="T17" fmla="*/ 9 h 123"/>
                  <a:gd name="T18" fmla="*/ 50 w 91"/>
                  <a:gd name="T19" fmla="*/ 11 h 123"/>
                  <a:gd name="T20" fmla="*/ 57 w 91"/>
                  <a:gd name="T21" fmla="*/ 16 h 123"/>
                  <a:gd name="T22" fmla="*/ 63 w 91"/>
                  <a:gd name="T23" fmla="*/ 18 h 123"/>
                  <a:gd name="T24" fmla="*/ 69 w 91"/>
                  <a:gd name="T25" fmla="*/ 24 h 123"/>
                  <a:gd name="T26" fmla="*/ 75 w 91"/>
                  <a:gd name="T27" fmla="*/ 29 h 123"/>
                  <a:gd name="T28" fmla="*/ 81 w 91"/>
                  <a:gd name="T29" fmla="*/ 36 h 123"/>
                  <a:gd name="T30" fmla="*/ 84 w 91"/>
                  <a:gd name="T31" fmla="*/ 41 h 123"/>
                  <a:gd name="T32" fmla="*/ 88 w 91"/>
                  <a:gd name="T33" fmla="*/ 47 h 123"/>
                  <a:gd name="T34" fmla="*/ 90 w 91"/>
                  <a:gd name="T35" fmla="*/ 52 h 123"/>
                  <a:gd name="T36" fmla="*/ 91 w 91"/>
                  <a:gd name="T37" fmla="*/ 58 h 123"/>
                  <a:gd name="T38" fmla="*/ 90 w 91"/>
                  <a:gd name="T39" fmla="*/ 63 h 123"/>
                  <a:gd name="T40" fmla="*/ 90 w 91"/>
                  <a:gd name="T41" fmla="*/ 68 h 123"/>
                  <a:gd name="T42" fmla="*/ 89 w 91"/>
                  <a:gd name="T43" fmla="*/ 72 h 123"/>
                  <a:gd name="T44" fmla="*/ 88 w 91"/>
                  <a:gd name="T45" fmla="*/ 77 h 123"/>
                  <a:gd name="T46" fmla="*/ 83 w 91"/>
                  <a:gd name="T47" fmla="*/ 84 h 123"/>
                  <a:gd name="T48" fmla="*/ 78 w 91"/>
                  <a:gd name="T49" fmla="*/ 90 h 123"/>
                  <a:gd name="T50" fmla="*/ 75 w 91"/>
                  <a:gd name="T51" fmla="*/ 94 h 123"/>
                  <a:gd name="T52" fmla="*/ 75 w 91"/>
                  <a:gd name="T53" fmla="*/ 95 h 123"/>
                  <a:gd name="T54" fmla="*/ 0 w 91"/>
                  <a:gd name="T55" fmla="*/ 123 h 123"/>
                  <a:gd name="T56" fmla="*/ 3 w 91"/>
                  <a:gd name="T57" fmla="*/ 95 h 123"/>
                  <a:gd name="T58" fmla="*/ 3 w 91"/>
                  <a:gd name="T59" fmla="*/ 95 h 123"/>
                  <a:gd name="T60" fmla="*/ 8 w 91"/>
                  <a:gd name="T61" fmla="*/ 92 h 123"/>
                  <a:gd name="T62" fmla="*/ 13 w 91"/>
                  <a:gd name="T63" fmla="*/ 90 h 123"/>
                  <a:gd name="T64" fmla="*/ 21 w 91"/>
                  <a:gd name="T65" fmla="*/ 88 h 123"/>
                  <a:gd name="T66" fmla="*/ 27 w 91"/>
                  <a:gd name="T67" fmla="*/ 83 h 123"/>
                  <a:gd name="T68" fmla="*/ 35 w 91"/>
                  <a:gd name="T69" fmla="*/ 80 h 123"/>
                  <a:gd name="T70" fmla="*/ 41 w 91"/>
                  <a:gd name="T71" fmla="*/ 75 h 123"/>
                  <a:gd name="T72" fmla="*/ 47 w 91"/>
                  <a:gd name="T73" fmla="*/ 69 h 123"/>
                  <a:gd name="T74" fmla="*/ 49 w 91"/>
                  <a:gd name="T75" fmla="*/ 63 h 123"/>
                  <a:gd name="T76" fmla="*/ 51 w 91"/>
                  <a:gd name="T77" fmla="*/ 58 h 123"/>
                  <a:gd name="T78" fmla="*/ 51 w 91"/>
                  <a:gd name="T79" fmla="*/ 55 h 123"/>
                  <a:gd name="T80" fmla="*/ 53 w 91"/>
                  <a:gd name="T81" fmla="*/ 51 h 123"/>
                  <a:gd name="T82" fmla="*/ 50 w 91"/>
                  <a:gd name="T83" fmla="*/ 44 h 123"/>
                  <a:gd name="T84" fmla="*/ 44 w 91"/>
                  <a:gd name="T85" fmla="*/ 40 h 123"/>
                  <a:gd name="T86" fmla="*/ 40 w 91"/>
                  <a:gd name="T87" fmla="*/ 36 h 123"/>
                  <a:gd name="T88" fmla="*/ 33 w 91"/>
                  <a:gd name="T89" fmla="*/ 35 h 123"/>
                  <a:gd name="T90" fmla="*/ 26 w 91"/>
                  <a:gd name="T91" fmla="*/ 32 h 123"/>
                  <a:gd name="T92" fmla="*/ 19 w 91"/>
                  <a:gd name="T93" fmla="*/ 31 h 123"/>
                  <a:gd name="T94" fmla="*/ 11 w 91"/>
                  <a:gd name="T95" fmla="*/ 30 h 123"/>
                  <a:gd name="T96" fmla="*/ 7 w 91"/>
                  <a:gd name="T97" fmla="*/ 30 h 123"/>
                  <a:gd name="T98" fmla="*/ 2 w 91"/>
                  <a:gd name="T99" fmla="*/ 30 h 123"/>
                  <a:gd name="T100" fmla="*/ 1 w 91"/>
                  <a:gd name="T101" fmla="*/ 30 h 123"/>
                  <a:gd name="T102" fmla="*/ 8 w 91"/>
                  <a:gd name="T103" fmla="*/ 0 h 123"/>
                  <a:gd name="T104" fmla="*/ 8 w 91"/>
                  <a:gd name="T105" fmla="*/ 0 h 1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91" h="123">
                    <a:moveTo>
                      <a:pt x="8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19" y="1"/>
                    </a:lnTo>
                    <a:lnTo>
                      <a:pt x="23" y="2"/>
                    </a:lnTo>
                    <a:lnTo>
                      <a:pt x="28" y="3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4" y="9"/>
                    </a:lnTo>
                    <a:lnTo>
                      <a:pt x="50" y="11"/>
                    </a:lnTo>
                    <a:lnTo>
                      <a:pt x="57" y="16"/>
                    </a:lnTo>
                    <a:lnTo>
                      <a:pt x="63" y="18"/>
                    </a:lnTo>
                    <a:lnTo>
                      <a:pt x="69" y="24"/>
                    </a:lnTo>
                    <a:lnTo>
                      <a:pt x="75" y="29"/>
                    </a:lnTo>
                    <a:lnTo>
                      <a:pt x="81" y="36"/>
                    </a:lnTo>
                    <a:lnTo>
                      <a:pt x="84" y="41"/>
                    </a:lnTo>
                    <a:lnTo>
                      <a:pt x="88" y="47"/>
                    </a:lnTo>
                    <a:lnTo>
                      <a:pt x="90" y="52"/>
                    </a:lnTo>
                    <a:lnTo>
                      <a:pt x="91" y="58"/>
                    </a:lnTo>
                    <a:lnTo>
                      <a:pt x="90" y="63"/>
                    </a:lnTo>
                    <a:lnTo>
                      <a:pt x="90" y="68"/>
                    </a:lnTo>
                    <a:lnTo>
                      <a:pt x="89" y="72"/>
                    </a:lnTo>
                    <a:lnTo>
                      <a:pt x="88" y="77"/>
                    </a:lnTo>
                    <a:lnTo>
                      <a:pt x="83" y="84"/>
                    </a:lnTo>
                    <a:lnTo>
                      <a:pt x="78" y="90"/>
                    </a:lnTo>
                    <a:lnTo>
                      <a:pt x="75" y="94"/>
                    </a:lnTo>
                    <a:lnTo>
                      <a:pt x="75" y="95"/>
                    </a:lnTo>
                    <a:lnTo>
                      <a:pt x="0" y="123"/>
                    </a:lnTo>
                    <a:lnTo>
                      <a:pt x="3" y="95"/>
                    </a:lnTo>
                    <a:lnTo>
                      <a:pt x="8" y="92"/>
                    </a:lnTo>
                    <a:lnTo>
                      <a:pt x="13" y="90"/>
                    </a:lnTo>
                    <a:lnTo>
                      <a:pt x="21" y="88"/>
                    </a:lnTo>
                    <a:lnTo>
                      <a:pt x="27" y="83"/>
                    </a:lnTo>
                    <a:lnTo>
                      <a:pt x="35" y="80"/>
                    </a:lnTo>
                    <a:lnTo>
                      <a:pt x="41" y="75"/>
                    </a:lnTo>
                    <a:lnTo>
                      <a:pt x="47" y="69"/>
                    </a:lnTo>
                    <a:lnTo>
                      <a:pt x="49" y="63"/>
                    </a:lnTo>
                    <a:lnTo>
                      <a:pt x="51" y="58"/>
                    </a:lnTo>
                    <a:lnTo>
                      <a:pt x="51" y="55"/>
                    </a:lnTo>
                    <a:lnTo>
                      <a:pt x="53" y="51"/>
                    </a:lnTo>
                    <a:lnTo>
                      <a:pt x="50" y="44"/>
                    </a:lnTo>
                    <a:lnTo>
                      <a:pt x="44" y="40"/>
                    </a:lnTo>
                    <a:lnTo>
                      <a:pt x="40" y="36"/>
                    </a:lnTo>
                    <a:lnTo>
                      <a:pt x="33" y="35"/>
                    </a:lnTo>
                    <a:lnTo>
                      <a:pt x="26" y="32"/>
                    </a:lnTo>
                    <a:lnTo>
                      <a:pt x="19" y="31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2" y="30"/>
                    </a:lnTo>
                    <a:lnTo>
                      <a:pt x="1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8" name="Freeform 363"/>
              <p:cNvSpPr>
                <a:spLocks noChangeAspect="1"/>
              </p:cNvSpPr>
              <p:nvPr/>
            </p:nvSpPr>
            <p:spPr bwMode="auto">
              <a:xfrm>
                <a:off x="2624" y="2939"/>
                <a:ext cx="138" cy="414"/>
              </a:xfrm>
              <a:custGeom>
                <a:avLst/>
                <a:gdLst>
                  <a:gd name="T0" fmla="*/ 129 w 138"/>
                  <a:gd name="T1" fmla="*/ 210 h 414"/>
                  <a:gd name="T2" fmla="*/ 122 w 138"/>
                  <a:gd name="T3" fmla="*/ 213 h 414"/>
                  <a:gd name="T4" fmla="*/ 107 w 138"/>
                  <a:gd name="T5" fmla="*/ 220 h 414"/>
                  <a:gd name="T6" fmla="*/ 98 w 138"/>
                  <a:gd name="T7" fmla="*/ 225 h 414"/>
                  <a:gd name="T8" fmla="*/ 91 w 138"/>
                  <a:gd name="T9" fmla="*/ 233 h 414"/>
                  <a:gd name="T10" fmla="*/ 84 w 138"/>
                  <a:gd name="T11" fmla="*/ 241 h 414"/>
                  <a:gd name="T12" fmla="*/ 80 w 138"/>
                  <a:gd name="T13" fmla="*/ 253 h 414"/>
                  <a:gd name="T14" fmla="*/ 78 w 138"/>
                  <a:gd name="T15" fmla="*/ 262 h 414"/>
                  <a:gd name="T16" fmla="*/ 81 w 138"/>
                  <a:gd name="T17" fmla="*/ 273 h 414"/>
                  <a:gd name="T18" fmla="*/ 84 w 138"/>
                  <a:gd name="T19" fmla="*/ 281 h 414"/>
                  <a:gd name="T20" fmla="*/ 90 w 138"/>
                  <a:gd name="T21" fmla="*/ 290 h 414"/>
                  <a:gd name="T22" fmla="*/ 101 w 138"/>
                  <a:gd name="T23" fmla="*/ 302 h 414"/>
                  <a:gd name="T24" fmla="*/ 107 w 138"/>
                  <a:gd name="T25" fmla="*/ 308 h 414"/>
                  <a:gd name="T26" fmla="*/ 136 w 138"/>
                  <a:gd name="T27" fmla="*/ 414 h 414"/>
                  <a:gd name="T28" fmla="*/ 4 w 138"/>
                  <a:gd name="T29" fmla="*/ 409 h 414"/>
                  <a:gd name="T30" fmla="*/ 2 w 138"/>
                  <a:gd name="T31" fmla="*/ 400 h 414"/>
                  <a:gd name="T32" fmla="*/ 1 w 138"/>
                  <a:gd name="T33" fmla="*/ 393 h 414"/>
                  <a:gd name="T34" fmla="*/ 0 w 138"/>
                  <a:gd name="T35" fmla="*/ 381 h 414"/>
                  <a:gd name="T36" fmla="*/ 2 w 138"/>
                  <a:gd name="T37" fmla="*/ 372 h 414"/>
                  <a:gd name="T38" fmla="*/ 8 w 138"/>
                  <a:gd name="T39" fmla="*/ 373 h 414"/>
                  <a:gd name="T40" fmla="*/ 17 w 138"/>
                  <a:gd name="T41" fmla="*/ 374 h 414"/>
                  <a:gd name="T42" fmla="*/ 28 w 138"/>
                  <a:gd name="T43" fmla="*/ 374 h 414"/>
                  <a:gd name="T44" fmla="*/ 36 w 138"/>
                  <a:gd name="T45" fmla="*/ 374 h 414"/>
                  <a:gd name="T46" fmla="*/ 46 w 138"/>
                  <a:gd name="T47" fmla="*/ 374 h 414"/>
                  <a:gd name="T48" fmla="*/ 54 w 138"/>
                  <a:gd name="T49" fmla="*/ 374 h 414"/>
                  <a:gd name="T50" fmla="*/ 63 w 138"/>
                  <a:gd name="T51" fmla="*/ 374 h 414"/>
                  <a:gd name="T52" fmla="*/ 71 w 138"/>
                  <a:gd name="T53" fmla="*/ 373 h 414"/>
                  <a:gd name="T54" fmla="*/ 80 w 138"/>
                  <a:gd name="T55" fmla="*/ 372 h 414"/>
                  <a:gd name="T56" fmla="*/ 88 w 138"/>
                  <a:gd name="T57" fmla="*/ 372 h 414"/>
                  <a:gd name="T58" fmla="*/ 97 w 138"/>
                  <a:gd name="T59" fmla="*/ 370 h 414"/>
                  <a:gd name="T60" fmla="*/ 104 w 138"/>
                  <a:gd name="T61" fmla="*/ 370 h 414"/>
                  <a:gd name="T62" fmla="*/ 104 w 138"/>
                  <a:gd name="T63" fmla="*/ 338 h 414"/>
                  <a:gd name="T64" fmla="*/ 96 w 138"/>
                  <a:gd name="T65" fmla="*/ 333 h 414"/>
                  <a:gd name="T66" fmla="*/ 87 w 138"/>
                  <a:gd name="T67" fmla="*/ 328 h 414"/>
                  <a:gd name="T68" fmla="*/ 78 w 138"/>
                  <a:gd name="T69" fmla="*/ 322 h 414"/>
                  <a:gd name="T70" fmla="*/ 68 w 138"/>
                  <a:gd name="T71" fmla="*/ 313 h 414"/>
                  <a:gd name="T72" fmla="*/ 58 w 138"/>
                  <a:gd name="T73" fmla="*/ 302 h 414"/>
                  <a:gd name="T74" fmla="*/ 50 w 138"/>
                  <a:gd name="T75" fmla="*/ 289 h 414"/>
                  <a:gd name="T76" fmla="*/ 46 w 138"/>
                  <a:gd name="T77" fmla="*/ 274 h 414"/>
                  <a:gd name="T78" fmla="*/ 43 w 138"/>
                  <a:gd name="T79" fmla="*/ 266 h 414"/>
                  <a:gd name="T80" fmla="*/ 43 w 138"/>
                  <a:gd name="T81" fmla="*/ 259 h 414"/>
                  <a:gd name="T82" fmla="*/ 44 w 138"/>
                  <a:gd name="T83" fmla="*/ 246 h 414"/>
                  <a:gd name="T84" fmla="*/ 48 w 138"/>
                  <a:gd name="T85" fmla="*/ 234 h 414"/>
                  <a:gd name="T86" fmla="*/ 54 w 138"/>
                  <a:gd name="T87" fmla="*/ 225 h 414"/>
                  <a:gd name="T88" fmla="*/ 60 w 138"/>
                  <a:gd name="T89" fmla="*/ 218 h 414"/>
                  <a:gd name="T90" fmla="*/ 66 w 138"/>
                  <a:gd name="T91" fmla="*/ 213 h 414"/>
                  <a:gd name="T92" fmla="*/ 71 w 138"/>
                  <a:gd name="T93" fmla="*/ 208 h 414"/>
                  <a:gd name="T94" fmla="*/ 94 w 138"/>
                  <a:gd name="T95" fmla="*/ 0 h 414"/>
                  <a:gd name="T96" fmla="*/ 134 w 138"/>
                  <a:gd name="T97" fmla="*/ 0 h 4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38" h="414">
                    <a:moveTo>
                      <a:pt x="134" y="0"/>
                    </a:moveTo>
                    <a:lnTo>
                      <a:pt x="129" y="210"/>
                    </a:lnTo>
                    <a:lnTo>
                      <a:pt x="127" y="210"/>
                    </a:lnTo>
                    <a:lnTo>
                      <a:pt x="122" y="213"/>
                    </a:lnTo>
                    <a:lnTo>
                      <a:pt x="115" y="214"/>
                    </a:lnTo>
                    <a:lnTo>
                      <a:pt x="107" y="220"/>
                    </a:lnTo>
                    <a:lnTo>
                      <a:pt x="103" y="222"/>
                    </a:lnTo>
                    <a:lnTo>
                      <a:pt x="98" y="225"/>
                    </a:lnTo>
                    <a:lnTo>
                      <a:pt x="94" y="228"/>
                    </a:lnTo>
                    <a:lnTo>
                      <a:pt x="91" y="233"/>
                    </a:lnTo>
                    <a:lnTo>
                      <a:pt x="87" y="236"/>
                    </a:lnTo>
                    <a:lnTo>
                      <a:pt x="84" y="241"/>
                    </a:lnTo>
                    <a:lnTo>
                      <a:pt x="81" y="246"/>
                    </a:lnTo>
                    <a:lnTo>
                      <a:pt x="80" y="253"/>
                    </a:lnTo>
                    <a:lnTo>
                      <a:pt x="78" y="256"/>
                    </a:lnTo>
                    <a:lnTo>
                      <a:pt x="78" y="262"/>
                    </a:lnTo>
                    <a:lnTo>
                      <a:pt x="78" y="267"/>
                    </a:lnTo>
                    <a:lnTo>
                      <a:pt x="81" y="273"/>
                    </a:lnTo>
                    <a:lnTo>
                      <a:pt x="82" y="276"/>
                    </a:lnTo>
                    <a:lnTo>
                      <a:pt x="84" y="281"/>
                    </a:lnTo>
                    <a:lnTo>
                      <a:pt x="87" y="286"/>
                    </a:lnTo>
                    <a:lnTo>
                      <a:pt x="90" y="290"/>
                    </a:lnTo>
                    <a:lnTo>
                      <a:pt x="95" y="296"/>
                    </a:lnTo>
                    <a:lnTo>
                      <a:pt x="101" y="302"/>
                    </a:lnTo>
                    <a:lnTo>
                      <a:pt x="104" y="306"/>
                    </a:lnTo>
                    <a:lnTo>
                      <a:pt x="107" y="308"/>
                    </a:lnTo>
                    <a:lnTo>
                      <a:pt x="138" y="312"/>
                    </a:lnTo>
                    <a:lnTo>
                      <a:pt x="136" y="414"/>
                    </a:lnTo>
                    <a:lnTo>
                      <a:pt x="6" y="412"/>
                    </a:lnTo>
                    <a:lnTo>
                      <a:pt x="4" y="409"/>
                    </a:lnTo>
                    <a:lnTo>
                      <a:pt x="3" y="405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1" y="393"/>
                    </a:lnTo>
                    <a:lnTo>
                      <a:pt x="1" y="389"/>
                    </a:lnTo>
                    <a:lnTo>
                      <a:pt x="0" y="381"/>
                    </a:lnTo>
                    <a:lnTo>
                      <a:pt x="1" y="375"/>
                    </a:lnTo>
                    <a:lnTo>
                      <a:pt x="2" y="372"/>
                    </a:lnTo>
                    <a:lnTo>
                      <a:pt x="6" y="372"/>
                    </a:lnTo>
                    <a:lnTo>
                      <a:pt x="8" y="373"/>
                    </a:lnTo>
                    <a:lnTo>
                      <a:pt x="12" y="374"/>
                    </a:lnTo>
                    <a:lnTo>
                      <a:pt x="17" y="374"/>
                    </a:lnTo>
                    <a:lnTo>
                      <a:pt x="26" y="375"/>
                    </a:lnTo>
                    <a:lnTo>
                      <a:pt x="28" y="374"/>
                    </a:lnTo>
                    <a:lnTo>
                      <a:pt x="33" y="374"/>
                    </a:lnTo>
                    <a:lnTo>
                      <a:pt x="36" y="374"/>
                    </a:lnTo>
                    <a:lnTo>
                      <a:pt x="41" y="374"/>
                    </a:lnTo>
                    <a:lnTo>
                      <a:pt x="46" y="374"/>
                    </a:lnTo>
                    <a:lnTo>
                      <a:pt x="49" y="374"/>
                    </a:lnTo>
                    <a:lnTo>
                      <a:pt x="54" y="374"/>
                    </a:lnTo>
                    <a:lnTo>
                      <a:pt x="60" y="374"/>
                    </a:lnTo>
                    <a:lnTo>
                      <a:pt x="63" y="374"/>
                    </a:lnTo>
                    <a:lnTo>
                      <a:pt x="67" y="373"/>
                    </a:lnTo>
                    <a:lnTo>
                      <a:pt x="71" y="373"/>
                    </a:lnTo>
                    <a:lnTo>
                      <a:pt x="76" y="373"/>
                    </a:lnTo>
                    <a:lnTo>
                      <a:pt x="80" y="372"/>
                    </a:lnTo>
                    <a:lnTo>
                      <a:pt x="84" y="372"/>
                    </a:lnTo>
                    <a:lnTo>
                      <a:pt x="88" y="372"/>
                    </a:lnTo>
                    <a:lnTo>
                      <a:pt x="91" y="372"/>
                    </a:lnTo>
                    <a:lnTo>
                      <a:pt x="97" y="370"/>
                    </a:lnTo>
                    <a:lnTo>
                      <a:pt x="102" y="370"/>
                    </a:lnTo>
                    <a:lnTo>
                      <a:pt x="104" y="370"/>
                    </a:lnTo>
                    <a:lnTo>
                      <a:pt x="107" y="370"/>
                    </a:lnTo>
                    <a:lnTo>
                      <a:pt x="104" y="338"/>
                    </a:lnTo>
                    <a:lnTo>
                      <a:pt x="101" y="336"/>
                    </a:lnTo>
                    <a:lnTo>
                      <a:pt x="96" y="333"/>
                    </a:lnTo>
                    <a:lnTo>
                      <a:pt x="91" y="330"/>
                    </a:lnTo>
                    <a:lnTo>
                      <a:pt x="87" y="328"/>
                    </a:lnTo>
                    <a:lnTo>
                      <a:pt x="83" y="325"/>
                    </a:lnTo>
                    <a:lnTo>
                      <a:pt x="78" y="322"/>
                    </a:lnTo>
                    <a:lnTo>
                      <a:pt x="73" y="318"/>
                    </a:lnTo>
                    <a:lnTo>
                      <a:pt x="68" y="313"/>
                    </a:lnTo>
                    <a:lnTo>
                      <a:pt x="63" y="307"/>
                    </a:lnTo>
                    <a:lnTo>
                      <a:pt x="58" y="302"/>
                    </a:lnTo>
                    <a:lnTo>
                      <a:pt x="54" y="295"/>
                    </a:lnTo>
                    <a:lnTo>
                      <a:pt x="50" y="289"/>
                    </a:lnTo>
                    <a:lnTo>
                      <a:pt x="47" y="282"/>
                    </a:lnTo>
                    <a:lnTo>
                      <a:pt x="46" y="274"/>
                    </a:lnTo>
                    <a:lnTo>
                      <a:pt x="43" y="270"/>
                    </a:lnTo>
                    <a:lnTo>
                      <a:pt x="43" y="266"/>
                    </a:lnTo>
                    <a:lnTo>
                      <a:pt x="43" y="262"/>
                    </a:lnTo>
                    <a:lnTo>
                      <a:pt x="43" y="259"/>
                    </a:lnTo>
                    <a:lnTo>
                      <a:pt x="43" y="252"/>
                    </a:lnTo>
                    <a:lnTo>
                      <a:pt x="44" y="246"/>
                    </a:lnTo>
                    <a:lnTo>
                      <a:pt x="46" y="239"/>
                    </a:lnTo>
                    <a:lnTo>
                      <a:pt x="48" y="234"/>
                    </a:lnTo>
                    <a:lnTo>
                      <a:pt x="51" y="228"/>
                    </a:lnTo>
                    <a:lnTo>
                      <a:pt x="54" y="225"/>
                    </a:lnTo>
                    <a:lnTo>
                      <a:pt x="56" y="220"/>
                    </a:lnTo>
                    <a:lnTo>
                      <a:pt x="60" y="218"/>
                    </a:lnTo>
                    <a:lnTo>
                      <a:pt x="62" y="214"/>
                    </a:lnTo>
                    <a:lnTo>
                      <a:pt x="66" y="213"/>
                    </a:lnTo>
                    <a:lnTo>
                      <a:pt x="69" y="209"/>
                    </a:lnTo>
                    <a:lnTo>
                      <a:pt x="71" y="208"/>
                    </a:lnTo>
                    <a:lnTo>
                      <a:pt x="94" y="189"/>
                    </a:lnTo>
                    <a:lnTo>
                      <a:pt x="9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39" name="Freeform 364"/>
              <p:cNvSpPr>
                <a:spLocks noChangeAspect="1"/>
              </p:cNvSpPr>
              <p:nvPr/>
            </p:nvSpPr>
            <p:spPr bwMode="auto">
              <a:xfrm>
                <a:off x="2402" y="2924"/>
                <a:ext cx="249" cy="423"/>
              </a:xfrm>
              <a:custGeom>
                <a:avLst/>
                <a:gdLst>
                  <a:gd name="T0" fmla="*/ 8 w 249"/>
                  <a:gd name="T1" fmla="*/ 193 h 423"/>
                  <a:gd name="T2" fmla="*/ 13 w 249"/>
                  <a:gd name="T3" fmla="*/ 195 h 423"/>
                  <a:gd name="T4" fmla="*/ 26 w 249"/>
                  <a:gd name="T5" fmla="*/ 204 h 423"/>
                  <a:gd name="T6" fmla="*/ 32 w 249"/>
                  <a:gd name="T7" fmla="*/ 210 h 423"/>
                  <a:gd name="T8" fmla="*/ 37 w 249"/>
                  <a:gd name="T9" fmla="*/ 218 h 423"/>
                  <a:gd name="T10" fmla="*/ 42 w 249"/>
                  <a:gd name="T11" fmla="*/ 227 h 423"/>
                  <a:gd name="T12" fmla="*/ 46 w 249"/>
                  <a:gd name="T13" fmla="*/ 237 h 423"/>
                  <a:gd name="T14" fmla="*/ 46 w 249"/>
                  <a:gd name="T15" fmla="*/ 248 h 423"/>
                  <a:gd name="T16" fmla="*/ 46 w 249"/>
                  <a:gd name="T17" fmla="*/ 256 h 423"/>
                  <a:gd name="T18" fmla="*/ 44 w 249"/>
                  <a:gd name="T19" fmla="*/ 269 h 423"/>
                  <a:gd name="T20" fmla="*/ 41 w 249"/>
                  <a:gd name="T21" fmla="*/ 280 h 423"/>
                  <a:gd name="T22" fmla="*/ 35 w 249"/>
                  <a:gd name="T23" fmla="*/ 288 h 423"/>
                  <a:gd name="T24" fmla="*/ 24 w 249"/>
                  <a:gd name="T25" fmla="*/ 294 h 423"/>
                  <a:gd name="T26" fmla="*/ 14 w 249"/>
                  <a:gd name="T27" fmla="*/ 301 h 423"/>
                  <a:gd name="T28" fmla="*/ 3 w 249"/>
                  <a:gd name="T29" fmla="*/ 305 h 423"/>
                  <a:gd name="T30" fmla="*/ 0 w 249"/>
                  <a:gd name="T31" fmla="*/ 308 h 423"/>
                  <a:gd name="T32" fmla="*/ 133 w 249"/>
                  <a:gd name="T33" fmla="*/ 418 h 423"/>
                  <a:gd name="T34" fmla="*/ 222 w 249"/>
                  <a:gd name="T35" fmla="*/ 360 h 423"/>
                  <a:gd name="T36" fmla="*/ 249 w 249"/>
                  <a:gd name="T37" fmla="*/ 423 h 423"/>
                  <a:gd name="T38" fmla="*/ 98 w 249"/>
                  <a:gd name="T39" fmla="*/ 328 h 423"/>
                  <a:gd name="T40" fmla="*/ 32 w 249"/>
                  <a:gd name="T41" fmla="*/ 377 h 423"/>
                  <a:gd name="T42" fmla="*/ 28 w 249"/>
                  <a:gd name="T43" fmla="*/ 322 h 423"/>
                  <a:gd name="T44" fmla="*/ 37 w 249"/>
                  <a:gd name="T45" fmla="*/ 317 h 423"/>
                  <a:gd name="T46" fmla="*/ 46 w 249"/>
                  <a:gd name="T47" fmla="*/ 314 h 423"/>
                  <a:gd name="T48" fmla="*/ 55 w 249"/>
                  <a:gd name="T49" fmla="*/ 308 h 423"/>
                  <a:gd name="T50" fmla="*/ 64 w 249"/>
                  <a:gd name="T51" fmla="*/ 298 h 423"/>
                  <a:gd name="T52" fmla="*/ 71 w 249"/>
                  <a:gd name="T53" fmla="*/ 288 h 423"/>
                  <a:gd name="T54" fmla="*/ 77 w 249"/>
                  <a:gd name="T55" fmla="*/ 275 h 423"/>
                  <a:gd name="T56" fmla="*/ 80 w 249"/>
                  <a:gd name="T57" fmla="*/ 261 h 423"/>
                  <a:gd name="T58" fmla="*/ 80 w 249"/>
                  <a:gd name="T59" fmla="*/ 247 h 423"/>
                  <a:gd name="T60" fmla="*/ 79 w 249"/>
                  <a:gd name="T61" fmla="*/ 234 h 423"/>
                  <a:gd name="T62" fmla="*/ 76 w 249"/>
                  <a:gd name="T63" fmla="*/ 222 h 423"/>
                  <a:gd name="T64" fmla="*/ 73 w 249"/>
                  <a:gd name="T65" fmla="*/ 213 h 423"/>
                  <a:gd name="T66" fmla="*/ 71 w 249"/>
                  <a:gd name="T67" fmla="*/ 205 h 423"/>
                  <a:gd name="T68" fmla="*/ 68 w 249"/>
                  <a:gd name="T69" fmla="*/ 198 h 423"/>
                  <a:gd name="T70" fmla="*/ 67 w 249"/>
                  <a:gd name="T71" fmla="*/ 196 h 423"/>
                  <a:gd name="T72" fmla="*/ 59 w 249"/>
                  <a:gd name="T73" fmla="*/ 191 h 423"/>
                  <a:gd name="T74" fmla="*/ 51 w 249"/>
                  <a:gd name="T75" fmla="*/ 184 h 423"/>
                  <a:gd name="T76" fmla="*/ 46 w 249"/>
                  <a:gd name="T77" fmla="*/ 177 h 423"/>
                  <a:gd name="T78" fmla="*/ 47 w 249"/>
                  <a:gd name="T79" fmla="*/ 171 h 423"/>
                  <a:gd name="T80" fmla="*/ 47 w 249"/>
                  <a:gd name="T81" fmla="*/ 165 h 423"/>
                  <a:gd name="T82" fmla="*/ 48 w 249"/>
                  <a:gd name="T83" fmla="*/ 157 h 423"/>
                  <a:gd name="T84" fmla="*/ 48 w 249"/>
                  <a:gd name="T85" fmla="*/ 147 h 423"/>
                  <a:gd name="T86" fmla="*/ 49 w 249"/>
                  <a:gd name="T87" fmla="*/ 134 h 423"/>
                  <a:gd name="T88" fmla="*/ 49 w 249"/>
                  <a:gd name="T89" fmla="*/ 120 h 423"/>
                  <a:gd name="T90" fmla="*/ 49 w 249"/>
                  <a:gd name="T91" fmla="*/ 104 h 423"/>
                  <a:gd name="T92" fmla="*/ 49 w 249"/>
                  <a:gd name="T93" fmla="*/ 90 h 423"/>
                  <a:gd name="T94" fmla="*/ 48 w 249"/>
                  <a:gd name="T95" fmla="*/ 78 h 423"/>
                  <a:gd name="T96" fmla="*/ 48 w 249"/>
                  <a:gd name="T97" fmla="*/ 70 h 423"/>
                  <a:gd name="T98" fmla="*/ 48 w 249"/>
                  <a:gd name="T99" fmla="*/ 58 h 423"/>
                  <a:gd name="T100" fmla="*/ 47 w 249"/>
                  <a:gd name="T101" fmla="*/ 43 h 423"/>
                  <a:gd name="T102" fmla="*/ 47 w 249"/>
                  <a:gd name="T103" fmla="*/ 30 h 423"/>
                  <a:gd name="T104" fmla="*/ 47 w 249"/>
                  <a:gd name="T105" fmla="*/ 18 h 423"/>
                  <a:gd name="T106" fmla="*/ 47 w 249"/>
                  <a:gd name="T107" fmla="*/ 9 h 423"/>
                  <a:gd name="T108" fmla="*/ 47 w 249"/>
                  <a:gd name="T109" fmla="*/ 1 h 423"/>
                  <a:gd name="T110" fmla="*/ 3 w 249"/>
                  <a:gd name="T111" fmla="*/ 4 h 4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9" h="423">
                    <a:moveTo>
                      <a:pt x="3" y="4"/>
                    </a:moveTo>
                    <a:lnTo>
                      <a:pt x="8" y="193"/>
                    </a:lnTo>
                    <a:lnTo>
                      <a:pt x="13" y="195"/>
                    </a:lnTo>
                    <a:lnTo>
                      <a:pt x="17" y="198"/>
                    </a:lnTo>
                    <a:lnTo>
                      <a:pt x="26" y="204"/>
                    </a:lnTo>
                    <a:lnTo>
                      <a:pt x="28" y="207"/>
                    </a:lnTo>
                    <a:lnTo>
                      <a:pt x="32" y="210"/>
                    </a:lnTo>
                    <a:lnTo>
                      <a:pt x="34" y="214"/>
                    </a:lnTo>
                    <a:lnTo>
                      <a:pt x="37" y="218"/>
                    </a:lnTo>
                    <a:lnTo>
                      <a:pt x="40" y="222"/>
                    </a:lnTo>
                    <a:lnTo>
                      <a:pt x="42" y="227"/>
                    </a:lnTo>
                    <a:lnTo>
                      <a:pt x="43" y="231"/>
                    </a:lnTo>
                    <a:lnTo>
                      <a:pt x="46" y="237"/>
                    </a:lnTo>
                    <a:lnTo>
                      <a:pt x="46" y="242"/>
                    </a:lnTo>
                    <a:lnTo>
                      <a:pt x="46" y="248"/>
                    </a:lnTo>
                    <a:lnTo>
                      <a:pt x="46" y="251"/>
                    </a:lnTo>
                    <a:lnTo>
                      <a:pt x="46" y="256"/>
                    </a:lnTo>
                    <a:lnTo>
                      <a:pt x="44" y="263"/>
                    </a:lnTo>
                    <a:lnTo>
                      <a:pt x="44" y="269"/>
                    </a:lnTo>
                    <a:lnTo>
                      <a:pt x="42" y="275"/>
                    </a:lnTo>
                    <a:lnTo>
                      <a:pt x="41" y="280"/>
                    </a:lnTo>
                    <a:lnTo>
                      <a:pt x="37" y="283"/>
                    </a:lnTo>
                    <a:lnTo>
                      <a:pt x="35" y="288"/>
                    </a:lnTo>
                    <a:lnTo>
                      <a:pt x="29" y="291"/>
                    </a:lnTo>
                    <a:lnTo>
                      <a:pt x="24" y="294"/>
                    </a:lnTo>
                    <a:lnTo>
                      <a:pt x="19" y="297"/>
                    </a:lnTo>
                    <a:lnTo>
                      <a:pt x="14" y="301"/>
                    </a:lnTo>
                    <a:lnTo>
                      <a:pt x="8" y="303"/>
                    </a:lnTo>
                    <a:lnTo>
                      <a:pt x="3" y="305"/>
                    </a:lnTo>
                    <a:lnTo>
                      <a:pt x="1" y="307"/>
                    </a:lnTo>
                    <a:lnTo>
                      <a:pt x="0" y="308"/>
                    </a:lnTo>
                    <a:lnTo>
                      <a:pt x="0" y="411"/>
                    </a:lnTo>
                    <a:lnTo>
                      <a:pt x="133" y="418"/>
                    </a:lnTo>
                    <a:lnTo>
                      <a:pt x="133" y="360"/>
                    </a:lnTo>
                    <a:lnTo>
                      <a:pt x="222" y="360"/>
                    </a:lnTo>
                    <a:lnTo>
                      <a:pt x="222" y="422"/>
                    </a:lnTo>
                    <a:lnTo>
                      <a:pt x="249" y="423"/>
                    </a:lnTo>
                    <a:lnTo>
                      <a:pt x="245" y="327"/>
                    </a:lnTo>
                    <a:lnTo>
                      <a:pt x="98" y="328"/>
                    </a:lnTo>
                    <a:lnTo>
                      <a:pt x="97" y="385"/>
                    </a:lnTo>
                    <a:lnTo>
                      <a:pt x="32" y="377"/>
                    </a:lnTo>
                    <a:lnTo>
                      <a:pt x="27" y="323"/>
                    </a:lnTo>
                    <a:lnTo>
                      <a:pt x="28" y="322"/>
                    </a:lnTo>
                    <a:lnTo>
                      <a:pt x="34" y="320"/>
                    </a:lnTo>
                    <a:lnTo>
                      <a:pt x="37" y="317"/>
                    </a:lnTo>
                    <a:lnTo>
                      <a:pt x="41" y="316"/>
                    </a:lnTo>
                    <a:lnTo>
                      <a:pt x="46" y="314"/>
                    </a:lnTo>
                    <a:lnTo>
                      <a:pt x="51" y="311"/>
                    </a:lnTo>
                    <a:lnTo>
                      <a:pt x="55" y="308"/>
                    </a:lnTo>
                    <a:lnTo>
                      <a:pt x="60" y="303"/>
                    </a:lnTo>
                    <a:lnTo>
                      <a:pt x="64" y="298"/>
                    </a:lnTo>
                    <a:lnTo>
                      <a:pt x="69" y="294"/>
                    </a:lnTo>
                    <a:lnTo>
                      <a:pt x="71" y="288"/>
                    </a:lnTo>
                    <a:lnTo>
                      <a:pt x="75" y="282"/>
                    </a:lnTo>
                    <a:lnTo>
                      <a:pt x="77" y="275"/>
                    </a:lnTo>
                    <a:lnTo>
                      <a:pt x="80" y="269"/>
                    </a:lnTo>
                    <a:lnTo>
                      <a:pt x="80" y="261"/>
                    </a:lnTo>
                    <a:lnTo>
                      <a:pt x="80" y="254"/>
                    </a:lnTo>
                    <a:lnTo>
                      <a:pt x="80" y="247"/>
                    </a:lnTo>
                    <a:lnTo>
                      <a:pt x="80" y="240"/>
                    </a:lnTo>
                    <a:lnTo>
                      <a:pt x="79" y="234"/>
                    </a:lnTo>
                    <a:lnTo>
                      <a:pt x="77" y="228"/>
                    </a:lnTo>
                    <a:lnTo>
                      <a:pt x="76" y="222"/>
                    </a:lnTo>
                    <a:lnTo>
                      <a:pt x="75" y="217"/>
                    </a:lnTo>
                    <a:lnTo>
                      <a:pt x="73" y="213"/>
                    </a:lnTo>
                    <a:lnTo>
                      <a:pt x="73" y="209"/>
                    </a:lnTo>
                    <a:lnTo>
                      <a:pt x="71" y="205"/>
                    </a:lnTo>
                    <a:lnTo>
                      <a:pt x="70" y="203"/>
                    </a:lnTo>
                    <a:lnTo>
                      <a:pt x="68" y="198"/>
                    </a:lnTo>
                    <a:lnTo>
                      <a:pt x="68" y="197"/>
                    </a:lnTo>
                    <a:lnTo>
                      <a:pt x="67" y="196"/>
                    </a:lnTo>
                    <a:lnTo>
                      <a:pt x="63" y="195"/>
                    </a:lnTo>
                    <a:lnTo>
                      <a:pt x="59" y="191"/>
                    </a:lnTo>
                    <a:lnTo>
                      <a:pt x="55" y="189"/>
                    </a:lnTo>
                    <a:lnTo>
                      <a:pt x="51" y="184"/>
                    </a:lnTo>
                    <a:lnTo>
                      <a:pt x="48" y="181"/>
                    </a:lnTo>
                    <a:lnTo>
                      <a:pt x="46" y="177"/>
                    </a:lnTo>
                    <a:lnTo>
                      <a:pt x="47" y="174"/>
                    </a:lnTo>
                    <a:lnTo>
                      <a:pt x="47" y="171"/>
                    </a:lnTo>
                    <a:lnTo>
                      <a:pt x="47" y="169"/>
                    </a:lnTo>
                    <a:lnTo>
                      <a:pt x="47" y="165"/>
                    </a:lnTo>
                    <a:lnTo>
                      <a:pt x="48" y="162"/>
                    </a:lnTo>
                    <a:lnTo>
                      <a:pt x="48" y="157"/>
                    </a:lnTo>
                    <a:lnTo>
                      <a:pt x="48" y="153"/>
                    </a:lnTo>
                    <a:lnTo>
                      <a:pt x="48" y="147"/>
                    </a:lnTo>
                    <a:lnTo>
                      <a:pt x="49" y="142"/>
                    </a:lnTo>
                    <a:lnTo>
                      <a:pt x="49" y="134"/>
                    </a:lnTo>
                    <a:lnTo>
                      <a:pt x="49" y="128"/>
                    </a:lnTo>
                    <a:lnTo>
                      <a:pt x="49" y="120"/>
                    </a:lnTo>
                    <a:lnTo>
                      <a:pt x="49" y="113"/>
                    </a:lnTo>
                    <a:lnTo>
                      <a:pt x="49" y="104"/>
                    </a:lnTo>
                    <a:lnTo>
                      <a:pt x="49" y="97"/>
                    </a:lnTo>
                    <a:lnTo>
                      <a:pt x="49" y="90"/>
                    </a:lnTo>
                    <a:lnTo>
                      <a:pt x="49" y="82"/>
                    </a:lnTo>
                    <a:lnTo>
                      <a:pt x="48" y="78"/>
                    </a:lnTo>
                    <a:lnTo>
                      <a:pt x="48" y="74"/>
                    </a:lnTo>
                    <a:lnTo>
                      <a:pt x="48" y="70"/>
                    </a:lnTo>
                    <a:lnTo>
                      <a:pt x="48" y="66"/>
                    </a:lnTo>
                    <a:lnTo>
                      <a:pt x="48" y="58"/>
                    </a:lnTo>
                    <a:lnTo>
                      <a:pt x="48" y="51"/>
                    </a:lnTo>
                    <a:lnTo>
                      <a:pt x="47" y="43"/>
                    </a:lnTo>
                    <a:lnTo>
                      <a:pt x="47" y="36"/>
                    </a:lnTo>
                    <a:lnTo>
                      <a:pt x="47" y="30"/>
                    </a:lnTo>
                    <a:lnTo>
                      <a:pt x="47" y="24"/>
                    </a:lnTo>
                    <a:lnTo>
                      <a:pt x="47" y="18"/>
                    </a:lnTo>
                    <a:lnTo>
                      <a:pt x="47" y="14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1"/>
                    </a:lnTo>
                    <a:lnTo>
                      <a:pt x="47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40" name="Freeform 365"/>
              <p:cNvSpPr>
                <a:spLocks noChangeAspect="1"/>
              </p:cNvSpPr>
              <p:nvPr/>
            </p:nvSpPr>
            <p:spPr bwMode="auto">
              <a:xfrm>
                <a:off x="984" y="2573"/>
                <a:ext cx="333" cy="286"/>
              </a:xfrm>
              <a:custGeom>
                <a:avLst/>
                <a:gdLst>
                  <a:gd name="T0" fmla="*/ 31 w 333"/>
                  <a:gd name="T1" fmla="*/ 58 h 286"/>
                  <a:gd name="T2" fmla="*/ 46 w 333"/>
                  <a:gd name="T3" fmla="*/ 45 h 286"/>
                  <a:gd name="T4" fmla="*/ 61 w 333"/>
                  <a:gd name="T5" fmla="*/ 34 h 286"/>
                  <a:gd name="T6" fmla="*/ 77 w 333"/>
                  <a:gd name="T7" fmla="*/ 25 h 286"/>
                  <a:gd name="T8" fmla="*/ 93 w 333"/>
                  <a:gd name="T9" fmla="*/ 17 h 286"/>
                  <a:gd name="T10" fmla="*/ 112 w 333"/>
                  <a:gd name="T11" fmla="*/ 8 h 286"/>
                  <a:gd name="T12" fmla="*/ 132 w 333"/>
                  <a:gd name="T13" fmla="*/ 4 h 286"/>
                  <a:gd name="T14" fmla="*/ 154 w 333"/>
                  <a:gd name="T15" fmla="*/ 0 h 286"/>
                  <a:gd name="T16" fmla="*/ 170 w 333"/>
                  <a:gd name="T17" fmla="*/ 0 h 286"/>
                  <a:gd name="T18" fmla="*/ 185 w 333"/>
                  <a:gd name="T19" fmla="*/ 2 h 286"/>
                  <a:gd name="T20" fmla="*/ 206 w 333"/>
                  <a:gd name="T21" fmla="*/ 6 h 286"/>
                  <a:gd name="T22" fmla="*/ 224 w 333"/>
                  <a:gd name="T23" fmla="*/ 13 h 286"/>
                  <a:gd name="T24" fmla="*/ 239 w 333"/>
                  <a:gd name="T25" fmla="*/ 19 h 286"/>
                  <a:gd name="T26" fmla="*/ 252 w 333"/>
                  <a:gd name="T27" fmla="*/ 27 h 286"/>
                  <a:gd name="T28" fmla="*/ 263 w 333"/>
                  <a:gd name="T29" fmla="*/ 37 h 286"/>
                  <a:gd name="T30" fmla="*/ 278 w 333"/>
                  <a:gd name="T31" fmla="*/ 52 h 286"/>
                  <a:gd name="T32" fmla="*/ 285 w 333"/>
                  <a:gd name="T33" fmla="*/ 64 h 286"/>
                  <a:gd name="T34" fmla="*/ 333 w 333"/>
                  <a:gd name="T35" fmla="*/ 144 h 286"/>
                  <a:gd name="T36" fmla="*/ 307 w 333"/>
                  <a:gd name="T37" fmla="*/ 139 h 286"/>
                  <a:gd name="T38" fmla="*/ 298 w 333"/>
                  <a:gd name="T39" fmla="*/ 124 h 286"/>
                  <a:gd name="T40" fmla="*/ 290 w 333"/>
                  <a:gd name="T41" fmla="*/ 112 h 286"/>
                  <a:gd name="T42" fmla="*/ 281 w 333"/>
                  <a:gd name="T43" fmla="*/ 98 h 286"/>
                  <a:gd name="T44" fmla="*/ 271 w 333"/>
                  <a:gd name="T45" fmla="*/ 85 h 286"/>
                  <a:gd name="T46" fmla="*/ 259 w 333"/>
                  <a:gd name="T47" fmla="*/ 71 h 286"/>
                  <a:gd name="T48" fmla="*/ 249 w 333"/>
                  <a:gd name="T49" fmla="*/ 59 h 286"/>
                  <a:gd name="T50" fmla="*/ 226 w 333"/>
                  <a:gd name="T51" fmla="*/ 42 h 286"/>
                  <a:gd name="T52" fmla="*/ 206 w 333"/>
                  <a:gd name="T53" fmla="*/ 38 h 286"/>
                  <a:gd name="T54" fmla="*/ 185 w 333"/>
                  <a:gd name="T55" fmla="*/ 37 h 286"/>
                  <a:gd name="T56" fmla="*/ 166 w 333"/>
                  <a:gd name="T57" fmla="*/ 37 h 286"/>
                  <a:gd name="T58" fmla="*/ 146 w 333"/>
                  <a:gd name="T59" fmla="*/ 38 h 286"/>
                  <a:gd name="T60" fmla="*/ 132 w 333"/>
                  <a:gd name="T61" fmla="*/ 39 h 286"/>
                  <a:gd name="T62" fmla="*/ 120 w 333"/>
                  <a:gd name="T63" fmla="*/ 40 h 286"/>
                  <a:gd name="T64" fmla="*/ 107 w 333"/>
                  <a:gd name="T65" fmla="*/ 45 h 286"/>
                  <a:gd name="T66" fmla="*/ 92 w 333"/>
                  <a:gd name="T67" fmla="*/ 51 h 286"/>
                  <a:gd name="T68" fmla="*/ 78 w 333"/>
                  <a:gd name="T69" fmla="*/ 58 h 286"/>
                  <a:gd name="T70" fmla="*/ 64 w 333"/>
                  <a:gd name="T71" fmla="*/ 68 h 286"/>
                  <a:gd name="T72" fmla="*/ 53 w 333"/>
                  <a:gd name="T73" fmla="*/ 85 h 286"/>
                  <a:gd name="T74" fmla="*/ 46 w 333"/>
                  <a:gd name="T75" fmla="*/ 97 h 286"/>
                  <a:gd name="T76" fmla="*/ 40 w 333"/>
                  <a:gd name="T77" fmla="*/ 110 h 286"/>
                  <a:gd name="T78" fmla="*/ 34 w 333"/>
                  <a:gd name="T79" fmla="*/ 125 h 286"/>
                  <a:gd name="T80" fmla="*/ 30 w 333"/>
                  <a:gd name="T81" fmla="*/ 144 h 286"/>
                  <a:gd name="T82" fmla="*/ 26 w 333"/>
                  <a:gd name="T83" fmla="*/ 164 h 286"/>
                  <a:gd name="T84" fmla="*/ 27 w 333"/>
                  <a:gd name="T85" fmla="*/ 185 h 286"/>
                  <a:gd name="T86" fmla="*/ 31 w 333"/>
                  <a:gd name="T87" fmla="*/ 204 h 286"/>
                  <a:gd name="T88" fmla="*/ 36 w 333"/>
                  <a:gd name="T89" fmla="*/ 220 h 286"/>
                  <a:gd name="T90" fmla="*/ 57 w 333"/>
                  <a:gd name="T91" fmla="*/ 286 h 286"/>
                  <a:gd name="T92" fmla="*/ 4 w 333"/>
                  <a:gd name="T93" fmla="*/ 219 h 286"/>
                  <a:gd name="T94" fmla="*/ 3 w 333"/>
                  <a:gd name="T95" fmla="*/ 207 h 286"/>
                  <a:gd name="T96" fmla="*/ 2 w 333"/>
                  <a:gd name="T97" fmla="*/ 190 h 286"/>
                  <a:gd name="T98" fmla="*/ 0 w 333"/>
                  <a:gd name="T99" fmla="*/ 166 h 286"/>
                  <a:gd name="T100" fmla="*/ 0 w 333"/>
                  <a:gd name="T101" fmla="*/ 151 h 286"/>
                  <a:gd name="T102" fmla="*/ 2 w 333"/>
                  <a:gd name="T103" fmla="*/ 134 h 286"/>
                  <a:gd name="T104" fmla="*/ 4 w 333"/>
                  <a:gd name="T105" fmla="*/ 113 h 286"/>
                  <a:gd name="T106" fmla="*/ 10 w 333"/>
                  <a:gd name="T107" fmla="*/ 94 h 286"/>
                  <a:gd name="T108" fmla="*/ 17 w 333"/>
                  <a:gd name="T109" fmla="*/ 80 h 286"/>
                  <a:gd name="T110" fmla="*/ 23 w 333"/>
                  <a:gd name="T111" fmla="*/ 68 h 286"/>
                  <a:gd name="T112" fmla="*/ 30 w 333"/>
                  <a:gd name="T113" fmla="*/ 61 h 28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33" h="286">
                    <a:moveTo>
                      <a:pt x="30" y="61"/>
                    </a:moveTo>
                    <a:lnTo>
                      <a:pt x="30" y="60"/>
                    </a:lnTo>
                    <a:lnTo>
                      <a:pt x="31" y="58"/>
                    </a:lnTo>
                    <a:lnTo>
                      <a:pt x="36" y="54"/>
                    </a:lnTo>
                    <a:lnTo>
                      <a:pt x="40" y="51"/>
                    </a:lnTo>
                    <a:lnTo>
                      <a:pt x="46" y="45"/>
                    </a:lnTo>
                    <a:lnTo>
                      <a:pt x="53" y="40"/>
                    </a:lnTo>
                    <a:lnTo>
                      <a:pt x="57" y="37"/>
                    </a:lnTo>
                    <a:lnTo>
                      <a:pt x="61" y="34"/>
                    </a:lnTo>
                    <a:lnTo>
                      <a:pt x="67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3" y="21"/>
                    </a:lnTo>
                    <a:lnTo>
                      <a:pt x="87" y="19"/>
                    </a:lnTo>
                    <a:lnTo>
                      <a:pt x="93" y="17"/>
                    </a:lnTo>
                    <a:lnTo>
                      <a:pt x="99" y="13"/>
                    </a:lnTo>
                    <a:lnTo>
                      <a:pt x="106" y="11"/>
                    </a:lnTo>
                    <a:lnTo>
                      <a:pt x="112" y="8"/>
                    </a:lnTo>
                    <a:lnTo>
                      <a:pt x="119" y="7"/>
                    </a:lnTo>
                    <a:lnTo>
                      <a:pt x="126" y="5"/>
                    </a:lnTo>
                    <a:lnTo>
                      <a:pt x="132" y="4"/>
                    </a:lnTo>
                    <a:lnTo>
                      <a:pt x="139" y="2"/>
                    </a:lnTo>
                    <a:lnTo>
                      <a:pt x="147" y="1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70" y="0"/>
                    </a:lnTo>
                    <a:lnTo>
                      <a:pt x="174" y="1"/>
                    </a:lnTo>
                    <a:lnTo>
                      <a:pt x="178" y="2"/>
                    </a:lnTo>
                    <a:lnTo>
                      <a:pt x="185" y="2"/>
                    </a:lnTo>
                    <a:lnTo>
                      <a:pt x="192" y="4"/>
                    </a:lnTo>
                    <a:lnTo>
                      <a:pt x="199" y="5"/>
                    </a:lnTo>
                    <a:lnTo>
                      <a:pt x="206" y="6"/>
                    </a:lnTo>
                    <a:lnTo>
                      <a:pt x="212" y="8"/>
                    </a:lnTo>
                    <a:lnTo>
                      <a:pt x="218" y="11"/>
                    </a:lnTo>
                    <a:lnTo>
                      <a:pt x="224" y="13"/>
                    </a:lnTo>
                    <a:lnTo>
                      <a:pt x="229" y="14"/>
                    </a:lnTo>
                    <a:lnTo>
                      <a:pt x="233" y="17"/>
                    </a:lnTo>
                    <a:lnTo>
                      <a:pt x="239" y="19"/>
                    </a:lnTo>
                    <a:lnTo>
                      <a:pt x="244" y="22"/>
                    </a:lnTo>
                    <a:lnTo>
                      <a:pt x="247" y="25"/>
                    </a:lnTo>
                    <a:lnTo>
                      <a:pt x="252" y="27"/>
                    </a:lnTo>
                    <a:lnTo>
                      <a:pt x="255" y="31"/>
                    </a:lnTo>
                    <a:lnTo>
                      <a:pt x="259" y="33"/>
                    </a:lnTo>
                    <a:lnTo>
                      <a:pt x="263" y="37"/>
                    </a:lnTo>
                    <a:lnTo>
                      <a:pt x="268" y="42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1" y="57"/>
                    </a:lnTo>
                    <a:lnTo>
                      <a:pt x="283" y="60"/>
                    </a:lnTo>
                    <a:lnTo>
                      <a:pt x="285" y="64"/>
                    </a:lnTo>
                    <a:lnTo>
                      <a:pt x="287" y="65"/>
                    </a:lnTo>
                    <a:lnTo>
                      <a:pt x="287" y="66"/>
                    </a:lnTo>
                    <a:lnTo>
                      <a:pt x="333" y="144"/>
                    </a:lnTo>
                    <a:lnTo>
                      <a:pt x="310" y="144"/>
                    </a:lnTo>
                    <a:lnTo>
                      <a:pt x="309" y="142"/>
                    </a:lnTo>
                    <a:lnTo>
                      <a:pt x="307" y="139"/>
                    </a:lnTo>
                    <a:lnTo>
                      <a:pt x="305" y="134"/>
                    </a:lnTo>
                    <a:lnTo>
                      <a:pt x="301" y="128"/>
                    </a:lnTo>
                    <a:lnTo>
                      <a:pt x="298" y="124"/>
                    </a:lnTo>
                    <a:lnTo>
                      <a:pt x="295" y="120"/>
                    </a:lnTo>
                    <a:lnTo>
                      <a:pt x="293" y="115"/>
                    </a:lnTo>
                    <a:lnTo>
                      <a:pt x="290" y="112"/>
                    </a:lnTo>
                    <a:lnTo>
                      <a:pt x="287" y="107"/>
                    </a:lnTo>
                    <a:lnTo>
                      <a:pt x="285" y="102"/>
                    </a:lnTo>
                    <a:lnTo>
                      <a:pt x="281" y="98"/>
                    </a:lnTo>
                    <a:lnTo>
                      <a:pt x="279" y="94"/>
                    </a:lnTo>
                    <a:lnTo>
                      <a:pt x="274" y="88"/>
                    </a:lnTo>
                    <a:lnTo>
                      <a:pt x="271" y="85"/>
                    </a:lnTo>
                    <a:lnTo>
                      <a:pt x="267" y="80"/>
                    </a:lnTo>
                    <a:lnTo>
                      <a:pt x="263" y="75"/>
                    </a:lnTo>
                    <a:lnTo>
                      <a:pt x="259" y="71"/>
                    </a:lnTo>
                    <a:lnTo>
                      <a:pt x="255" y="66"/>
                    </a:lnTo>
                    <a:lnTo>
                      <a:pt x="252" y="62"/>
                    </a:lnTo>
                    <a:lnTo>
                      <a:pt x="249" y="59"/>
                    </a:lnTo>
                    <a:lnTo>
                      <a:pt x="241" y="52"/>
                    </a:lnTo>
                    <a:lnTo>
                      <a:pt x="233" y="46"/>
                    </a:lnTo>
                    <a:lnTo>
                      <a:pt x="226" y="42"/>
                    </a:lnTo>
                    <a:lnTo>
                      <a:pt x="220" y="40"/>
                    </a:lnTo>
                    <a:lnTo>
                      <a:pt x="212" y="38"/>
                    </a:lnTo>
                    <a:lnTo>
                      <a:pt x="206" y="38"/>
                    </a:lnTo>
                    <a:lnTo>
                      <a:pt x="199" y="37"/>
                    </a:lnTo>
                    <a:lnTo>
                      <a:pt x="192" y="37"/>
                    </a:lnTo>
                    <a:lnTo>
                      <a:pt x="185" y="37"/>
                    </a:lnTo>
                    <a:lnTo>
                      <a:pt x="178" y="37"/>
                    </a:lnTo>
                    <a:lnTo>
                      <a:pt x="172" y="37"/>
                    </a:lnTo>
                    <a:lnTo>
                      <a:pt x="166" y="37"/>
                    </a:lnTo>
                    <a:lnTo>
                      <a:pt x="159" y="37"/>
                    </a:lnTo>
                    <a:lnTo>
                      <a:pt x="152" y="37"/>
                    </a:lnTo>
                    <a:lnTo>
                      <a:pt x="146" y="38"/>
                    </a:lnTo>
                    <a:lnTo>
                      <a:pt x="143" y="38"/>
                    </a:lnTo>
                    <a:lnTo>
                      <a:pt x="137" y="38"/>
                    </a:lnTo>
                    <a:lnTo>
                      <a:pt x="132" y="39"/>
                    </a:lnTo>
                    <a:lnTo>
                      <a:pt x="127" y="40"/>
                    </a:lnTo>
                    <a:lnTo>
                      <a:pt x="124" y="40"/>
                    </a:lnTo>
                    <a:lnTo>
                      <a:pt x="120" y="40"/>
                    </a:lnTo>
                    <a:lnTo>
                      <a:pt x="117" y="42"/>
                    </a:lnTo>
                    <a:lnTo>
                      <a:pt x="112" y="42"/>
                    </a:lnTo>
                    <a:lnTo>
                      <a:pt x="107" y="45"/>
                    </a:lnTo>
                    <a:lnTo>
                      <a:pt x="103" y="46"/>
                    </a:lnTo>
                    <a:lnTo>
                      <a:pt x="97" y="48"/>
                    </a:lnTo>
                    <a:lnTo>
                      <a:pt x="92" y="51"/>
                    </a:lnTo>
                    <a:lnTo>
                      <a:pt x="87" y="54"/>
                    </a:lnTo>
                    <a:lnTo>
                      <a:pt x="83" y="57"/>
                    </a:lnTo>
                    <a:lnTo>
                      <a:pt x="78" y="58"/>
                    </a:lnTo>
                    <a:lnTo>
                      <a:pt x="73" y="60"/>
                    </a:lnTo>
                    <a:lnTo>
                      <a:pt x="70" y="64"/>
                    </a:lnTo>
                    <a:lnTo>
                      <a:pt x="64" y="68"/>
                    </a:lnTo>
                    <a:lnTo>
                      <a:pt x="60" y="74"/>
                    </a:lnTo>
                    <a:lnTo>
                      <a:pt x="57" y="78"/>
                    </a:lnTo>
                    <a:lnTo>
                      <a:pt x="53" y="85"/>
                    </a:lnTo>
                    <a:lnTo>
                      <a:pt x="51" y="88"/>
                    </a:lnTo>
                    <a:lnTo>
                      <a:pt x="49" y="92"/>
                    </a:lnTo>
                    <a:lnTo>
                      <a:pt x="46" y="97"/>
                    </a:lnTo>
                    <a:lnTo>
                      <a:pt x="45" y="101"/>
                    </a:lnTo>
                    <a:lnTo>
                      <a:pt x="43" y="105"/>
                    </a:lnTo>
                    <a:lnTo>
                      <a:pt x="40" y="110"/>
                    </a:lnTo>
                    <a:lnTo>
                      <a:pt x="38" y="114"/>
                    </a:lnTo>
                    <a:lnTo>
                      <a:pt x="37" y="120"/>
                    </a:lnTo>
                    <a:lnTo>
                      <a:pt x="34" y="125"/>
                    </a:lnTo>
                    <a:lnTo>
                      <a:pt x="33" y="131"/>
                    </a:lnTo>
                    <a:lnTo>
                      <a:pt x="31" y="137"/>
                    </a:lnTo>
                    <a:lnTo>
                      <a:pt x="30" y="144"/>
                    </a:lnTo>
                    <a:lnTo>
                      <a:pt x="27" y="150"/>
                    </a:lnTo>
                    <a:lnTo>
                      <a:pt x="26" y="155"/>
                    </a:lnTo>
                    <a:lnTo>
                      <a:pt x="26" y="164"/>
                    </a:lnTo>
                    <a:lnTo>
                      <a:pt x="26" y="171"/>
                    </a:lnTo>
                    <a:lnTo>
                      <a:pt x="26" y="178"/>
                    </a:lnTo>
                    <a:lnTo>
                      <a:pt x="27" y="185"/>
                    </a:lnTo>
                    <a:lnTo>
                      <a:pt x="29" y="192"/>
                    </a:lnTo>
                    <a:lnTo>
                      <a:pt x="31" y="199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4" y="214"/>
                    </a:lnTo>
                    <a:lnTo>
                      <a:pt x="36" y="220"/>
                    </a:lnTo>
                    <a:lnTo>
                      <a:pt x="38" y="226"/>
                    </a:lnTo>
                    <a:lnTo>
                      <a:pt x="39" y="228"/>
                    </a:lnTo>
                    <a:lnTo>
                      <a:pt x="57" y="286"/>
                    </a:lnTo>
                    <a:lnTo>
                      <a:pt x="5" y="221"/>
                    </a:lnTo>
                    <a:lnTo>
                      <a:pt x="4" y="220"/>
                    </a:lnTo>
                    <a:lnTo>
                      <a:pt x="4" y="219"/>
                    </a:lnTo>
                    <a:lnTo>
                      <a:pt x="4" y="215"/>
                    </a:lnTo>
                    <a:lnTo>
                      <a:pt x="4" y="212"/>
                    </a:lnTo>
                    <a:lnTo>
                      <a:pt x="3" y="207"/>
                    </a:lnTo>
                    <a:lnTo>
                      <a:pt x="2" y="201"/>
                    </a:lnTo>
                    <a:lnTo>
                      <a:pt x="2" y="195"/>
                    </a:lnTo>
                    <a:lnTo>
                      <a:pt x="2" y="190"/>
                    </a:lnTo>
                    <a:lnTo>
                      <a:pt x="0" y="181"/>
                    </a:lnTo>
                    <a:lnTo>
                      <a:pt x="0" y="174"/>
                    </a:lnTo>
                    <a:lnTo>
                      <a:pt x="0" y="166"/>
                    </a:lnTo>
                    <a:lnTo>
                      <a:pt x="0" y="159"/>
                    </a:lnTo>
                    <a:lnTo>
                      <a:pt x="0" y="154"/>
                    </a:lnTo>
                    <a:lnTo>
                      <a:pt x="0" y="151"/>
                    </a:lnTo>
                    <a:lnTo>
                      <a:pt x="0" y="146"/>
                    </a:lnTo>
                    <a:lnTo>
                      <a:pt x="0" y="142"/>
                    </a:lnTo>
                    <a:lnTo>
                      <a:pt x="2" y="134"/>
                    </a:lnTo>
                    <a:lnTo>
                      <a:pt x="3" y="128"/>
                    </a:lnTo>
                    <a:lnTo>
                      <a:pt x="3" y="120"/>
                    </a:lnTo>
                    <a:lnTo>
                      <a:pt x="4" y="113"/>
                    </a:lnTo>
                    <a:lnTo>
                      <a:pt x="5" y="106"/>
                    </a:lnTo>
                    <a:lnTo>
                      <a:pt x="7" y="100"/>
                    </a:lnTo>
                    <a:lnTo>
                      <a:pt x="10" y="94"/>
                    </a:lnTo>
                    <a:lnTo>
                      <a:pt x="11" y="88"/>
                    </a:lnTo>
                    <a:lnTo>
                      <a:pt x="13" y="85"/>
                    </a:lnTo>
                    <a:lnTo>
                      <a:pt x="17" y="80"/>
                    </a:lnTo>
                    <a:lnTo>
                      <a:pt x="18" y="75"/>
                    </a:lnTo>
                    <a:lnTo>
                      <a:pt x="20" y="72"/>
                    </a:lnTo>
                    <a:lnTo>
                      <a:pt x="23" y="68"/>
                    </a:lnTo>
                    <a:lnTo>
                      <a:pt x="25" y="66"/>
                    </a:lnTo>
                    <a:lnTo>
                      <a:pt x="27" y="62"/>
                    </a:lnTo>
                    <a:lnTo>
                      <a:pt x="30" y="61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41" name="Freeform 366"/>
              <p:cNvSpPr>
                <a:spLocks noChangeAspect="1"/>
              </p:cNvSpPr>
              <p:nvPr/>
            </p:nvSpPr>
            <p:spPr bwMode="auto">
              <a:xfrm>
                <a:off x="1471" y="2790"/>
                <a:ext cx="793" cy="70"/>
              </a:xfrm>
              <a:custGeom>
                <a:avLst/>
                <a:gdLst>
                  <a:gd name="T0" fmla="*/ 2 w 793"/>
                  <a:gd name="T1" fmla="*/ 37 h 70"/>
                  <a:gd name="T2" fmla="*/ 13 w 793"/>
                  <a:gd name="T3" fmla="*/ 37 h 70"/>
                  <a:gd name="T4" fmla="*/ 24 w 793"/>
                  <a:gd name="T5" fmla="*/ 37 h 70"/>
                  <a:gd name="T6" fmla="*/ 40 w 793"/>
                  <a:gd name="T7" fmla="*/ 37 h 70"/>
                  <a:gd name="T8" fmla="*/ 58 w 793"/>
                  <a:gd name="T9" fmla="*/ 37 h 70"/>
                  <a:gd name="T10" fmla="*/ 79 w 793"/>
                  <a:gd name="T11" fmla="*/ 37 h 70"/>
                  <a:gd name="T12" fmla="*/ 104 w 793"/>
                  <a:gd name="T13" fmla="*/ 37 h 70"/>
                  <a:gd name="T14" fmla="*/ 130 w 793"/>
                  <a:gd name="T15" fmla="*/ 37 h 70"/>
                  <a:gd name="T16" fmla="*/ 157 w 793"/>
                  <a:gd name="T17" fmla="*/ 37 h 70"/>
                  <a:gd name="T18" fmla="*/ 187 w 793"/>
                  <a:gd name="T19" fmla="*/ 37 h 70"/>
                  <a:gd name="T20" fmla="*/ 218 w 793"/>
                  <a:gd name="T21" fmla="*/ 37 h 70"/>
                  <a:gd name="T22" fmla="*/ 251 w 793"/>
                  <a:gd name="T23" fmla="*/ 38 h 70"/>
                  <a:gd name="T24" fmla="*/ 284 w 793"/>
                  <a:gd name="T25" fmla="*/ 38 h 70"/>
                  <a:gd name="T26" fmla="*/ 318 w 793"/>
                  <a:gd name="T27" fmla="*/ 38 h 70"/>
                  <a:gd name="T28" fmla="*/ 352 w 793"/>
                  <a:gd name="T29" fmla="*/ 38 h 70"/>
                  <a:gd name="T30" fmla="*/ 386 w 793"/>
                  <a:gd name="T31" fmla="*/ 40 h 70"/>
                  <a:gd name="T32" fmla="*/ 420 w 793"/>
                  <a:gd name="T33" fmla="*/ 40 h 70"/>
                  <a:gd name="T34" fmla="*/ 453 w 793"/>
                  <a:gd name="T35" fmla="*/ 40 h 70"/>
                  <a:gd name="T36" fmla="*/ 486 w 793"/>
                  <a:gd name="T37" fmla="*/ 40 h 70"/>
                  <a:gd name="T38" fmla="*/ 517 w 793"/>
                  <a:gd name="T39" fmla="*/ 41 h 70"/>
                  <a:gd name="T40" fmla="*/ 548 w 793"/>
                  <a:gd name="T41" fmla="*/ 41 h 70"/>
                  <a:gd name="T42" fmla="*/ 577 w 793"/>
                  <a:gd name="T43" fmla="*/ 41 h 70"/>
                  <a:gd name="T44" fmla="*/ 606 w 793"/>
                  <a:gd name="T45" fmla="*/ 41 h 70"/>
                  <a:gd name="T46" fmla="*/ 631 w 793"/>
                  <a:gd name="T47" fmla="*/ 41 h 70"/>
                  <a:gd name="T48" fmla="*/ 655 w 793"/>
                  <a:gd name="T49" fmla="*/ 41 h 70"/>
                  <a:gd name="T50" fmla="*/ 675 w 793"/>
                  <a:gd name="T51" fmla="*/ 41 h 70"/>
                  <a:gd name="T52" fmla="*/ 692 w 793"/>
                  <a:gd name="T53" fmla="*/ 41 h 70"/>
                  <a:gd name="T54" fmla="*/ 708 w 793"/>
                  <a:gd name="T55" fmla="*/ 42 h 70"/>
                  <a:gd name="T56" fmla="*/ 719 w 793"/>
                  <a:gd name="T57" fmla="*/ 42 h 70"/>
                  <a:gd name="T58" fmla="*/ 729 w 793"/>
                  <a:gd name="T59" fmla="*/ 42 h 70"/>
                  <a:gd name="T60" fmla="*/ 732 w 793"/>
                  <a:gd name="T61" fmla="*/ 42 h 70"/>
                  <a:gd name="T62" fmla="*/ 793 w 793"/>
                  <a:gd name="T63" fmla="*/ 0 h 70"/>
                  <a:gd name="T64" fmla="*/ 2 w 793"/>
                  <a:gd name="T65" fmla="*/ 58 h 70"/>
                  <a:gd name="T66" fmla="*/ 0 w 793"/>
                  <a:gd name="T67" fmla="*/ 37 h 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793" h="70">
                    <a:moveTo>
                      <a:pt x="0" y="37"/>
                    </a:moveTo>
                    <a:lnTo>
                      <a:pt x="2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7"/>
                    </a:lnTo>
                    <a:lnTo>
                      <a:pt x="24" y="37"/>
                    </a:lnTo>
                    <a:lnTo>
                      <a:pt x="32" y="37"/>
                    </a:lnTo>
                    <a:lnTo>
                      <a:pt x="40" y="37"/>
                    </a:lnTo>
                    <a:lnTo>
                      <a:pt x="50" y="37"/>
                    </a:lnTo>
                    <a:lnTo>
                      <a:pt x="58" y="37"/>
                    </a:lnTo>
                    <a:lnTo>
                      <a:pt x="70" y="37"/>
                    </a:lnTo>
                    <a:lnTo>
                      <a:pt x="79" y="37"/>
                    </a:lnTo>
                    <a:lnTo>
                      <a:pt x="91" y="37"/>
                    </a:lnTo>
                    <a:lnTo>
                      <a:pt x="104" y="37"/>
                    </a:lnTo>
                    <a:lnTo>
                      <a:pt x="117" y="37"/>
                    </a:lnTo>
                    <a:lnTo>
                      <a:pt x="130" y="37"/>
                    </a:lnTo>
                    <a:lnTo>
                      <a:pt x="144" y="37"/>
                    </a:lnTo>
                    <a:lnTo>
                      <a:pt x="157" y="37"/>
                    </a:lnTo>
                    <a:lnTo>
                      <a:pt x="173" y="37"/>
                    </a:lnTo>
                    <a:lnTo>
                      <a:pt x="187" y="37"/>
                    </a:lnTo>
                    <a:lnTo>
                      <a:pt x="203" y="37"/>
                    </a:lnTo>
                    <a:lnTo>
                      <a:pt x="218" y="37"/>
                    </a:lnTo>
                    <a:lnTo>
                      <a:pt x="234" y="38"/>
                    </a:lnTo>
                    <a:lnTo>
                      <a:pt x="251" y="38"/>
                    </a:lnTo>
                    <a:lnTo>
                      <a:pt x="267" y="38"/>
                    </a:lnTo>
                    <a:lnTo>
                      <a:pt x="284" y="38"/>
                    </a:lnTo>
                    <a:lnTo>
                      <a:pt x="301" y="38"/>
                    </a:lnTo>
                    <a:lnTo>
                      <a:pt x="318" y="38"/>
                    </a:lnTo>
                    <a:lnTo>
                      <a:pt x="335" y="38"/>
                    </a:lnTo>
                    <a:lnTo>
                      <a:pt x="352" y="38"/>
                    </a:lnTo>
                    <a:lnTo>
                      <a:pt x="369" y="40"/>
                    </a:lnTo>
                    <a:lnTo>
                      <a:pt x="386" y="40"/>
                    </a:lnTo>
                    <a:lnTo>
                      <a:pt x="402" y="40"/>
                    </a:lnTo>
                    <a:lnTo>
                      <a:pt x="420" y="40"/>
                    </a:lnTo>
                    <a:lnTo>
                      <a:pt x="436" y="40"/>
                    </a:lnTo>
                    <a:lnTo>
                      <a:pt x="453" y="40"/>
                    </a:lnTo>
                    <a:lnTo>
                      <a:pt x="469" y="40"/>
                    </a:lnTo>
                    <a:lnTo>
                      <a:pt x="486" y="40"/>
                    </a:lnTo>
                    <a:lnTo>
                      <a:pt x="502" y="41"/>
                    </a:lnTo>
                    <a:lnTo>
                      <a:pt x="517" y="41"/>
                    </a:lnTo>
                    <a:lnTo>
                      <a:pt x="534" y="41"/>
                    </a:lnTo>
                    <a:lnTo>
                      <a:pt x="548" y="41"/>
                    </a:lnTo>
                    <a:lnTo>
                      <a:pt x="563" y="41"/>
                    </a:lnTo>
                    <a:lnTo>
                      <a:pt x="577" y="41"/>
                    </a:lnTo>
                    <a:lnTo>
                      <a:pt x="593" y="41"/>
                    </a:lnTo>
                    <a:lnTo>
                      <a:pt x="606" y="41"/>
                    </a:lnTo>
                    <a:lnTo>
                      <a:pt x="620" y="41"/>
                    </a:lnTo>
                    <a:lnTo>
                      <a:pt x="631" y="41"/>
                    </a:lnTo>
                    <a:lnTo>
                      <a:pt x="643" y="41"/>
                    </a:lnTo>
                    <a:lnTo>
                      <a:pt x="655" y="41"/>
                    </a:lnTo>
                    <a:lnTo>
                      <a:pt x="665" y="41"/>
                    </a:lnTo>
                    <a:lnTo>
                      <a:pt x="675" y="41"/>
                    </a:lnTo>
                    <a:lnTo>
                      <a:pt x="684" y="41"/>
                    </a:lnTo>
                    <a:lnTo>
                      <a:pt x="692" y="41"/>
                    </a:lnTo>
                    <a:lnTo>
                      <a:pt x="702" y="42"/>
                    </a:lnTo>
                    <a:lnTo>
                      <a:pt x="708" y="42"/>
                    </a:lnTo>
                    <a:lnTo>
                      <a:pt x="715" y="42"/>
                    </a:lnTo>
                    <a:lnTo>
                      <a:pt x="719" y="42"/>
                    </a:lnTo>
                    <a:lnTo>
                      <a:pt x="724" y="42"/>
                    </a:lnTo>
                    <a:lnTo>
                      <a:pt x="729" y="42"/>
                    </a:lnTo>
                    <a:lnTo>
                      <a:pt x="731" y="42"/>
                    </a:lnTo>
                    <a:lnTo>
                      <a:pt x="732" y="42"/>
                    </a:lnTo>
                    <a:lnTo>
                      <a:pt x="734" y="43"/>
                    </a:lnTo>
                    <a:lnTo>
                      <a:pt x="793" y="0"/>
                    </a:lnTo>
                    <a:lnTo>
                      <a:pt x="788" y="70"/>
                    </a:lnTo>
                    <a:lnTo>
                      <a:pt x="2" y="5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42" name="Freeform 367"/>
              <p:cNvSpPr>
                <a:spLocks noChangeAspect="1"/>
              </p:cNvSpPr>
              <p:nvPr/>
            </p:nvSpPr>
            <p:spPr bwMode="auto">
              <a:xfrm>
                <a:off x="2385" y="2845"/>
                <a:ext cx="352" cy="47"/>
              </a:xfrm>
              <a:custGeom>
                <a:avLst/>
                <a:gdLst>
                  <a:gd name="T0" fmla="*/ 0 w 352"/>
                  <a:gd name="T1" fmla="*/ 0 h 47"/>
                  <a:gd name="T2" fmla="*/ 342 w 352"/>
                  <a:gd name="T3" fmla="*/ 15 h 47"/>
                  <a:gd name="T4" fmla="*/ 352 w 352"/>
                  <a:gd name="T5" fmla="*/ 47 h 47"/>
                  <a:gd name="T6" fmla="*/ 3 w 352"/>
                  <a:gd name="T7" fmla="*/ 26 h 47"/>
                  <a:gd name="T8" fmla="*/ 0 w 352"/>
                  <a:gd name="T9" fmla="*/ 0 h 47"/>
                  <a:gd name="T10" fmla="*/ 0 w 352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2" h="47">
                    <a:moveTo>
                      <a:pt x="0" y="0"/>
                    </a:moveTo>
                    <a:lnTo>
                      <a:pt x="342" y="15"/>
                    </a:lnTo>
                    <a:lnTo>
                      <a:pt x="352" y="47"/>
                    </a:lnTo>
                    <a:lnTo>
                      <a:pt x="3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33843" name="Freeform 368"/>
              <p:cNvSpPr>
                <a:spLocks noChangeAspect="1"/>
              </p:cNvSpPr>
              <p:nvPr/>
            </p:nvSpPr>
            <p:spPr bwMode="auto">
              <a:xfrm>
                <a:off x="1252" y="2894"/>
                <a:ext cx="87" cy="201"/>
              </a:xfrm>
              <a:custGeom>
                <a:avLst/>
                <a:gdLst>
                  <a:gd name="T0" fmla="*/ 24 w 87"/>
                  <a:gd name="T1" fmla="*/ 0 h 201"/>
                  <a:gd name="T2" fmla="*/ 28 w 87"/>
                  <a:gd name="T3" fmla="*/ 7 h 201"/>
                  <a:gd name="T4" fmla="*/ 33 w 87"/>
                  <a:gd name="T5" fmla="*/ 14 h 201"/>
                  <a:gd name="T6" fmla="*/ 38 w 87"/>
                  <a:gd name="T7" fmla="*/ 24 h 201"/>
                  <a:gd name="T8" fmla="*/ 41 w 87"/>
                  <a:gd name="T9" fmla="*/ 37 h 201"/>
                  <a:gd name="T10" fmla="*/ 42 w 87"/>
                  <a:gd name="T11" fmla="*/ 51 h 201"/>
                  <a:gd name="T12" fmla="*/ 42 w 87"/>
                  <a:gd name="T13" fmla="*/ 61 h 201"/>
                  <a:gd name="T14" fmla="*/ 42 w 87"/>
                  <a:gd name="T15" fmla="*/ 70 h 201"/>
                  <a:gd name="T16" fmla="*/ 41 w 87"/>
                  <a:gd name="T17" fmla="*/ 78 h 201"/>
                  <a:gd name="T18" fmla="*/ 38 w 87"/>
                  <a:gd name="T19" fmla="*/ 88 h 201"/>
                  <a:gd name="T20" fmla="*/ 35 w 87"/>
                  <a:gd name="T21" fmla="*/ 98 h 201"/>
                  <a:gd name="T22" fmla="*/ 33 w 87"/>
                  <a:gd name="T23" fmla="*/ 108 h 201"/>
                  <a:gd name="T24" fmla="*/ 28 w 87"/>
                  <a:gd name="T25" fmla="*/ 118 h 201"/>
                  <a:gd name="T26" fmla="*/ 26 w 87"/>
                  <a:gd name="T27" fmla="*/ 128 h 201"/>
                  <a:gd name="T28" fmla="*/ 22 w 87"/>
                  <a:gd name="T29" fmla="*/ 139 h 201"/>
                  <a:gd name="T30" fmla="*/ 19 w 87"/>
                  <a:gd name="T31" fmla="*/ 150 h 201"/>
                  <a:gd name="T32" fmla="*/ 15 w 87"/>
                  <a:gd name="T33" fmla="*/ 160 h 201"/>
                  <a:gd name="T34" fmla="*/ 12 w 87"/>
                  <a:gd name="T35" fmla="*/ 168 h 201"/>
                  <a:gd name="T36" fmla="*/ 7 w 87"/>
                  <a:gd name="T37" fmla="*/ 180 h 201"/>
                  <a:gd name="T38" fmla="*/ 3 w 87"/>
                  <a:gd name="T39" fmla="*/ 193 h 201"/>
                  <a:gd name="T40" fmla="*/ 0 w 87"/>
                  <a:gd name="T41" fmla="*/ 200 h 201"/>
                  <a:gd name="T42" fmla="*/ 1 w 87"/>
                  <a:gd name="T43" fmla="*/ 200 h 201"/>
                  <a:gd name="T44" fmla="*/ 11 w 87"/>
                  <a:gd name="T45" fmla="*/ 193 h 201"/>
                  <a:gd name="T46" fmla="*/ 21 w 87"/>
                  <a:gd name="T47" fmla="*/ 184 h 201"/>
                  <a:gd name="T48" fmla="*/ 28 w 87"/>
                  <a:gd name="T49" fmla="*/ 173 h 201"/>
                  <a:gd name="T50" fmla="*/ 37 w 87"/>
                  <a:gd name="T51" fmla="*/ 163 h 201"/>
                  <a:gd name="T52" fmla="*/ 44 w 87"/>
                  <a:gd name="T53" fmla="*/ 148 h 201"/>
                  <a:gd name="T54" fmla="*/ 48 w 87"/>
                  <a:gd name="T55" fmla="*/ 138 h 201"/>
                  <a:gd name="T56" fmla="*/ 51 w 87"/>
                  <a:gd name="T57" fmla="*/ 130 h 201"/>
                  <a:gd name="T58" fmla="*/ 57 w 87"/>
                  <a:gd name="T59" fmla="*/ 119 h 201"/>
                  <a:gd name="T60" fmla="*/ 65 w 87"/>
                  <a:gd name="T61" fmla="*/ 106 h 201"/>
                  <a:gd name="T62" fmla="*/ 72 w 87"/>
                  <a:gd name="T63" fmla="*/ 94 h 201"/>
                  <a:gd name="T64" fmla="*/ 79 w 87"/>
                  <a:gd name="T65" fmla="*/ 83 h 201"/>
                  <a:gd name="T66" fmla="*/ 84 w 87"/>
                  <a:gd name="T67" fmla="*/ 70 h 201"/>
                  <a:gd name="T68" fmla="*/ 86 w 87"/>
                  <a:gd name="T69" fmla="*/ 58 h 201"/>
                  <a:gd name="T70" fmla="*/ 86 w 87"/>
                  <a:gd name="T71" fmla="*/ 46 h 201"/>
                  <a:gd name="T72" fmla="*/ 82 w 87"/>
                  <a:gd name="T73" fmla="*/ 32 h 201"/>
                  <a:gd name="T74" fmla="*/ 74 w 87"/>
                  <a:gd name="T75" fmla="*/ 20 h 201"/>
                  <a:gd name="T76" fmla="*/ 65 w 87"/>
                  <a:gd name="T77" fmla="*/ 12 h 201"/>
                  <a:gd name="T78" fmla="*/ 54 w 87"/>
                  <a:gd name="T79" fmla="*/ 6 h 201"/>
                  <a:gd name="T80" fmla="*/ 44 w 87"/>
                  <a:gd name="T81" fmla="*/ 3 h 201"/>
                  <a:gd name="T82" fmla="*/ 34 w 87"/>
                  <a:gd name="T83" fmla="*/ 0 h 201"/>
                  <a:gd name="T84" fmla="*/ 25 w 87"/>
                  <a:gd name="T85" fmla="*/ 0 h 201"/>
                  <a:gd name="T86" fmla="*/ 22 w 87"/>
                  <a:gd name="T87" fmla="*/ 0 h 20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7" h="201">
                    <a:moveTo>
                      <a:pt x="22" y="0"/>
                    </a:moveTo>
                    <a:lnTo>
                      <a:pt x="24" y="0"/>
                    </a:lnTo>
                    <a:lnTo>
                      <a:pt x="27" y="5"/>
                    </a:lnTo>
                    <a:lnTo>
                      <a:pt x="28" y="7"/>
                    </a:lnTo>
                    <a:lnTo>
                      <a:pt x="31" y="11"/>
                    </a:lnTo>
                    <a:lnTo>
                      <a:pt x="33" y="14"/>
                    </a:lnTo>
                    <a:lnTo>
                      <a:pt x="37" y="20"/>
                    </a:lnTo>
                    <a:lnTo>
                      <a:pt x="38" y="24"/>
                    </a:lnTo>
                    <a:lnTo>
                      <a:pt x="40" y="31"/>
                    </a:lnTo>
                    <a:lnTo>
                      <a:pt x="41" y="37"/>
                    </a:lnTo>
                    <a:lnTo>
                      <a:pt x="42" y="44"/>
                    </a:lnTo>
                    <a:lnTo>
                      <a:pt x="42" y="51"/>
                    </a:lnTo>
                    <a:lnTo>
                      <a:pt x="44" y="58"/>
                    </a:lnTo>
                    <a:lnTo>
                      <a:pt x="42" y="61"/>
                    </a:lnTo>
                    <a:lnTo>
                      <a:pt x="42" y="66"/>
                    </a:lnTo>
                    <a:lnTo>
                      <a:pt x="42" y="70"/>
                    </a:lnTo>
                    <a:lnTo>
                      <a:pt x="42" y="74"/>
                    </a:lnTo>
                    <a:lnTo>
                      <a:pt x="41" y="78"/>
                    </a:lnTo>
                    <a:lnTo>
                      <a:pt x="39" y="83"/>
                    </a:lnTo>
                    <a:lnTo>
                      <a:pt x="38" y="88"/>
                    </a:lnTo>
                    <a:lnTo>
                      <a:pt x="37" y="93"/>
                    </a:lnTo>
                    <a:lnTo>
                      <a:pt x="35" y="98"/>
                    </a:lnTo>
                    <a:lnTo>
                      <a:pt x="34" y="103"/>
                    </a:lnTo>
                    <a:lnTo>
                      <a:pt x="33" y="108"/>
                    </a:lnTo>
                    <a:lnTo>
                      <a:pt x="31" y="114"/>
                    </a:lnTo>
                    <a:lnTo>
                      <a:pt x="28" y="118"/>
                    </a:lnTo>
                    <a:lnTo>
                      <a:pt x="27" y="124"/>
                    </a:lnTo>
                    <a:lnTo>
                      <a:pt x="26" y="128"/>
                    </a:lnTo>
                    <a:lnTo>
                      <a:pt x="25" y="134"/>
                    </a:lnTo>
                    <a:lnTo>
                      <a:pt x="22" y="139"/>
                    </a:lnTo>
                    <a:lnTo>
                      <a:pt x="21" y="145"/>
                    </a:lnTo>
                    <a:lnTo>
                      <a:pt x="19" y="150"/>
                    </a:lnTo>
                    <a:lnTo>
                      <a:pt x="18" y="156"/>
                    </a:lnTo>
                    <a:lnTo>
                      <a:pt x="15" y="160"/>
                    </a:lnTo>
                    <a:lnTo>
                      <a:pt x="13" y="164"/>
                    </a:lnTo>
                    <a:lnTo>
                      <a:pt x="12" y="168"/>
                    </a:lnTo>
                    <a:lnTo>
                      <a:pt x="11" y="173"/>
                    </a:lnTo>
                    <a:lnTo>
                      <a:pt x="7" y="180"/>
                    </a:lnTo>
                    <a:lnTo>
                      <a:pt x="5" y="187"/>
                    </a:lnTo>
                    <a:lnTo>
                      <a:pt x="3" y="193"/>
                    </a:lnTo>
                    <a:lnTo>
                      <a:pt x="1" y="198"/>
                    </a:lnTo>
                    <a:lnTo>
                      <a:pt x="0" y="200"/>
                    </a:lnTo>
                    <a:lnTo>
                      <a:pt x="0" y="201"/>
                    </a:lnTo>
                    <a:lnTo>
                      <a:pt x="1" y="200"/>
                    </a:lnTo>
                    <a:lnTo>
                      <a:pt x="5" y="198"/>
                    </a:lnTo>
                    <a:lnTo>
                      <a:pt x="11" y="193"/>
                    </a:lnTo>
                    <a:lnTo>
                      <a:pt x="18" y="187"/>
                    </a:lnTo>
                    <a:lnTo>
                      <a:pt x="21" y="184"/>
                    </a:lnTo>
                    <a:lnTo>
                      <a:pt x="25" y="179"/>
                    </a:lnTo>
                    <a:lnTo>
                      <a:pt x="28" y="173"/>
                    </a:lnTo>
                    <a:lnTo>
                      <a:pt x="33" y="170"/>
                    </a:lnTo>
                    <a:lnTo>
                      <a:pt x="37" y="163"/>
                    </a:lnTo>
                    <a:lnTo>
                      <a:pt x="41" y="156"/>
                    </a:lnTo>
                    <a:lnTo>
                      <a:pt x="44" y="148"/>
                    </a:lnTo>
                    <a:lnTo>
                      <a:pt x="47" y="143"/>
                    </a:lnTo>
                    <a:lnTo>
                      <a:pt x="48" y="138"/>
                    </a:lnTo>
                    <a:lnTo>
                      <a:pt x="49" y="133"/>
                    </a:lnTo>
                    <a:lnTo>
                      <a:pt x="51" y="130"/>
                    </a:lnTo>
                    <a:lnTo>
                      <a:pt x="53" y="126"/>
                    </a:lnTo>
                    <a:lnTo>
                      <a:pt x="57" y="119"/>
                    </a:lnTo>
                    <a:lnTo>
                      <a:pt x="61" y="113"/>
                    </a:lnTo>
                    <a:lnTo>
                      <a:pt x="65" y="106"/>
                    </a:lnTo>
                    <a:lnTo>
                      <a:pt x="68" y="100"/>
                    </a:lnTo>
                    <a:lnTo>
                      <a:pt x="72" y="94"/>
                    </a:lnTo>
                    <a:lnTo>
                      <a:pt x="76" y="88"/>
                    </a:lnTo>
                    <a:lnTo>
                      <a:pt x="79" y="83"/>
                    </a:lnTo>
                    <a:lnTo>
                      <a:pt x="82" y="77"/>
                    </a:lnTo>
                    <a:lnTo>
                      <a:pt x="84" y="70"/>
                    </a:lnTo>
                    <a:lnTo>
                      <a:pt x="86" y="65"/>
                    </a:lnTo>
                    <a:lnTo>
                      <a:pt x="86" y="58"/>
                    </a:lnTo>
                    <a:lnTo>
                      <a:pt x="87" y="52"/>
                    </a:lnTo>
                    <a:lnTo>
                      <a:pt x="86" y="46"/>
                    </a:lnTo>
                    <a:lnTo>
                      <a:pt x="85" y="40"/>
                    </a:lnTo>
                    <a:lnTo>
                      <a:pt x="82" y="32"/>
                    </a:lnTo>
                    <a:lnTo>
                      <a:pt x="79" y="26"/>
                    </a:lnTo>
                    <a:lnTo>
                      <a:pt x="74" y="20"/>
                    </a:lnTo>
                    <a:lnTo>
                      <a:pt x="71" y="17"/>
                    </a:lnTo>
                    <a:lnTo>
                      <a:pt x="65" y="12"/>
                    </a:lnTo>
                    <a:lnTo>
                      <a:pt x="60" y="8"/>
                    </a:lnTo>
                    <a:lnTo>
                      <a:pt x="54" y="6"/>
                    </a:lnTo>
                    <a:lnTo>
                      <a:pt x="49" y="4"/>
                    </a:lnTo>
                    <a:lnTo>
                      <a:pt x="44" y="3"/>
                    </a:lnTo>
                    <a:lnTo>
                      <a:pt x="39" y="1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5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L"/>
              </a:p>
            </p:txBody>
          </p:sp>
        </p:grpSp>
      </p:grpSp>
      <p:cxnSp>
        <p:nvCxnSpPr>
          <p:cNvPr id="33812" name="AutoShape 372"/>
          <p:cNvCxnSpPr>
            <a:cxnSpLocks noChangeShapeType="1"/>
            <a:stCxn id="33894" idx="37"/>
            <a:endCxn id="33982" idx="2"/>
          </p:cNvCxnSpPr>
          <p:nvPr/>
        </p:nvCxnSpPr>
        <p:spPr bwMode="auto">
          <a:xfrm flipV="1">
            <a:off x="7140576" y="3932239"/>
            <a:ext cx="1044575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3" name="AutoShape 373"/>
          <p:cNvCxnSpPr>
            <a:cxnSpLocks noChangeShapeType="1"/>
            <a:stCxn id="33875" idx="14"/>
            <a:endCxn id="33982" idx="2"/>
          </p:cNvCxnSpPr>
          <p:nvPr/>
        </p:nvCxnSpPr>
        <p:spPr bwMode="auto">
          <a:xfrm flipV="1">
            <a:off x="7810500" y="3932239"/>
            <a:ext cx="374650" cy="7699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4" name="AutoShape 374"/>
          <p:cNvCxnSpPr>
            <a:cxnSpLocks noChangeShapeType="1"/>
            <a:stCxn id="33856" idx="15"/>
            <a:endCxn id="33982" idx="2"/>
          </p:cNvCxnSpPr>
          <p:nvPr/>
        </p:nvCxnSpPr>
        <p:spPr bwMode="auto">
          <a:xfrm flipH="1" flipV="1">
            <a:off x="8185151" y="3932238"/>
            <a:ext cx="315913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5" name="AutoShape 375"/>
          <p:cNvCxnSpPr>
            <a:cxnSpLocks noChangeShapeType="1"/>
            <a:stCxn id="33837" idx="18"/>
            <a:endCxn id="33982" idx="2"/>
          </p:cNvCxnSpPr>
          <p:nvPr/>
        </p:nvCxnSpPr>
        <p:spPr bwMode="auto">
          <a:xfrm flipH="1" flipV="1">
            <a:off x="8185150" y="3932238"/>
            <a:ext cx="1003300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6" name="AutoShape 377"/>
          <p:cNvCxnSpPr>
            <a:cxnSpLocks noChangeShapeType="1"/>
            <a:stCxn id="33998" idx="2"/>
            <a:endCxn id="33982" idx="0"/>
          </p:cNvCxnSpPr>
          <p:nvPr/>
        </p:nvCxnSpPr>
        <p:spPr bwMode="auto">
          <a:xfrm>
            <a:off x="6959600" y="2493964"/>
            <a:ext cx="122555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7" name="AutoShape 378"/>
          <p:cNvCxnSpPr>
            <a:cxnSpLocks noChangeShapeType="1"/>
            <a:stCxn id="33994" idx="2"/>
            <a:endCxn id="33982" idx="0"/>
          </p:cNvCxnSpPr>
          <p:nvPr/>
        </p:nvCxnSpPr>
        <p:spPr bwMode="auto">
          <a:xfrm>
            <a:off x="8181976" y="2493964"/>
            <a:ext cx="3175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8" name="AutoShape 379"/>
          <p:cNvCxnSpPr>
            <a:cxnSpLocks noChangeShapeType="1"/>
            <a:stCxn id="33990" idx="2"/>
            <a:endCxn id="33982" idx="0"/>
          </p:cNvCxnSpPr>
          <p:nvPr/>
        </p:nvCxnSpPr>
        <p:spPr bwMode="auto">
          <a:xfrm flipH="1">
            <a:off x="8185151" y="2493964"/>
            <a:ext cx="1222375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9" name="Text Box 380"/>
          <p:cNvSpPr txBox="1">
            <a:spLocks noChangeArrowheads="1"/>
          </p:cNvSpPr>
          <p:nvPr/>
        </p:nvSpPr>
        <p:spPr bwMode="auto">
          <a:xfrm>
            <a:off x="3246438" y="554037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L"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Privilegios</a:t>
            </a:r>
            <a:endParaRPr lang="es-ES" altLang="es-CL" sz="240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820" name="Text Box 381"/>
          <p:cNvSpPr txBox="1">
            <a:spLocks noChangeArrowheads="1"/>
          </p:cNvSpPr>
          <p:nvPr/>
        </p:nvSpPr>
        <p:spPr bwMode="auto">
          <a:xfrm>
            <a:off x="7423150" y="556418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L"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Privilegios</a:t>
            </a:r>
            <a:endParaRPr lang="es-ES" altLang="es-CL" sz="240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8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mtClean="0"/>
              <a:t>Roles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71676" y="1628775"/>
            <a:ext cx="8228013" cy="4300538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defRPr/>
            </a:pPr>
            <a:r>
              <a:rPr lang="es-MX" altLang="es-CL" sz="2400" dirty="0"/>
              <a:t>Un rol es un grupo de privilegios que reciben un nombre, este rol puede ser otorgado posteriormente a un usuario.</a:t>
            </a:r>
          </a:p>
          <a:p>
            <a:pPr marL="0" indent="0" algn="just">
              <a:lnSpc>
                <a:spcPct val="80000"/>
              </a:lnSpc>
              <a:defRPr/>
            </a:pPr>
            <a:r>
              <a:rPr lang="es-MX" altLang="es-CL" sz="2400" dirty="0"/>
              <a:t>Usar roles hace más fácil el manejo de los privilegios</a:t>
            </a:r>
          </a:p>
          <a:p>
            <a:pPr marL="0" indent="0" algn="just">
              <a:lnSpc>
                <a:spcPct val="80000"/>
              </a:lnSpc>
              <a:defRPr/>
            </a:pPr>
            <a:r>
              <a:rPr lang="es-MX" altLang="es-CL" sz="2400" dirty="0"/>
              <a:t>Un usuario puede tener asignados varios roles y varios usuarios pueden tener el mismo rol</a:t>
            </a:r>
          </a:p>
          <a:p>
            <a:pPr marL="0" indent="0" algn="just">
              <a:lnSpc>
                <a:spcPct val="80000"/>
              </a:lnSpc>
              <a:defRPr/>
            </a:pPr>
            <a:r>
              <a:rPr lang="es-MX" altLang="es-CL" sz="2400" dirty="0"/>
              <a:t>Los roles normalmente se crean debido a necesidades de las aplicaciones</a:t>
            </a:r>
          </a:p>
          <a:p>
            <a:pPr marL="0" indent="0" algn="just">
              <a:lnSpc>
                <a:spcPct val="80000"/>
              </a:lnSpc>
              <a:defRPr/>
            </a:pPr>
            <a:r>
              <a:rPr lang="es-MX" altLang="es-CL" sz="2400" dirty="0"/>
              <a:t>El DBA o un usuario con privilegios de crear roles, crea el rol y luego a ese rol se le asignan los privilegios</a:t>
            </a:r>
          </a:p>
          <a:p>
            <a:pPr>
              <a:defRPr/>
            </a:pPr>
            <a:endParaRPr lang="es-CL" dirty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971676" y="5135563"/>
            <a:ext cx="7904163" cy="396875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 ROLE </a:t>
            </a:r>
            <a:r>
              <a:rPr lang="en-GB" altLang="es-CL" sz="2000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Nombre_rol</a:t>
            </a:r>
            <a:endParaRPr lang="en-GB" altLang="es-CL" sz="20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981202" y="5730875"/>
            <a:ext cx="7904162" cy="396875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GRANT </a:t>
            </a:r>
            <a:r>
              <a:rPr lang="en-GB" altLang="es-CL" sz="2000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Privilegio</a:t>
            </a: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TO </a:t>
            </a:r>
            <a:r>
              <a:rPr lang="en-GB" altLang="es-CL" sz="2000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Nombre_rol</a:t>
            </a:r>
            <a:endParaRPr lang="en-GB" altLang="es-CL" sz="20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3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 smtClean="0"/>
              <a:t>Roles</a:t>
            </a:r>
            <a:endParaRPr lang="es-CL" altLang="es-CL" dirty="0" smtClean="0"/>
          </a:p>
        </p:txBody>
      </p:sp>
      <p:sp>
        <p:nvSpPr>
          <p:cNvPr id="35843" name="Marcador de contenido 2"/>
          <p:cNvSpPr>
            <a:spLocks noGrp="1"/>
          </p:cNvSpPr>
          <p:nvPr>
            <p:ph idx="1"/>
          </p:nvPr>
        </p:nvSpPr>
        <p:spPr>
          <a:xfrm>
            <a:off x="1258094" y="1644555"/>
            <a:ext cx="9601200" cy="3581400"/>
          </a:xfrm>
        </p:spPr>
        <p:txBody>
          <a:bodyPr/>
          <a:lstStyle/>
          <a:p>
            <a:pPr marL="0" indent="0"/>
            <a:r>
              <a:rPr lang="es-MX" altLang="es-CL" sz="2800" dirty="0" smtClean="0"/>
              <a:t>Asignar un rol</a:t>
            </a:r>
          </a:p>
          <a:p>
            <a:pPr marL="0" indent="0"/>
            <a:endParaRPr lang="es-MX" altLang="es-CL" sz="2800" dirty="0" smtClean="0"/>
          </a:p>
          <a:p>
            <a:pPr marL="0" indent="0"/>
            <a:endParaRPr lang="es-MX" altLang="es-CL" sz="2800" dirty="0" smtClean="0"/>
          </a:p>
          <a:p>
            <a:pPr marL="0" indent="0"/>
            <a:r>
              <a:rPr lang="es-MX" altLang="es-CL" sz="2800" dirty="0" smtClean="0"/>
              <a:t>La vista </a:t>
            </a:r>
            <a:r>
              <a:rPr lang="es-MX" altLang="es-CL" sz="2800" dirty="0" err="1" smtClean="0"/>
              <a:t>pg_roles</a:t>
            </a:r>
            <a:r>
              <a:rPr lang="es-MX" altLang="es-CL" sz="2800" dirty="0" smtClean="0"/>
              <a:t> muestra </a:t>
            </a:r>
            <a:r>
              <a:rPr lang="es-MX" altLang="es-CL" sz="2800" dirty="0" smtClean="0"/>
              <a:t>los roles que se le han asignado a un usuario (el que esta actualmente conectado</a:t>
            </a:r>
            <a:r>
              <a:rPr lang="es-MX" altLang="es-CL" dirty="0" smtClean="0"/>
              <a:t>)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574351" y="2286142"/>
            <a:ext cx="7904162" cy="457200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GRANT </a:t>
            </a:r>
            <a:r>
              <a:rPr lang="en-GB" altLang="es-CL" sz="2000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Nombre_</a:t>
            </a:r>
            <a:r>
              <a:rPr lang="en-GB" altLang="es-CL" sz="2400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rol</a:t>
            </a:r>
            <a:r>
              <a:rPr lang="en-GB" altLang="es-CL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en-GB" altLang="es-CL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GB" altLang="es-CL" sz="2400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Nombre_usuario</a:t>
            </a:r>
            <a:endParaRPr lang="en-GB" altLang="es-CL" sz="20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9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mtClean="0"/>
              <a:t>Roles</a:t>
            </a:r>
          </a:p>
        </p:txBody>
      </p:sp>
      <p:sp>
        <p:nvSpPr>
          <p:cNvPr id="35843" name="Marcador de contenido 2"/>
          <p:cNvSpPr>
            <a:spLocks noGrp="1"/>
          </p:cNvSpPr>
          <p:nvPr>
            <p:ph idx="1"/>
          </p:nvPr>
        </p:nvSpPr>
        <p:spPr>
          <a:xfrm>
            <a:off x="1258094" y="1644555"/>
            <a:ext cx="9601200" cy="4647063"/>
          </a:xfrm>
        </p:spPr>
        <p:txBody>
          <a:bodyPr>
            <a:noAutofit/>
          </a:bodyPr>
          <a:lstStyle/>
          <a:p>
            <a:pPr marL="0" indent="0"/>
            <a:r>
              <a:rPr lang="es-MX" altLang="es-CL" sz="2400" dirty="0" smtClean="0"/>
              <a:t>Se crear un rol ANALISIS</a:t>
            </a:r>
          </a:p>
          <a:p>
            <a:pPr marL="0" indent="0">
              <a:buNone/>
            </a:pPr>
            <a:endParaRPr lang="es-MX" altLang="es-CL" sz="2400" dirty="0" smtClean="0"/>
          </a:p>
          <a:p>
            <a:pPr marL="0" indent="0"/>
            <a:r>
              <a:rPr lang="es-MX" altLang="es-CL" sz="2400" dirty="0" smtClean="0"/>
              <a:t>Otorga permiso de conectarse a BD </a:t>
            </a:r>
            <a:r>
              <a:rPr lang="es-MX" altLang="es-CL" sz="2400" dirty="0" err="1" smtClean="0"/>
              <a:t>postgres</a:t>
            </a:r>
            <a:r>
              <a:rPr lang="es-MX" altLang="es-CL" sz="2400" dirty="0" smtClean="0"/>
              <a:t> y actualizar la tabla Producto</a:t>
            </a:r>
            <a:endParaRPr lang="es-MX" altLang="es-CL" sz="2400" dirty="0" smtClean="0"/>
          </a:p>
          <a:p>
            <a:pPr marL="530352" lvl="1" indent="0"/>
            <a:endParaRPr lang="es-MX" altLang="es-CL" sz="2400" dirty="0"/>
          </a:p>
          <a:p>
            <a:pPr marL="0" indent="0">
              <a:buNone/>
            </a:pPr>
            <a:endParaRPr lang="es-MX" altLang="es-CL" sz="2400" dirty="0"/>
          </a:p>
          <a:p>
            <a:pPr marL="0" indent="0"/>
            <a:r>
              <a:rPr lang="es-MX" altLang="es-CL" sz="2400" dirty="0" smtClean="0"/>
              <a:t>Otorga rol a usuario</a:t>
            </a:r>
            <a:endParaRPr lang="es-MX" altLang="es-CL" sz="2400" dirty="0" smtClean="0"/>
          </a:p>
          <a:p>
            <a:pPr marL="0" indent="0"/>
            <a:endParaRPr lang="es-MX" altLang="es-CL" sz="2400" dirty="0" smtClean="0"/>
          </a:p>
          <a:p>
            <a:pPr marL="0" indent="0"/>
            <a:r>
              <a:rPr lang="es-MX" altLang="es-CL" sz="2400" dirty="0" smtClean="0"/>
              <a:t>Quita privilegio</a:t>
            </a:r>
            <a:endParaRPr lang="es-MX" altLang="es-CL" sz="2400" dirty="0" smtClean="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574351" y="3403088"/>
            <a:ext cx="7904162" cy="397201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GRANT </a:t>
            </a:r>
            <a:r>
              <a:rPr lang="en-GB" altLang="es-CL" sz="20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CONNECT ON DATABASE </a:t>
            </a:r>
            <a:r>
              <a:rPr lang="en-GB" altLang="es-CL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Postgres</a:t>
            </a:r>
            <a:r>
              <a:rPr lang="en-GB" altLang="es-CL" sz="20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TO </a:t>
            </a:r>
            <a:r>
              <a:rPr lang="en-GB" altLang="es-CL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Analisis</a:t>
            </a:r>
            <a:endParaRPr lang="en-GB" altLang="es-CL" sz="20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74351" y="2059206"/>
            <a:ext cx="7904162" cy="397201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s-CL" sz="20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CREATE ROLE </a:t>
            </a:r>
            <a:r>
              <a:rPr lang="en-GB" altLang="es-CL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Analisis</a:t>
            </a:r>
            <a:endParaRPr lang="en-GB" altLang="es-CL" sz="20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74351" y="4961813"/>
            <a:ext cx="7904162" cy="457200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GRANT </a:t>
            </a:r>
            <a:r>
              <a:rPr lang="en-GB" altLang="es-CL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Analisis</a:t>
            </a:r>
            <a:r>
              <a:rPr lang="en-GB" altLang="es-CL" sz="24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</a:t>
            </a:r>
            <a:r>
              <a:rPr lang="en-GB" altLang="es-CL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Juan</a:t>
            </a:r>
            <a:endParaRPr lang="en-GB" altLang="es-CL" sz="20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74351" y="3834457"/>
            <a:ext cx="7904162" cy="397201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s-CL" sz="20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GRANT </a:t>
            </a:r>
            <a:r>
              <a:rPr lang="en-GB" altLang="es-CL" sz="20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UPDATE ON </a:t>
            </a:r>
            <a:r>
              <a:rPr lang="en-GB" altLang="es-CL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Producto</a:t>
            </a:r>
            <a:r>
              <a:rPr lang="en-GB" altLang="es-CL" sz="20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s-CL" sz="20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 </a:t>
            </a:r>
            <a:r>
              <a:rPr lang="en-GB" altLang="es-CL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Analisis</a:t>
            </a:r>
            <a:endParaRPr lang="en-GB" altLang="es-CL" sz="20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74351" y="5894417"/>
            <a:ext cx="7904162" cy="397201"/>
          </a:xfrm>
          <a:prstGeom prst="rect">
            <a:avLst/>
          </a:prstGeom>
          <a:noFill/>
          <a:ln w="12600" cap="sq">
            <a:solidFill>
              <a:srgbClr val="0054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algn="just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algn="just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 algn="just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 algn="just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just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GB" altLang="es-CL" sz="20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REVOKE UPDATE ON PRODUCTO FROM</a:t>
            </a:r>
            <a:r>
              <a:rPr lang="en-GB" altLang="es-CL" sz="2000" dirty="0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altLang="es-CL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Analisis</a:t>
            </a:r>
            <a:endParaRPr lang="en-GB" altLang="es-CL" sz="2000" dirty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1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dirty="0" smtClean="0"/>
              <a:t>Ejercicios para desarrollar en </a:t>
            </a:r>
            <a:r>
              <a:rPr lang="es-CL" altLang="es-CL" dirty="0" err="1" smtClean="0"/>
              <a:t>Postgres</a:t>
            </a:r>
            <a:endParaRPr lang="es-CL" altLang="es-CL" dirty="0" smtClean="0"/>
          </a:p>
        </p:txBody>
      </p:sp>
      <p:sp>
        <p:nvSpPr>
          <p:cNvPr id="36867" name="Marcador de contenido 2"/>
          <p:cNvSpPr>
            <a:spLocks noGrp="1"/>
          </p:cNvSpPr>
          <p:nvPr>
            <p:ph idx="1"/>
          </p:nvPr>
        </p:nvSpPr>
        <p:spPr>
          <a:xfrm>
            <a:off x="1371600" y="1733266"/>
            <a:ext cx="9601200" cy="4134134"/>
          </a:xfrm>
        </p:spPr>
        <p:txBody>
          <a:bodyPr>
            <a:normAutofit/>
          </a:bodyPr>
          <a:lstStyle/>
          <a:p>
            <a:pPr marL="0" indent="0" algn="just"/>
            <a:r>
              <a:rPr lang="es-CL" altLang="es-CL" sz="2800" dirty="0" smtClean="0"/>
              <a:t>Cree un usuario1 que pueda administrar la base de datos</a:t>
            </a:r>
          </a:p>
          <a:p>
            <a:pPr marL="0" indent="0" algn="just"/>
            <a:r>
              <a:rPr lang="es-CL" altLang="es-CL" sz="2800" dirty="0" smtClean="0"/>
              <a:t>Cree </a:t>
            </a:r>
            <a:r>
              <a:rPr lang="es-CL" altLang="es-CL" sz="2800" dirty="0" smtClean="0"/>
              <a:t>dos roles uno de diseñador (manipular </a:t>
            </a:r>
            <a:r>
              <a:rPr lang="es-CL" altLang="es-CL" sz="2800" dirty="0" smtClean="0"/>
              <a:t>la tabla alumno </a:t>
            </a:r>
            <a:r>
              <a:rPr lang="es-CL" altLang="es-CL" sz="2800" dirty="0" smtClean="0"/>
              <a:t>) y otro de consultor (sólo consultar</a:t>
            </a:r>
            <a:r>
              <a:rPr lang="es-CL" altLang="es-CL" sz="2800" dirty="0" smtClean="0"/>
              <a:t>), que pueda otorgar el privilegio a otro usuario.</a:t>
            </a:r>
            <a:endParaRPr lang="es-CL" altLang="es-CL" sz="2800" dirty="0" smtClean="0"/>
          </a:p>
          <a:p>
            <a:pPr marL="0" indent="0" algn="just"/>
            <a:r>
              <a:rPr lang="es-ES" altLang="es-CL" sz="2800" dirty="0" smtClean="0"/>
              <a:t>Cree usuario2 y asigne el </a:t>
            </a:r>
            <a:r>
              <a:rPr lang="es-ES" altLang="es-CL" sz="2800" dirty="0" smtClean="0"/>
              <a:t>rol del </a:t>
            </a:r>
            <a:r>
              <a:rPr lang="es-ES" altLang="es-CL" sz="2800" dirty="0" smtClean="0"/>
              <a:t>consultor</a:t>
            </a:r>
          </a:p>
          <a:p>
            <a:pPr marL="0" indent="0" algn="just"/>
            <a:r>
              <a:rPr lang="es-ES" altLang="es-CL" sz="2800" dirty="0" smtClean="0"/>
              <a:t>Elimine el rol diseñador</a:t>
            </a:r>
            <a:endParaRPr lang="es-CL" altLang="es-CL" sz="2800" dirty="0" smtClean="0"/>
          </a:p>
        </p:txBody>
      </p:sp>
    </p:spTree>
    <p:extLst>
      <p:ext uri="{BB962C8B-B14F-4D97-AF65-F5344CB8AC3E}">
        <p14:creationId xmlns:p14="http://schemas.microsoft.com/office/powerpoint/2010/main" val="94659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8284"/>
          </a:xfrm>
        </p:spPr>
        <p:txBody>
          <a:bodyPr/>
          <a:lstStyle/>
          <a:p>
            <a:r>
              <a:rPr lang="es-ES" dirty="0" smtClean="0"/>
              <a:t>Qué involucra la seguridad?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624084"/>
            <a:ext cx="9601200" cy="3581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800"/>
              </a:spcBef>
              <a:buSzPct val="70000"/>
              <a:defRPr/>
            </a:pPr>
            <a:r>
              <a:rPr lang="es-CL" altLang="es-CL" sz="3200" dirty="0">
                <a:cs typeface="Droid Sans Fallback" charset="0"/>
              </a:rPr>
              <a:t>Una aplicación de BD debe cumplir tres objetivos de seguridad:</a:t>
            </a:r>
          </a:p>
          <a:p>
            <a:pPr lvl="1" algn="just">
              <a:lnSpc>
                <a:spcPct val="90000"/>
              </a:lnSpc>
              <a:spcBef>
                <a:spcPts val="700"/>
              </a:spcBef>
              <a:buSzPct val="75000"/>
              <a:buFont typeface="Franklin Gothic Book" panose="020B0503020102020204" pitchFamily="34" charset="0"/>
              <a:buChar char="■"/>
              <a:defRPr/>
            </a:pPr>
            <a:r>
              <a:rPr lang="es-CL" altLang="es-CL" sz="2800" dirty="0">
                <a:solidFill>
                  <a:srgbClr val="C00000"/>
                </a:solidFill>
                <a:cs typeface="Droid Sans Fallback" charset="0"/>
              </a:rPr>
              <a:t>Secreto</a:t>
            </a:r>
            <a:r>
              <a:rPr lang="es-CL" altLang="es-CL" sz="2800" dirty="0">
                <a:cs typeface="Droid Sans Fallback" charset="0"/>
              </a:rPr>
              <a:t>: La información no se debe dar a conocer a usuarios no autorizados</a:t>
            </a:r>
          </a:p>
          <a:p>
            <a:pPr lvl="1" algn="just">
              <a:lnSpc>
                <a:spcPct val="90000"/>
              </a:lnSpc>
              <a:spcBef>
                <a:spcPts val="700"/>
              </a:spcBef>
              <a:buSzPct val="75000"/>
              <a:buFont typeface="Franklin Gothic Book" panose="020B0503020102020204" pitchFamily="34" charset="0"/>
              <a:buChar char="■"/>
              <a:defRPr/>
            </a:pPr>
            <a:r>
              <a:rPr lang="es-CL" altLang="es-CL" sz="2800" dirty="0">
                <a:solidFill>
                  <a:srgbClr val="C00000"/>
                </a:solidFill>
                <a:cs typeface="Droid Sans Fallback" charset="0"/>
              </a:rPr>
              <a:t>Integridad</a:t>
            </a:r>
            <a:r>
              <a:rPr lang="es-CL" altLang="es-CL" sz="2800" dirty="0">
                <a:cs typeface="Droid Sans Fallback" charset="0"/>
              </a:rPr>
              <a:t>: Sólo se debe permitir modificar los datos a los usuarios autorizados</a:t>
            </a:r>
          </a:p>
          <a:p>
            <a:pPr lvl="1" algn="just">
              <a:lnSpc>
                <a:spcPct val="90000"/>
              </a:lnSpc>
              <a:spcBef>
                <a:spcPts val="700"/>
              </a:spcBef>
              <a:buSzPct val="75000"/>
              <a:buFont typeface="Franklin Gothic Book" panose="020B0503020102020204" pitchFamily="34" charset="0"/>
              <a:buChar char="■"/>
              <a:defRPr/>
            </a:pPr>
            <a:r>
              <a:rPr lang="es-CL" altLang="es-CL" sz="2800" dirty="0">
                <a:solidFill>
                  <a:srgbClr val="C00000"/>
                </a:solidFill>
                <a:cs typeface="Droid Sans Fallback" charset="0"/>
              </a:rPr>
              <a:t>Disponibilidad</a:t>
            </a:r>
            <a:r>
              <a:rPr lang="es-CL" altLang="es-CL" sz="2800" dirty="0">
                <a:cs typeface="Droid Sans Fallback" charset="0"/>
              </a:rPr>
              <a:t>: No se debe impedir el acceso a los usuarios autorizados</a:t>
            </a:r>
          </a:p>
        </p:txBody>
      </p:sp>
    </p:spTree>
    <p:extLst>
      <p:ext uri="{BB962C8B-B14F-4D97-AF65-F5344CB8AC3E}">
        <p14:creationId xmlns:p14="http://schemas.microsoft.com/office/powerpoint/2010/main" val="145226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 en BD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SzPct val="70000"/>
            </a:pPr>
            <a:r>
              <a:rPr lang="es-CL" altLang="es-CL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El SGBD ofrece dos mecanismos de control de acceso:</a:t>
            </a:r>
          </a:p>
          <a:p>
            <a:pPr lvl="1">
              <a:spcBef>
                <a:spcPts val="600"/>
              </a:spcBef>
              <a:buSzPct val="75000"/>
              <a:buFont typeface="Franklin Gothic Book" panose="020B0503020102020204" pitchFamily="34" charset="0"/>
              <a:buChar char="■"/>
            </a:pPr>
            <a:r>
              <a:rPr lang="es-CL" altLang="es-CL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Control discrecional de acceso basado en </a:t>
            </a:r>
            <a:r>
              <a:rPr lang="es-CL" altLang="es-CL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privilegios</a:t>
            </a:r>
          </a:p>
          <a:p>
            <a:pPr lvl="1">
              <a:spcBef>
                <a:spcPts val="600"/>
              </a:spcBef>
              <a:buSzPct val="75000"/>
              <a:buFont typeface="Franklin Gothic Book" panose="020B0503020102020204" pitchFamily="34" charset="0"/>
              <a:buChar char="■"/>
            </a:pPr>
            <a:r>
              <a:rPr lang="es-CL" altLang="es-CL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Control obligatorio de </a:t>
            </a:r>
            <a:r>
              <a:rPr lang="es-CL" altLang="es-CL" sz="24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acceso</a:t>
            </a:r>
          </a:p>
          <a:p>
            <a:pPr>
              <a:spcBef>
                <a:spcPts val="600"/>
              </a:spcBef>
              <a:buSzPct val="75000"/>
            </a:pPr>
            <a:r>
              <a:rPr lang="es-ES" altLang="es-CL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Estos controles se logran a través del </a:t>
            </a:r>
            <a:r>
              <a:rPr lang="es-ES" altLang="es-CL" sz="2800" i="1" dirty="0">
                <a:solidFill>
                  <a:schemeClr val="tx1"/>
                </a:solidFill>
                <a:cs typeface="Times New Roman" panose="02020603050405020304" pitchFamily="18" charset="0"/>
              </a:rPr>
              <a:t>Manejo de Usuarios </a:t>
            </a:r>
            <a:r>
              <a:rPr lang="es-ES" altLang="es-CL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 la Base de </a:t>
            </a:r>
            <a:r>
              <a:rPr lang="es-ES" altLang="es-CL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Datos.</a:t>
            </a:r>
            <a:endParaRPr lang="es-CL" altLang="es-CL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1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Manejo de Usuarios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5123" y="1767385"/>
            <a:ext cx="9601200" cy="358140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>
                <a:cs typeface="Times New Roman" panose="02020603050405020304" pitchFamily="18" charset="0"/>
              </a:rPr>
              <a:t>Todo acceso a una base de datos requiere conectar mediante un </a:t>
            </a:r>
            <a:r>
              <a:rPr lang="es-ES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usuario y contraseña</a:t>
            </a:r>
            <a:r>
              <a:rPr lang="es-E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s-ES" sz="2800" dirty="0">
                <a:cs typeface="Times New Roman" panose="02020603050405020304" pitchFamily="18" charset="0"/>
              </a:rPr>
              <a:t>A los usuarios se les asigna una serie de </a:t>
            </a:r>
            <a:r>
              <a:rPr lang="es-ES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privilegios</a:t>
            </a:r>
            <a:r>
              <a:rPr lang="es-ES" sz="2800" dirty="0">
                <a:cs typeface="Times New Roman" panose="02020603050405020304" pitchFamily="18" charset="0"/>
              </a:rPr>
              <a:t> que son los que dan permiso de uso a ciertos objetos. Estos privilegios suelen agruparse en lo que se conoce como</a:t>
            </a:r>
            <a:r>
              <a:rPr lang="es-ES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  <a:r>
              <a:rPr lang="es-ES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roles</a:t>
            </a:r>
            <a:r>
              <a:rPr lang="es-ES" sz="2800" dirty="0">
                <a:cs typeface="Times New Roman" panose="02020603050405020304" pitchFamily="18" charset="0"/>
              </a:rPr>
              <a:t>, que permiten estructurar mejor los permisos que se conceden a los usuarios. El </a:t>
            </a:r>
            <a:r>
              <a:rPr lang="es-ES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perfil</a:t>
            </a:r>
            <a:r>
              <a:rPr lang="es-ES" sz="2800" dirty="0">
                <a:cs typeface="Times New Roman" panose="02020603050405020304" pitchFamily="18" charset="0"/>
              </a:rPr>
              <a:t> del usuario será el conjunto de permisos y restricciones que se aplican a dicho usuario</a:t>
            </a:r>
            <a:r>
              <a:rPr lang="es-ES" sz="24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62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Cuentas por Defecto en </a:t>
            </a:r>
            <a:r>
              <a:rPr lang="es-ES" dirty="0" err="1" smtClean="0"/>
              <a:t>PostgreSQL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610436"/>
            <a:ext cx="9601200" cy="4256964"/>
          </a:xfrm>
        </p:spPr>
        <p:txBody>
          <a:bodyPr>
            <a:normAutofit/>
          </a:bodyPr>
          <a:lstStyle/>
          <a:p>
            <a:pPr algn="just"/>
            <a:r>
              <a:rPr lang="es-ES" sz="2800" b="1" dirty="0" err="1" smtClean="0">
                <a:solidFill>
                  <a:srgbClr val="C00000"/>
                </a:solidFill>
              </a:rPr>
              <a:t>Postgres</a:t>
            </a:r>
            <a:r>
              <a:rPr lang="es-ES" sz="2800" dirty="0" smtClean="0"/>
              <a:t> : toma </a:t>
            </a:r>
            <a:r>
              <a:rPr lang="es-ES" sz="2800" dirty="0"/>
              <a:t>rol de DBA (es decir, de </a:t>
            </a:r>
            <a:r>
              <a:rPr lang="es-ES" sz="2800" dirty="0" err="1"/>
              <a:t>superadministrador</a:t>
            </a:r>
            <a:r>
              <a:rPr lang="es-ES" sz="2800" dirty="0"/>
              <a:t>) y es en su esquema donde se crea el diccionario de datos; por lo que no conviene de ninguna manera crear otro tipo de elementos en su </a:t>
            </a:r>
            <a:r>
              <a:rPr lang="es-ES" sz="2800" dirty="0" smtClean="0"/>
              <a:t>esquema</a:t>
            </a:r>
            <a:r>
              <a:rPr lang="es-ES" sz="2800" dirty="0"/>
              <a:t>.</a:t>
            </a:r>
            <a:endParaRPr lang="es-ES" dirty="0"/>
          </a:p>
          <a:p>
            <a:endParaRPr lang="es-ES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680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Usuarios en POSTGRES (1/4)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33015"/>
            <a:ext cx="9601200" cy="4434385"/>
          </a:xfrm>
        </p:spPr>
        <p:txBody>
          <a:bodyPr>
            <a:noAutofit/>
          </a:bodyPr>
          <a:lstStyle/>
          <a:p>
            <a:pPr algn="just"/>
            <a:r>
              <a:rPr lang="es-ES" sz="2400" b="1" dirty="0">
                <a:solidFill>
                  <a:srgbClr val="C00000"/>
                </a:solidFill>
              </a:rPr>
              <a:t>Nombre de usuario</a:t>
            </a:r>
            <a:r>
              <a:rPr lang="es-ES" sz="2400" dirty="0">
                <a:solidFill>
                  <a:srgbClr val="C00000"/>
                </a:solidFill>
              </a:rPr>
              <a:t>. </a:t>
            </a:r>
            <a:r>
              <a:rPr lang="es-ES" sz="2400" dirty="0"/>
              <a:t>No puede repetirse y como máximo debe tener 30 caracteres que sólo podrán contener letras del alfabeto inglés, números, el signo dólar y el signo de </a:t>
            </a:r>
            <a:r>
              <a:rPr lang="es-ES" sz="2400" dirty="0" smtClean="0"/>
              <a:t>guion </a:t>
            </a:r>
            <a:r>
              <a:rPr lang="es-ES" sz="2400" dirty="0"/>
              <a:t>bajo (</a:t>
            </a:r>
            <a:r>
              <a:rPr lang="es-ES" sz="2400" b="1" dirty="0"/>
              <a:t>_</a:t>
            </a:r>
            <a:r>
              <a:rPr lang="es-ES" sz="2400" dirty="0"/>
              <a:t>). Además el nombre no puede comenzar con un número</a:t>
            </a:r>
            <a:r>
              <a:rPr lang="es-ES" sz="2400" dirty="0" smtClean="0"/>
              <a:t>.</a:t>
            </a:r>
          </a:p>
          <a:p>
            <a:pPr algn="just"/>
            <a:r>
              <a:rPr lang="es-ES" sz="2400" b="1" dirty="0">
                <a:solidFill>
                  <a:srgbClr val="C00000"/>
                </a:solidFill>
              </a:rPr>
              <a:t>Privilegios y roles</a:t>
            </a:r>
            <a:r>
              <a:rPr lang="es-ES" sz="2400" dirty="0">
                <a:solidFill>
                  <a:srgbClr val="C00000"/>
                </a:solidFill>
              </a:rPr>
              <a:t>. </a:t>
            </a:r>
            <a:r>
              <a:rPr lang="es-ES" sz="2400" dirty="0"/>
              <a:t>Permiten especificar los permisos que posee el usuario.</a:t>
            </a:r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9891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Usuarios(2/4)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46663"/>
            <a:ext cx="9601200" cy="4420737"/>
          </a:xfrm>
        </p:spPr>
        <p:txBody>
          <a:bodyPr>
            <a:noAutofit/>
          </a:bodyPr>
          <a:lstStyle/>
          <a:p>
            <a:pPr algn="just"/>
            <a:r>
              <a:rPr lang="es-ES" sz="2400" b="1" dirty="0">
                <a:solidFill>
                  <a:srgbClr val="C00000"/>
                </a:solidFill>
              </a:rPr>
              <a:t>Estado de la cuenta de usuario</a:t>
            </a:r>
            <a:r>
              <a:rPr lang="es-ES" sz="2400" dirty="0"/>
              <a:t>:</a:t>
            </a:r>
          </a:p>
          <a:p>
            <a:pPr lvl="1" algn="just"/>
            <a:r>
              <a:rPr lang="es-ES" sz="2400" b="1" i="0" dirty="0"/>
              <a:t>Abierta</a:t>
            </a:r>
            <a:r>
              <a:rPr lang="es-ES" sz="2400" i="0" dirty="0"/>
              <a:t>. El usuario puede conectar y realizar sus acciones habituales</a:t>
            </a:r>
          </a:p>
          <a:p>
            <a:pPr lvl="1" algn="just"/>
            <a:r>
              <a:rPr lang="es-ES" sz="2400" b="1" i="0" dirty="0"/>
              <a:t>Bloqueada</a:t>
            </a:r>
            <a:r>
              <a:rPr lang="es-ES" sz="2400" i="0" dirty="0"/>
              <a:t>. El usuario no podrá conectar mientras siga en estado bloqueado. El bloqueo lo realiza el </a:t>
            </a:r>
            <a:r>
              <a:rPr lang="es-ES" sz="2400" i="0" dirty="0" smtClean="0"/>
              <a:t>DBA.</a:t>
            </a:r>
          </a:p>
          <a:p>
            <a:pPr lvl="1" algn="just"/>
            <a:r>
              <a:rPr lang="es-ES" sz="2400" b="1" i="0" dirty="0" smtClean="0"/>
              <a:t>Expirada</a:t>
            </a:r>
            <a:r>
              <a:rPr lang="es-ES" sz="2400" i="0" dirty="0"/>
              <a:t>. La cuenta agotó el tiempo máximo asignado a ella. Para salir de este estado, el usuario/a debe resetear su contraseña de usuario.</a:t>
            </a:r>
          </a:p>
          <a:p>
            <a:pPr lvl="1" algn="just"/>
            <a:r>
              <a:rPr lang="es-ES" sz="2400" b="1" i="0" dirty="0"/>
              <a:t>Expirada y bloqueada</a:t>
            </a:r>
            <a:r>
              <a:rPr lang="es-ES" sz="2400" i="0" dirty="0" smtClean="0"/>
              <a:t>.</a:t>
            </a:r>
            <a:endParaRPr lang="es-ES" sz="2400" i="0" dirty="0"/>
          </a:p>
        </p:txBody>
      </p:sp>
    </p:spTree>
    <p:extLst>
      <p:ext uri="{BB962C8B-B14F-4D97-AF65-F5344CB8AC3E}">
        <p14:creationId xmlns:p14="http://schemas.microsoft.com/office/powerpoint/2010/main" val="81403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3693"/>
          </a:xfrm>
        </p:spPr>
        <p:txBody>
          <a:bodyPr/>
          <a:lstStyle/>
          <a:p>
            <a:r>
              <a:rPr lang="es-ES" dirty="0" smtClean="0"/>
              <a:t>Crear Usuarios en </a:t>
            </a:r>
            <a:r>
              <a:rPr lang="es-ES" dirty="0" err="1" smtClean="0"/>
              <a:t>PostgreSQL</a:t>
            </a:r>
            <a:r>
              <a:rPr lang="es-ES" dirty="0" smtClean="0"/>
              <a:t> </a:t>
            </a:r>
            <a:r>
              <a:rPr lang="es-ES" dirty="0" smtClean="0"/>
              <a:t>(3/4)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69743"/>
            <a:ext cx="9601200" cy="3997657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/>
              <a:t>Creación básica (Toma valores por defecto)</a:t>
            </a:r>
          </a:p>
          <a:p>
            <a:pPr marL="0" indent="0" algn="just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ES" sz="2800" dirty="0" smtClean="0"/>
              <a:t>Para la contraseña, </a:t>
            </a:r>
            <a:r>
              <a:rPr lang="es-ES" sz="2800" dirty="0" smtClean="0"/>
              <a:t>se </a:t>
            </a:r>
            <a:r>
              <a:rPr lang="es-ES" sz="2800" dirty="0"/>
              <a:t>usan comillas </a:t>
            </a:r>
            <a:r>
              <a:rPr lang="es-ES" sz="2800" dirty="0" smtClean="0"/>
              <a:t>simples</a:t>
            </a:r>
            <a:r>
              <a:rPr lang="es-ES" sz="2800" dirty="0" smtClean="0"/>
              <a:t>.</a:t>
            </a:r>
          </a:p>
          <a:p>
            <a:pPr marL="0" indent="0" algn="just">
              <a:buNone/>
            </a:pPr>
            <a:r>
              <a:rPr lang="es-ES" sz="2800" dirty="0"/>
              <a:t>En </a:t>
            </a:r>
            <a:r>
              <a:rPr lang="es-ES" sz="2800" dirty="0" err="1"/>
              <a:t>Postgres</a:t>
            </a:r>
            <a:r>
              <a:rPr lang="es-ES" sz="2800" dirty="0"/>
              <a:t> </a:t>
            </a:r>
            <a:r>
              <a:rPr lang="es-ES" sz="2800" dirty="0" smtClean="0"/>
              <a:t>ROLE es similar a USER pero sin permiso de conexión.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10435" y="2374710"/>
            <a:ext cx="8202305" cy="369332"/>
          </a:xfrm>
          <a:prstGeom prst="rect">
            <a:avLst/>
          </a:prstGeom>
          <a:noFill/>
          <a:ln>
            <a:solidFill>
              <a:srgbClr val="0054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</a:rPr>
              <a:t>CREATE </a:t>
            </a:r>
            <a:r>
              <a:rPr 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USER/ROLE </a:t>
            </a:r>
            <a:r>
              <a:rPr lang="es-ES" dirty="0" err="1">
                <a:solidFill>
                  <a:srgbClr val="C00000"/>
                </a:solidFill>
                <a:latin typeface="Consolas" panose="020B0609020204030204" pitchFamily="49" charset="0"/>
              </a:rPr>
              <a:t>Nombre_usuario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WITH PASSWORD Contraseña</a:t>
            </a:r>
            <a:endParaRPr lang="es-E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610435" y="4424149"/>
            <a:ext cx="8202305" cy="369332"/>
          </a:xfrm>
          <a:prstGeom prst="rect">
            <a:avLst/>
          </a:prstGeom>
          <a:noFill/>
          <a:ln>
            <a:solidFill>
              <a:srgbClr val="0054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</a:rPr>
              <a:t>CREATE </a:t>
            </a:r>
            <a:r>
              <a:rPr 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USER Juan WITH PASSWORD ‘xxx’</a:t>
            </a:r>
            <a:endParaRPr lang="es-E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10435" y="5067004"/>
            <a:ext cx="8202305" cy="369332"/>
          </a:xfrm>
          <a:prstGeom prst="rect">
            <a:avLst/>
          </a:prstGeom>
          <a:noFill/>
          <a:ln>
            <a:solidFill>
              <a:srgbClr val="0054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</a:rPr>
              <a:t>CREATE </a:t>
            </a:r>
            <a:r>
              <a:rPr lang="es-E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ROLE Juan WITH LOGIN PASSWORD ‘xxx’ </a:t>
            </a:r>
            <a:endParaRPr lang="es-E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6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3693"/>
          </a:xfrm>
        </p:spPr>
        <p:txBody>
          <a:bodyPr/>
          <a:lstStyle/>
          <a:p>
            <a:r>
              <a:rPr lang="es-ES" dirty="0" smtClean="0"/>
              <a:t>Crear Usuarios (4/4)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69743"/>
            <a:ext cx="9601200" cy="3997657"/>
          </a:xfrm>
        </p:spPr>
        <p:txBody>
          <a:bodyPr>
            <a:normAutofit/>
          </a:bodyPr>
          <a:lstStyle/>
          <a:p>
            <a:pPr algn="just"/>
            <a:r>
              <a:rPr lang="es-ES" sz="3400" dirty="0" smtClean="0"/>
              <a:t>Creación con definición de </a:t>
            </a:r>
            <a:r>
              <a:rPr lang="es-ES" sz="3400" dirty="0" smtClean="0"/>
              <a:t>parámetros/roles</a:t>
            </a:r>
          </a:p>
          <a:p>
            <a:pPr marL="0" indent="0" algn="just">
              <a:buNone/>
            </a:pPr>
            <a:r>
              <a:rPr lang="es-ES" sz="3400" dirty="0"/>
              <a:t>	</a:t>
            </a:r>
            <a:r>
              <a:rPr lang="es-ES" sz="3400" dirty="0" smtClean="0"/>
              <a:t>					 Más información 							  </a:t>
            </a:r>
            <a:r>
              <a:rPr lang="es-ES" sz="3400" dirty="0" smtClean="0">
                <a:hlinkClick r:id="rId2"/>
              </a:rPr>
              <a:t>aquí</a:t>
            </a:r>
            <a:endParaRPr lang="es-ES" sz="3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891" y="2524093"/>
            <a:ext cx="4639322" cy="4296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91941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1630</TotalTime>
  <Words>823</Words>
  <Application>Microsoft Office PowerPoint</Application>
  <PresentationFormat>Panorámica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Droid Sans Fallback</vt:lpstr>
      <vt:lpstr>Franklin Gothic Book</vt:lpstr>
      <vt:lpstr>Tahoma</vt:lpstr>
      <vt:lpstr>Times New Roman</vt:lpstr>
      <vt:lpstr>Wingdings</vt:lpstr>
      <vt:lpstr>Crop</vt:lpstr>
      <vt:lpstr>Manejo de Usuarios</vt:lpstr>
      <vt:lpstr>Qué involucra la seguridad?</vt:lpstr>
      <vt:lpstr>Seguridad en BD</vt:lpstr>
      <vt:lpstr>Manejo de Usuarios</vt:lpstr>
      <vt:lpstr>Cuentas por Defecto en PostgreSQL</vt:lpstr>
      <vt:lpstr>Crear Usuarios en POSTGRES (1/4)</vt:lpstr>
      <vt:lpstr>Crear Usuarios(2/4)</vt:lpstr>
      <vt:lpstr>Crear Usuarios en PostgreSQL (3/4)</vt:lpstr>
      <vt:lpstr>Crear Usuarios (4/4)</vt:lpstr>
      <vt:lpstr>Ejemplos Crear Usuarios</vt:lpstr>
      <vt:lpstr>Modificar /Borrar un Usuario</vt:lpstr>
      <vt:lpstr>Privilegios</vt:lpstr>
      <vt:lpstr>Privilegios a Objetos</vt:lpstr>
      <vt:lpstr>Privilegios a objetos</vt:lpstr>
      <vt:lpstr>Roles</vt:lpstr>
      <vt:lpstr>Roles</vt:lpstr>
      <vt:lpstr>Roles</vt:lpstr>
      <vt:lpstr>Roles</vt:lpstr>
      <vt:lpstr>Ejercicios para desarrollar en Postgres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Usuarios y Seguridad</dc:title>
  <dc:creator>Valeria Soledad Beratto Ulloa</dc:creator>
  <cp:lastModifiedBy>Valeria Soledad Beratto Ulloa</cp:lastModifiedBy>
  <cp:revision>35</cp:revision>
  <dcterms:created xsi:type="dcterms:W3CDTF">2020-07-27T22:16:56Z</dcterms:created>
  <dcterms:modified xsi:type="dcterms:W3CDTF">2020-08-11T23:21:08Z</dcterms:modified>
</cp:coreProperties>
</file>