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B96B7-1648-4022-951A-62B022B5D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13B41B-525E-4F63-BF29-E75985543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DF954-8603-47B1-8B0F-2736AA61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5D57-D0FD-4597-8A2F-27426403925B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39D47-9230-4F45-89EF-D986F3E2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45567D-7D5B-4926-8B2C-EB755134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79F-1D17-4DED-9CB6-D29FE13A12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60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B5A61-6558-4384-AEC6-66EB4406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48DBB0-ECC2-4730-82A7-9CF618C0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DAB56-AABA-490E-BCD7-5345DF53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5D57-D0FD-4597-8A2F-27426403925B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A4CB5-B1BB-4EEB-9451-21E68D4E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A0838A-44C7-49EE-AD65-98132CC2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79F-1D17-4DED-9CB6-D29FE13A12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612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8B0402-978B-4311-8ECC-E9C109DF1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0ADC29-B6C4-49A4-A95A-93747FD2E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C37F4-EFC3-47C4-B66C-D82D0391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5D57-D0FD-4597-8A2F-27426403925B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7DE96A-78DD-47E2-9DDA-52F0DA4D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08822-87DE-4487-AA12-342C8EB5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79F-1D17-4DED-9CB6-D29FE13A12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695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13A94-5DC3-4C82-AFAB-1C7C534A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0F44C-A15C-46FB-A61F-74A9861A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0D30C0-0C37-4D32-A1B5-BBD32742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5D57-D0FD-4597-8A2F-27426403925B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4C111-28A7-493B-80D7-1E82381B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5CB3E8-9675-4186-BDEC-974D4AAF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79F-1D17-4DED-9CB6-D29FE13A12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20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70D26-BA20-4AB6-9AD5-4043FF17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A1CCE8-714F-424F-BC79-95B64F80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5F4D3-9DB3-4A9E-962F-6250E587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5D57-D0FD-4597-8A2F-27426403925B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F288AA-9EA9-4397-84E6-2CC4CF89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8AF150-D180-4E1D-8793-896D6252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79F-1D17-4DED-9CB6-D29FE13A12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665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943CD-746A-4081-B954-1A3A8279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5B67D-4BF6-4910-BB8E-8E8AD8E92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BD1598-5B2E-486D-8080-705239688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1331BD-B1B0-4632-8AAA-6F6BA005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5D57-D0FD-4597-8A2F-27426403925B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F0FF8F-FC65-4985-84D3-C2086490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173941-56E6-446D-BD5E-20564FAC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79F-1D17-4DED-9CB6-D29FE13A12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029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60091-2250-47BA-A829-E420BC67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B7D3C6-332D-46AC-B96B-761A96E5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73F15C-F725-4664-8EC8-01E4FC59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406F52-8BA4-487E-A34E-396153D1E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F8EAFC-6712-4981-86CA-6F4085483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D08DAD-9183-4CA7-96C8-6D07B95E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5D57-D0FD-4597-8A2F-27426403925B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C85C28-4BD2-4F4E-A87F-498FBBC8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02126B-3E83-4D3C-80C1-6A91E94F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79F-1D17-4DED-9CB6-D29FE13A12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137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E3D6A-F529-44A3-833C-75CC6D4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8A3A0F-3E00-4FA2-8A76-A5A28FDB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5D57-D0FD-4597-8A2F-27426403925B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E31C4D-DB28-457C-AE96-F1436756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F5F972-DAA5-40E5-98B6-A032D607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79F-1D17-4DED-9CB6-D29FE13A12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447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03FE23-B996-4A0F-8D05-DB0FAD23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5D57-D0FD-4597-8A2F-27426403925B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BC6B4E-9DB5-4B21-AF0D-F60473F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B01AD6-ED95-490F-A984-409D9A00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79F-1D17-4DED-9CB6-D29FE13A12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57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D48FA-D56D-498F-ADBA-55B006B4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980EC3-49CE-4B0A-9AAE-3B2F6A7B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7471E-EA24-4721-AE06-189DD06A2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2C8298-5F35-4904-B401-95DF7765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5D57-D0FD-4597-8A2F-27426403925B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1B32C4-BF2E-4207-A710-762A1779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580A8-628D-46EB-ABB3-87A05589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79F-1D17-4DED-9CB6-D29FE13A12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418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04482-53AC-43D3-87C7-B61A0B0F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27654D-DA22-45F8-A34C-ED366FF33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1924C1-BE8C-4730-B3F7-4D64CEDAD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5D1866-3FC0-4A82-8265-A7B92408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5D57-D0FD-4597-8A2F-27426403925B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78AC05-E721-49DB-A122-67CDD7C1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26C864-F1C4-4290-AC7F-64C873CE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79F-1D17-4DED-9CB6-D29FE13A12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461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D5C5CE-C247-4290-A7F7-987100FE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71B406-263E-412A-A993-31DC3F529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7E7B39-A0F2-46F0-9D59-8F2B11872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5D57-D0FD-4597-8A2F-27426403925B}" type="datetimeFigureOut">
              <a:rPr lang="es-CL" smtClean="0"/>
              <a:t>02-06-2020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26EFE7-A2A4-4349-B07E-BA8366984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2232E0-1F31-411F-B846-9F4D4AC97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D79F-1D17-4DED-9CB6-D29FE13A122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090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1900E-03A2-4FC6-92DE-414994AA5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2638"/>
            <a:ext cx="8956964" cy="990600"/>
          </a:xfrm>
        </p:spPr>
        <p:txBody>
          <a:bodyPr>
            <a:normAutofit/>
          </a:bodyPr>
          <a:lstStyle/>
          <a:p>
            <a:r>
              <a:rPr lang="es-ES" dirty="0"/>
              <a:t>ESTADÍSTICA DESCRIPTIVA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347E66-3E8A-4BEE-AFC2-C929F9AFA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90944"/>
          </a:xfrm>
        </p:spPr>
        <p:txBody>
          <a:bodyPr>
            <a:normAutofit/>
          </a:bodyPr>
          <a:lstStyle/>
          <a:p>
            <a:r>
              <a:rPr lang="es-ES" sz="1800" dirty="0"/>
              <a:t>VARIABLES</a:t>
            </a:r>
          </a:p>
          <a:p>
            <a:endParaRPr lang="es-ES" sz="1800" dirty="0"/>
          </a:p>
          <a:p>
            <a:r>
              <a:rPr lang="es-ES" sz="1800" dirty="0"/>
              <a:t>CUANTITATIVAS:               CUALITATIVAS:</a:t>
            </a:r>
          </a:p>
          <a:p>
            <a:pPr algn="l"/>
            <a:r>
              <a:rPr lang="es-ES" sz="1800" dirty="0"/>
              <a:t>                                                     (cantidades)                      (cualidades)</a:t>
            </a:r>
          </a:p>
          <a:p>
            <a:pPr algn="l"/>
            <a:endParaRPr lang="es-ES" sz="1800" dirty="0"/>
          </a:p>
          <a:p>
            <a:pPr algn="l"/>
            <a:r>
              <a:rPr lang="es-CL" sz="1800" dirty="0"/>
              <a:t>DISCRETAS: conteo                                                              NOMINALES: nombres</a:t>
            </a:r>
          </a:p>
          <a:p>
            <a:pPr algn="l"/>
            <a:r>
              <a:rPr lang="es-CL" sz="1800" dirty="0"/>
              <a:t>CONTINUAS: medición                                                       ORDINALES:  orden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59CC12-1DE8-43B4-8B38-76A291083DCE}"/>
              </a:ext>
            </a:extLst>
          </p:cNvPr>
          <p:cNvSpPr txBox="1"/>
          <p:nvPr/>
        </p:nvSpPr>
        <p:spPr>
          <a:xfrm>
            <a:off x="1427992" y="2502972"/>
            <a:ext cx="914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CLASIFICACIÓN DE VARIABLES ( CARACTERISTICAS EN ESTUDIO DE LA UNIDAD DE OBSERVACIÓN)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1042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E8A13-E4F5-4CBC-8BF2-BD9DFBA23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4000" dirty="0"/>
              <a:t>ESTADISTICOS  O ESTADIGRAFOS</a:t>
            </a:r>
            <a:br>
              <a:rPr lang="es-CL" sz="4000" dirty="0"/>
            </a:br>
            <a:r>
              <a:rPr lang="es-CL" sz="4000" dirty="0"/>
              <a:t>calculados en base a los datos muestrales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B4BCD8-10EF-45BF-A567-AF21C57D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891" y="3602038"/>
            <a:ext cx="9324109" cy="2387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s-CL" dirty="0"/>
              <a:t>DE TENDENCIA CENTRAL:   MEDIA   MEDIANA    MODA</a:t>
            </a:r>
          </a:p>
          <a:p>
            <a:pPr algn="l"/>
            <a:r>
              <a:rPr lang="es-CL" dirty="0"/>
              <a:t>DE DISPERSIÓN:                   VARIANZA   </a:t>
            </a:r>
          </a:p>
          <a:p>
            <a:pPr algn="l"/>
            <a:r>
              <a:rPr lang="es-CL" dirty="0"/>
              <a:t>                                               DESVIACION ESTANDAR </a:t>
            </a:r>
          </a:p>
          <a:p>
            <a:pPr algn="l"/>
            <a:r>
              <a:rPr lang="es-CL" dirty="0"/>
              <a:t>                                               COEFICIENTE DE VARIACIÓN O DE VARIABILIDA</a:t>
            </a:r>
          </a:p>
          <a:p>
            <a:pPr algn="l"/>
            <a:r>
              <a:rPr lang="es-CL" dirty="0"/>
              <a:t>DE POSICIÓN:  MEDIANA</a:t>
            </a:r>
          </a:p>
          <a:p>
            <a:pPr algn="l"/>
            <a:r>
              <a:rPr lang="es-CL" dirty="0"/>
              <a:t>                           CUARTILES</a:t>
            </a:r>
          </a:p>
          <a:p>
            <a:pPr algn="l"/>
            <a:r>
              <a:rPr lang="es-CL" dirty="0"/>
              <a:t>                           DECILES </a:t>
            </a:r>
          </a:p>
          <a:p>
            <a:pPr algn="l"/>
            <a:r>
              <a:rPr lang="es-CL" dirty="0"/>
              <a:t>                           QUINTILES </a:t>
            </a:r>
          </a:p>
          <a:p>
            <a:pPr algn="l"/>
            <a:r>
              <a:rPr lang="es-CL" dirty="0"/>
              <a:t>                           PERCENTILES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853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BB4E4-A88F-4DB7-A973-67BD94B6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QUE DEBEMOS DETERMINAR DE UNA MUESTRA FRENTE A UN ANALISIS DE ESTADISTICA DESCRIPTIVA: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2478E-3CD3-4CD6-95BA-EA912103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-VARIABLE EN ESTUDIO</a:t>
            </a:r>
          </a:p>
          <a:p>
            <a:r>
              <a:rPr lang="es-CL" dirty="0"/>
              <a:t>-UNIDAD O ELEMENTO DE OBSERVACION</a:t>
            </a:r>
          </a:p>
          <a:p>
            <a:r>
              <a:rPr lang="es-CL" dirty="0"/>
              <a:t>-POBLACION O MUESTRA</a:t>
            </a:r>
          </a:p>
          <a:p>
            <a:r>
              <a:rPr lang="es-CL" dirty="0"/>
              <a:t>-TAMAÑO DE LA MUESTRA</a:t>
            </a:r>
          </a:p>
          <a:p>
            <a:r>
              <a:rPr lang="es-CL" dirty="0"/>
              <a:t>-ESTADISTICOS</a:t>
            </a:r>
          </a:p>
          <a:p>
            <a:r>
              <a:rPr lang="es-CL" dirty="0"/>
              <a:t>-EXISTE SIMETRIA</a:t>
            </a:r>
          </a:p>
          <a:p>
            <a:r>
              <a:rPr lang="es-CL" dirty="0"/>
              <a:t>-EXISTE HOMOGENEIDAD </a:t>
            </a:r>
          </a:p>
          <a:p>
            <a:r>
              <a:rPr lang="es-CL" dirty="0"/>
              <a:t>-PORCENTAJES  Y CLASES DE DATOS A ANALIZAR (CLASES – FRECUENCIAS)</a:t>
            </a:r>
          </a:p>
          <a:p>
            <a:r>
              <a:rPr lang="es-CL" dirty="0"/>
              <a:t>-GRÁFICOS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0587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1926E-EA20-4710-85AB-01B11F00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200" b="1" dirty="0"/>
              <a:t>VARIABLES CUANTITATIVAS CONTINUAS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AB1C6-5E9F-46D8-AFAB-734FD3910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TABLA DE FRECUENCIAS RESPECTIVA</a:t>
            </a:r>
          </a:p>
          <a:p>
            <a:endParaRPr lang="es-CL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00B42AA-1CC3-421E-90CF-7516891B115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429000"/>
          <a:ext cx="882356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55">
                  <a:extLst>
                    <a:ext uri="{9D8B030D-6E8A-4147-A177-3AD203B41FA5}">
                      <a16:colId xmlns:a16="http://schemas.microsoft.com/office/drawing/2014/main" val="737031458"/>
                    </a:ext>
                  </a:extLst>
                </a:gridCol>
                <a:gridCol w="884701">
                  <a:extLst>
                    <a:ext uri="{9D8B030D-6E8A-4147-A177-3AD203B41FA5}">
                      <a16:colId xmlns:a16="http://schemas.microsoft.com/office/drawing/2014/main" val="3760905261"/>
                    </a:ext>
                  </a:extLst>
                </a:gridCol>
                <a:gridCol w="884701">
                  <a:extLst>
                    <a:ext uri="{9D8B030D-6E8A-4147-A177-3AD203B41FA5}">
                      <a16:colId xmlns:a16="http://schemas.microsoft.com/office/drawing/2014/main" val="2399059259"/>
                    </a:ext>
                  </a:extLst>
                </a:gridCol>
                <a:gridCol w="884701">
                  <a:extLst>
                    <a:ext uri="{9D8B030D-6E8A-4147-A177-3AD203B41FA5}">
                      <a16:colId xmlns:a16="http://schemas.microsoft.com/office/drawing/2014/main" val="376386125"/>
                    </a:ext>
                  </a:extLst>
                </a:gridCol>
                <a:gridCol w="884701">
                  <a:extLst>
                    <a:ext uri="{9D8B030D-6E8A-4147-A177-3AD203B41FA5}">
                      <a16:colId xmlns:a16="http://schemas.microsoft.com/office/drawing/2014/main" val="2398521720"/>
                    </a:ext>
                  </a:extLst>
                </a:gridCol>
                <a:gridCol w="884701">
                  <a:extLst>
                    <a:ext uri="{9D8B030D-6E8A-4147-A177-3AD203B41FA5}">
                      <a16:colId xmlns:a16="http://schemas.microsoft.com/office/drawing/2014/main" val="355313666"/>
                    </a:ext>
                  </a:extLst>
                </a:gridCol>
                <a:gridCol w="884701">
                  <a:extLst>
                    <a:ext uri="{9D8B030D-6E8A-4147-A177-3AD203B41FA5}">
                      <a16:colId xmlns:a16="http://schemas.microsoft.com/office/drawing/2014/main" val="2097080030"/>
                    </a:ext>
                  </a:extLst>
                </a:gridCol>
                <a:gridCol w="884701">
                  <a:extLst>
                    <a:ext uri="{9D8B030D-6E8A-4147-A177-3AD203B41FA5}">
                      <a16:colId xmlns:a16="http://schemas.microsoft.com/office/drawing/2014/main" val="4138880614"/>
                    </a:ext>
                  </a:extLst>
                </a:gridCol>
                <a:gridCol w="884701">
                  <a:extLst>
                    <a:ext uri="{9D8B030D-6E8A-4147-A177-3AD203B41FA5}">
                      <a16:colId xmlns:a16="http://schemas.microsoft.com/office/drawing/2014/main" val="3787795760"/>
                    </a:ext>
                  </a:extLst>
                </a:gridCol>
                <a:gridCol w="884701">
                  <a:extLst>
                    <a:ext uri="{9D8B030D-6E8A-4147-A177-3AD203B41FA5}">
                      <a16:colId xmlns:a16="http://schemas.microsoft.com/office/drawing/2014/main" val="353289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L" dirty="0" err="1"/>
                        <a:t>N°</a:t>
                      </a:r>
                      <a:r>
                        <a:rPr lang="es-CL" dirty="0"/>
                        <a:t> INTERVALOS</a:t>
                      </a:r>
                    </a:p>
                    <a:p>
                      <a:r>
                        <a:rPr lang="es-CL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LIMITE</a:t>
                      </a:r>
                    </a:p>
                    <a:p>
                      <a:r>
                        <a:rPr lang="es-CL" dirty="0"/>
                        <a:t>LI  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MARCA DE CLASE</a:t>
                      </a:r>
                    </a:p>
                    <a:p>
                      <a:r>
                        <a:rPr lang="es-CL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FREC 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FREC ABS 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FREC ABS REL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FREC ACUM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FREC REL %ACUM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M*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(M-MEDIA)2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91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L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Li1 LS1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4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L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Li2  LS2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64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L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5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21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26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3F764-3987-4270-8B3F-2B709292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800" b="1" dirty="0"/>
              <a:t>VARIABLE CUANTITATIVA DISCRETA</a:t>
            </a:r>
            <a:br>
              <a:rPr lang="es-CL" sz="2800" b="1" dirty="0"/>
            </a:br>
            <a:br>
              <a:rPr lang="es-CL" sz="2800" b="1" dirty="0"/>
            </a:br>
            <a:r>
              <a:rPr lang="es-CL" sz="2800" b="1" dirty="0"/>
              <a:t>TABLA DE FRECUENCIAS  RESPECTIVA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5CD521A-43F1-41BF-8135-C14AC8B3C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941207"/>
              </p:ext>
            </p:extLst>
          </p:nvPr>
        </p:nvGraphicFramePr>
        <p:xfrm>
          <a:off x="838200" y="1825625"/>
          <a:ext cx="10515600" cy="371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45499396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6169267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902015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1532838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8528017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317131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8803448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6698532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91124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CLASE DE VARIABLE</a:t>
                      </a:r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X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FRECUENCIA ABSOLUTA</a:t>
                      </a:r>
                    </a:p>
                    <a:p>
                      <a:r>
                        <a:rPr lang="es-ES" dirty="0"/>
                        <a:t>F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FRECUENCIA RELATIVA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FREC REL PORCENT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FRECUENCIA ABSOLUTA ACUMULADA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FREC AB. REL POR. ACUM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 F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(X –MEDIA)2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39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X1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46054"/>
                  </a:ext>
                </a:extLst>
              </a:tr>
              <a:tr h="591283">
                <a:tc>
                  <a:txBody>
                    <a:bodyPr/>
                    <a:lstStyle/>
                    <a:p>
                      <a:r>
                        <a:rPr lang="es-ES" dirty="0"/>
                        <a:t>X2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9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……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…..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5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4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517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236</Words>
  <Application>Microsoft Office PowerPoint</Application>
  <PresentationFormat>Panorámica</PresentationFormat>
  <Paragraphs>75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ESTADÍSTICA DESCRIPTIVA</vt:lpstr>
      <vt:lpstr>ESTADISTICOS  O ESTADIGRAFOS calculados en base a los datos muestrales</vt:lpstr>
      <vt:lpstr>QUE DEBEMOS DETERMINAR DE UNA MUESTRA FRENTE A UN ANALISIS DE ESTADISTICA DESCRIPTIVA: </vt:lpstr>
      <vt:lpstr>VARIABLES CUANTITATIVAS CONTINUAS</vt:lpstr>
      <vt:lpstr>VARIABLE CUANTITATIVA DISCRETA  TABLA DE FRECUENCIAS  RESPECTIVA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ESTADISTICA DESCRIPTIVA</dc:title>
  <dc:creator>Angelica</dc:creator>
  <cp:lastModifiedBy>Angelica</cp:lastModifiedBy>
  <cp:revision>7</cp:revision>
  <dcterms:created xsi:type="dcterms:W3CDTF">2020-04-22T23:59:42Z</dcterms:created>
  <dcterms:modified xsi:type="dcterms:W3CDTF">2020-06-03T00:13:42Z</dcterms:modified>
</cp:coreProperties>
</file>