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60" r:id="rId7"/>
    <p:sldId id="263" r:id="rId8"/>
    <p:sldId id="264" r:id="rId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K" initials="AK" lastIdx="2" clrIdx="0">
    <p:extLst>
      <p:ext uri="{19B8F6BF-5375-455C-9EA6-DF929625EA0E}">
        <p15:presenceInfo xmlns:p15="http://schemas.microsoft.com/office/powerpoint/2012/main" userId="ef9ae1a57e9cc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8" autoAdjust="0"/>
    <p:restoredTop sz="94660"/>
  </p:normalViewPr>
  <p:slideViewPr>
    <p:cSldViewPr snapToGrid="0">
      <p:cViewPr>
        <p:scale>
          <a:sx n="45" d="100"/>
          <a:sy n="45" d="100"/>
        </p:scale>
        <p:origin x="8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4C6DCA-0D68-48D2-986B-3A45132477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L"/>
        </a:p>
      </dgm:t>
    </dgm:pt>
    <dgm:pt modelId="{4D95D7B0-FF32-4DC7-80B0-3E429D96E191}">
      <dgm:prSet phldrT="[Texto]" custT="1"/>
      <dgm:spPr/>
      <dgm:t>
        <a:bodyPr/>
        <a:lstStyle/>
        <a:p>
          <a:r>
            <a:rPr lang="es-MX" sz="2600" dirty="0"/>
            <a:t>Entorno legal interno:</a:t>
          </a:r>
          <a:endParaRPr lang="es-CL" sz="2600" dirty="0"/>
        </a:p>
      </dgm:t>
    </dgm:pt>
    <dgm:pt modelId="{165FC5A6-66C9-41C2-9E52-008A6ABF719B}" type="parTrans" cxnId="{9E172F55-A195-43F2-BA26-FD6C4D69B593}">
      <dgm:prSet/>
      <dgm:spPr/>
      <dgm:t>
        <a:bodyPr/>
        <a:lstStyle/>
        <a:p>
          <a:endParaRPr lang="es-CL" sz="2600"/>
        </a:p>
      </dgm:t>
    </dgm:pt>
    <dgm:pt modelId="{958D3C6A-5CA2-49D1-B6A3-20CDD1FF541C}" type="sibTrans" cxnId="{9E172F55-A195-43F2-BA26-FD6C4D69B593}">
      <dgm:prSet/>
      <dgm:spPr/>
      <dgm:t>
        <a:bodyPr/>
        <a:lstStyle/>
        <a:p>
          <a:endParaRPr lang="es-CL" sz="2600"/>
        </a:p>
      </dgm:t>
    </dgm:pt>
    <dgm:pt modelId="{649EF490-3142-4E26-B2E5-29C5A0FE7F27}">
      <dgm:prSet phldrT="[Texto]" custT="1"/>
      <dgm:spPr/>
      <dgm:t>
        <a:bodyPr/>
        <a:lstStyle/>
        <a:p>
          <a:pPr algn="just"/>
          <a:r>
            <a:rPr lang="es-MX" sz="2600" dirty="0"/>
            <a:t>Estudio de los efectos económicos derivados de las relaciones con los diferentes agentes directos del proyecto: como sus trabajadores, proveedores y clientes. </a:t>
          </a:r>
          <a:endParaRPr lang="es-CL" sz="2600" dirty="0"/>
        </a:p>
      </dgm:t>
    </dgm:pt>
    <dgm:pt modelId="{DF38C20F-9C57-452D-A39F-93C90D830DC8}" type="parTrans" cxnId="{321A4D31-D908-44EB-A752-1AD363A96E5C}">
      <dgm:prSet/>
      <dgm:spPr/>
      <dgm:t>
        <a:bodyPr/>
        <a:lstStyle/>
        <a:p>
          <a:endParaRPr lang="es-CL" sz="2600"/>
        </a:p>
      </dgm:t>
    </dgm:pt>
    <dgm:pt modelId="{225C6F92-09D8-4208-BC88-D6AF0A941A00}" type="sibTrans" cxnId="{321A4D31-D908-44EB-A752-1AD363A96E5C}">
      <dgm:prSet/>
      <dgm:spPr/>
      <dgm:t>
        <a:bodyPr/>
        <a:lstStyle/>
        <a:p>
          <a:endParaRPr lang="es-CL" sz="2600"/>
        </a:p>
      </dgm:t>
    </dgm:pt>
    <dgm:pt modelId="{A6686F98-CA8F-4671-9E63-BB3874A5D5F9}" type="pres">
      <dgm:prSet presAssocID="{CF4C6DCA-0D68-48D2-986B-3A4513247727}" presName="linear" presStyleCnt="0">
        <dgm:presLayoutVars>
          <dgm:animLvl val="lvl"/>
          <dgm:resizeHandles val="exact"/>
        </dgm:presLayoutVars>
      </dgm:prSet>
      <dgm:spPr/>
    </dgm:pt>
    <dgm:pt modelId="{1F8DD606-10FF-4DE2-953E-E1DDF8541178}" type="pres">
      <dgm:prSet presAssocID="{4D95D7B0-FF32-4DC7-80B0-3E429D96E191}" presName="parentText" presStyleLbl="node1" presStyleIdx="0" presStyleCnt="1" custScaleY="45338" custLinFactY="-56722" custLinFactNeighborY="-100000">
        <dgm:presLayoutVars>
          <dgm:chMax val="0"/>
          <dgm:bulletEnabled val="1"/>
        </dgm:presLayoutVars>
      </dgm:prSet>
      <dgm:spPr/>
    </dgm:pt>
    <dgm:pt modelId="{552D4479-4B14-4D5E-BA1C-F2AAEAF87DE0}" type="pres">
      <dgm:prSet presAssocID="{4D95D7B0-FF32-4DC7-80B0-3E429D96E191}" presName="childText" presStyleLbl="revTx" presStyleIdx="0" presStyleCnt="1" custLinFactY="-53480" custLinFactNeighborY="-100000">
        <dgm:presLayoutVars>
          <dgm:bulletEnabled val="1"/>
        </dgm:presLayoutVars>
      </dgm:prSet>
      <dgm:spPr/>
    </dgm:pt>
  </dgm:ptLst>
  <dgm:cxnLst>
    <dgm:cxn modelId="{321A4D31-D908-44EB-A752-1AD363A96E5C}" srcId="{4D95D7B0-FF32-4DC7-80B0-3E429D96E191}" destId="{649EF490-3142-4E26-B2E5-29C5A0FE7F27}" srcOrd="0" destOrd="0" parTransId="{DF38C20F-9C57-452D-A39F-93C90D830DC8}" sibTransId="{225C6F92-09D8-4208-BC88-D6AF0A941A00}"/>
    <dgm:cxn modelId="{9E172F55-A195-43F2-BA26-FD6C4D69B593}" srcId="{CF4C6DCA-0D68-48D2-986B-3A4513247727}" destId="{4D95D7B0-FF32-4DC7-80B0-3E429D96E191}" srcOrd="0" destOrd="0" parTransId="{165FC5A6-66C9-41C2-9E52-008A6ABF719B}" sibTransId="{958D3C6A-5CA2-49D1-B6A3-20CDD1FF541C}"/>
    <dgm:cxn modelId="{C402B181-D020-4145-B7F7-367F50B0148C}" type="presOf" srcId="{CF4C6DCA-0D68-48D2-986B-3A4513247727}" destId="{A6686F98-CA8F-4671-9E63-BB3874A5D5F9}" srcOrd="0" destOrd="0" presId="urn:microsoft.com/office/officeart/2005/8/layout/vList2"/>
    <dgm:cxn modelId="{80FA20CA-E84C-4C47-83E9-C759B020A260}" type="presOf" srcId="{649EF490-3142-4E26-B2E5-29C5A0FE7F27}" destId="{552D4479-4B14-4D5E-BA1C-F2AAEAF87DE0}" srcOrd="0" destOrd="0" presId="urn:microsoft.com/office/officeart/2005/8/layout/vList2"/>
    <dgm:cxn modelId="{8E10ECED-7FFC-430B-897A-4EFEDC818F8C}" type="presOf" srcId="{4D95D7B0-FF32-4DC7-80B0-3E429D96E191}" destId="{1F8DD606-10FF-4DE2-953E-E1DDF8541178}" srcOrd="0" destOrd="0" presId="urn:microsoft.com/office/officeart/2005/8/layout/vList2"/>
    <dgm:cxn modelId="{255AFD4B-6C4F-4348-9871-0004158EF6A5}" type="presParOf" srcId="{A6686F98-CA8F-4671-9E63-BB3874A5D5F9}" destId="{1F8DD606-10FF-4DE2-953E-E1DDF8541178}" srcOrd="0" destOrd="0" presId="urn:microsoft.com/office/officeart/2005/8/layout/vList2"/>
    <dgm:cxn modelId="{00BA36A6-09BF-4399-95E5-2F51C67C6A0B}" type="presParOf" srcId="{A6686F98-CA8F-4671-9E63-BB3874A5D5F9}" destId="{552D4479-4B14-4D5E-BA1C-F2AAEAF87DE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4C6DCA-0D68-48D2-986B-3A45132477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L"/>
        </a:p>
      </dgm:t>
    </dgm:pt>
    <dgm:pt modelId="{4D95D7B0-FF32-4DC7-80B0-3E429D96E191}">
      <dgm:prSet phldrT="[Texto]" custT="1"/>
      <dgm:spPr/>
      <dgm:t>
        <a:bodyPr/>
        <a:lstStyle/>
        <a:p>
          <a:r>
            <a:rPr lang="es-CL" sz="2600" dirty="0"/>
            <a:t>Entorno legal externo</a:t>
          </a:r>
        </a:p>
      </dgm:t>
    </dgm:pt>
    <dgm:pt modelId="{165FC5A6-66C9-41C2-9E52-008A6ABF719B}" type="parTrans" cxnId="{9E172F55-A195-43F2-BA26-FD6C4D69B593}">
      <dgm:prSet/>
      <dgm:spPr/>
      <dgm:t>
        <a:bodyPr/>
        <a:lstStyle/>
        <a:p>
          <a:endParaRPr lang="es-CL" sz="2600"/>
        </a:p>
      </dgm:t>
    </dgm:pt>
    <dgm:pt modelId="{958D3C6A-5CA2-49D1-B6A3-20CDD1FF541C}" type="sibTrans" cxnId="{9E172F55-A195-43F2-BA26-FD6C4D69B593}">
      <dgm:prSet/>
      <dgm:spPr/>
      <dgm:t>
        <a:bodyPr/>
        <a:lstStyle/>
        <a:p>
          <a:endParaRPr lang="es-CL" sz="2600"/>
        </a:p>
      </dgm:t>
    </dgm:pt>
    <dgm:pt modelId="{649EF490-3142-4E26-B2E5-29C5A0FE7F27}">
      <dgm:prSet phldrT="[Texto]" custT="1"/>
      <dgm:spPr/>
      <dgm:t>
        <a:bodyPr/>
        <a:lstStyle/>
        <a:p>
          <a:pPr algn="just"/>
          <a:r>
            <a:rPr lang="es-CL" sz="2600" dirty="0"/>
            <a:t>Estudio de los efectos económicos derivados de las normativas externas, que son denominadores comunes para todos los operadores de la industria, como normas ambientales, tributarias, sanitarias, …</a:t>
          </a:r>
        </a:p>
      </dgm:t>
    </dgm:pt>
    <dgm:pt modelId="{DF38C20F-9C57-452D-A39F-93C90D830DC8}" type="parTrans" cxnId="{321A4D31-D908-44EB-A752-1AD363A96E5C}">
      <dgm:prSet/>
      <dgm:spPr/>
      <dgm:t>
        <a:bodyPr/>
        <a:lstStyle/>
        <a:p>
          <a:endParaRPr lang="es-CL" sz="2600"/>
        </a:p>
      </dgm:t>
    </dgm:pt>
    <dgm:pt modelId="{225C6F92-09D8-4208-BC88-D6AF0A941A00}" type="sibTrans" cxnId="{321A4D31-D908-44EB-A752-1AD363A96E5C}">
      <dgm:prSet/>
      <dgm:spPr/>
      <dgm:t>
        <a:bodyPr/>
        <a:lstStyle/>
        <a:p>
          <a:endParaRPr lang="es-CL" sz="2600"/>
        </a:p>
      </dgm:t>
    </dgm:pt>
    <dgm:pt modelId="{A6686F98-CA8F-4671-9E63-BB3874A5D5F9}" type="pres">
      <dgm:prSet presAssocID="{CF4C6DCA-0D68-48D2-986B-3A4513247727}" presName="linear" presStyleCnt="0">
        <dgm:presLayoutVars>
          <dgm:animLvl val="lvl"/>
          <dgm:resizeHandles val="exact"/>
        </dgm:presLayoutVars>
      </dgm:prSet>
      <dgm:spPr/>
    </dgm:pt>
    <dgm:pt modelId="{1F8DD606-10FF-4DE2-953E-E1DDF8541178}" type="pres">
      <dgm:prSet presAssocID="{4D95D7B0-FF32-4DC7-80B0-3E429D96E191}" presName="parentText" presStyleLbl="node1" presStyleIdx="0" presStyleCnt="1" custScaleY="45338" custLinFactY="-56722" custLinFactNeighborY="-100000">
        <dgm:presLayoutVars>
          <dgm:chMax val="0"/>
          <dgm:bulletEnabled val="1"/>
        </dgm:presLayoutVars>
      </dgm:prSet>
      <dgm:spPr/>
    </dgm:pt>
    <dgm:pt modelId="{552D4479-4B14-4D5E-BA1C-F2AAEAF87DE0}" type="pres">
      <dgm:prSet presAssocID="{4D95D7B0-FF32-4DC7-80B0-3E429D96E191}" presName="childText" presStyleLbl="revTx" presStyleIdx="0" presStyleCnt="1" custLinFactY="-53480" custLinFactNeighborY="-100000">
        <dgm:presLayoutVars>
          <dgm:bulletEnabled val="1"/>
        </dgm:presLayoutVars>
      </dgm:prSet>
      <dgm:spPr/>
    </dgm:pt>
  </dgm:ptLst>
  <dgm:cxnLst>
    <dgm:cxn modelId="{321A4D31-D908-44EB-A752-1AD363A96E5C}" srcId="{4D95D7B0-FF32-4DC7-80B0-3E429D96E191}" destId="{649EF490-3142-4E26-B2E5-29C5A0FE7F27}" srcOrd="0" destOrd="0" parTransId="{DF38C20F-9C57-452D-A39F-93C90D830DC8}" sibTransId="{225C6F92-09D8-4208-BC88-D6AF0A941A00}"/>
    <dgm:cxn modelId="{9E172F55-A195-43F2-BA26-FD6C4D69B593}" srcId="{CF4C6DCA-0D68-48D2-986B-3A4513247727}" destId="{4D95D7B0-FF32-4DC7-80B0-3E429D96E191}" srcOrd="0" destOrd="0" parTransId="{165FC5A6-66C9-41C2-9E52-008A6ABF719B}" sibTransId="{958D3C6A-5CA2-49D1-B6A3-20CDD1FF541C}"/>
    <dgm:cxn modelId="{C402B181-D020-4145-B7F7-367F50B0148C}" type="presOf" srcId="{CF4C6DCA-0D68-48D2-986B-3A4513247727}" destId="{A6686F98-CA8F-4671-9E63-BB3874A5D5F9}" srcOrd="0" destOrd="0" presId="urn:microsoft.com/office/officeart/2005/8/layout/vList2"/>
    <dgm:cxn modelId="{80FA20CA-E84C-4C47-83E9-C759B020A260}" type="presOf" srcId="{649EF490-3142-4E26-B2E5-29C5A0FE7F27}" destId="{552D4479-4B14-4D5E-BA1C-F2AAEAF87DE0}" srcOrd="0" destOrd="0" presId="urn:microsoft.com/office/officeart/2005/8/layout/vList2"/>
    <dgm:cxn modelId="{8E10ECED-7FFC-430B-897A-4EFEDC818F8C}" type="presOf" srcId="{4D95D7B0-FF32-4DC7-80B0-3E429D96E191}" destId="{1F8DD606-10FF-4DE2-953E-E1DDF8541178}" srcOrd="0" destOrd="0" presId="urn:microsoft.com/office/officeart/2005/8/layout/vList2"/>
    <dgm:cxn modelId="{255AFD4B-6C4F-4348-9871-0004158EF6A5}" type="presParOf" srcId="{A6686F98-CA8F-4671-9E63-BB3874A5D5F9}" destId="{1F8DD606-10FF-4DE2-953E-E1DDF8541178}" srcOrd="0" destOrd="0" presId="urn:microsoft.com/office/officeart/2005/8/layout/vList2"/>
    <dgm:cxn modelId="{00BA36A6-09BF-4399-95E5-2F51C67C6A0B}" type="presParOf" srcId="{A6686F98-CA8F-4671-9E63-BB3874A5D5F9}" destId="{552D4479-4B14-4D5E-BA1C-F2AAEAF87DE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4C6DCA-0D68-48D2-986B-3A45132477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L"/>
        </a:p>
      </dgm:t>
    </dgm:pt>
    <dgm:pt modelId="{A6686F98-CA8F-4671-9E63-BB3874A5D5F9}" type="pres">
      <dgm:prSet presAssocID="{CF4C6DCA-0D68-48D2-986B-3A4513247727}" presName="linear" presStyleCnt="0">
        <dgm:presLayoutVars>
          <dgm:animLvl val="lvl"/>
          <dgm:resizeHandles val="exact"/>
        </dgm:presLayoutVars>
      </dgm:prSet>
      <dgm:spPr/>
    </dgm:pt>
  </dgm:ptLst>
  <dgm:cxnLst>
    <dgm:cxn modelId="{C402B181-D020-4145-B7F7-367F50B0148C}" type="presOf" srcId="{CF4C6DCA-0D68-48D2-986B-3A4513247727}" destId="{A6686F98-CA8F-4671-9E63-BB3874A5D5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EE894F-34C0-4D66-987C-B101A4F5937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DD5BF4B3-FD13-47C0-850C-4E9BF9B41433}">
      <dgm:prSet phldrT="[Texto]"/>
      <dgm:spPr/>
      <dgm:t>
        <a:bodyPr/>
        <a:lstStyle/>
        <a:p>
          <a:r>
            <a:rPr lang="es-CL" dirty="0"/>
            <a:t>Constitución política</a:t>
          </a:r>
        </a:p>
      </dgm:t>
    </dgm:pt>
    <dgm:pt modelId="{470AA47D-2018-465D-9D93-08C14F2EA632}" type="parTrans" cxnId="{A9B27B05-A211-464C-A2C9-088B19F5B043}">
      <dgm:prSet/>
      <dgm:spPr/>
      <dgm:t>
        <a:bodyPr/>
        <a:lstStyle/>
        <a:p>
          <a:endParaRPr lang="es-CL"/>
        </a:p>
      </dgm:t>
    </dgm:pt>
    <dgm:pt modelId="{5941709B-E9C1-432C-98BC-6E3CE0539D77}" type="sibTrans" cxnId="{A9B27B05-A211-464C-A2C9-088B19F5B043}">
      <dgm:prSet/>
      <dgm:spPr/>
      <dgm:t>
        <a:bodyPr/>
        <a:lstStyle/>
        <a:p>
          <a:endParaRPr lang="es-CL"/>
        </a:p>
      </dgm:t>
    </dgm:pt>
    <dgm:pt modelId="{6FDE432B-6AE9-4EED-A7F9-569B287C8879}">
      <dgm:prSet phldrT="[Texto]"/>
      <dgm:spPr/>
      <dgm:t>
        <a:bodyPr/>
        <a:lstStyle/>
        <a:p>
          <a:r>
            <a:rPr lang="es-CL" dirty="0"/>
            <a:t>Código del trabajo</a:t>
          </a:r>
        </a:p>
      </dgm:t>
    </dgm:pt>
    <dgm:pt modelId="{669818CB-C9C9-4E53-BD6B-B1FE9BE4BB49}" type="parTrans" cxnId="{D6D92635-E09E-4610-9185-46E1537D1941}">
      <dgm:prSet/>
      <dgm:spPr/>
      <dgm:t>
        <a:bodyPr/>
        <a:lstStyle/>
        <a:p>
          <a:endParaRPr lang="es-CL"/>
        </a:p>
      </dgm:t>
    </dgm:pt>
    <dgm:pt modelId="{11086D5A-28C4-4A57-8913-1CCCB6318640}" type="sibTrans" cxnId="{D6D92635-E09E-4610-9185-46E1537D1941}">
      <dgm:prSet/>
      <dgm:spPr/>
      <dgm:t>
        <a:bodyPr/>
        <a:lstStyle/>
        <a:p>
          <a:endParaRPr lang="es-CL"/>
        </a:p>
      </dgm:t>
    </dgm:pt>
    <dgm:pt modelId="{B1DCD4D1-C16F-434C-BBE7-18BFF1EE9EF0}">
      <dgm:prSet phldrT="[Texto]"/>
      <dgm:spPr/>
      <dgm:t>
        <a:bodyPr/>
        <a:lstStyle/>
        <a:p>
          <a:r>
            <a:rPr lang="es-CL" dirty="0"/>
            <a:t>Código comercial</a:t>
          </a:r>
        </a:p>
      </dgm:t>
    </dgm:pt>
    <dgm:pt modelId="{BE3A0EF5-78D5-4C87-BA6F-6E2177984144}" type="parTrans" cxnId="{1ED4FFA3-6D5F-4436-BDB4-F6E68B618478}">
      <dgm:prSet/>
      <dgm:spPr/>
      <dgm:t>
        <a:bodyPr/>
        <a:lstStyle/>
        <a:p>
          <a:endParaRPr lang="es-CL"/>
        </a:p>
      </dgm:t>
    </dgm:pt>
    <dgm:pt modelId="{DEAAE580-40BA-483B-B7DE-FC95C71ADB95}" type="sibTrans" cxnId="{1ED4FFA3-6D5F-4436-BDB4-F6E68B618478}">
      <dgm:prSet/>
      <dgm:spPr/>
      <dgm:t>
        <a:bodyPr/>
        <a:lstStyle/>
        <a:p>
          <a:endParaRPr lang="es-CL"/>
        </a:p>
      </dgm:t>
    </dgm:pt>
    <dgm:pt modelId="{23D9F342-BA49-434C-A22A-FAE24B5BE9F5}">
      <dgm:prSet/>
      <dgm:spPr/>
      <dgm:t>
        <a:bodyPr/>
        <a:lstStyle/>
        <a:p>
          <a:r>
            <a:rPr lang="es-CL" dirty="0"/>
            <a:t>Otras normas</a:t>
          </a:r>
        </a:p>
      </dgm:t>
    </dgm:pt>
    <dgm:pt modelId="{42F24683-1797-4CC9-9E9A-B11B3AF8AD98}" type="parTrans" cxnId="{681BA6A1-8E10-4C7B-93F5-6CF091C54611}">
      <dgm:prSet/>
      <dgm:spPr/>
      <dgm:t>
        <a:bodyPr/>
        <a:lstStyle/>
        <a:p>
          <a:endParaRPr lang="es-CL"/>
        </a:p>
      </dgm:t>
    </dgm:pt>
    <dgm:pt modelId="{0622CC18-C7BA-4784-9578-BDF3C82A8D4B}" type="sibTrans" cxnId="{681BA6A1-8E10-4C7B-93F5-6CF091C54611}">
      <dgm:prSet/>
      <dgm:spPr/>
      <dgm:t>
        <a:bodyPr/>
        <a:lstStyle/>
        <a:p>
          <a:endParaRPr lang="es-CL"/>
        </a:p>
      </dgm:t>
    </dgm:pt>
    <dgm:pt modelId="{514A66C5-DCDC-409B-A130-9C2F56FC908F}">
      <dgm:prSet/>
      <dgm:spPr/>
      <dgm:t>
        <a:bodyPr/>
        <a:lstStyle/>
        <a:p>
          <a:r>
            <a:rPr lang="es-CL" dirty="0"/>
            <a:t>Leyes regionales, sectoriales o municipales</a:t>
          </a:r>
        </a:p>
      </dgm:t>
    </dgm:pt>
    <dgm:pt modelId="{413791EB-43B4-4BE3-8D22-B713EC168153}" type="parTrans" cxnId="{F4B6CADF-B1C4-44F3-8E32-6D069A1FC285}">
      <dgm:prSet/>
      <dgm:spPr/>
      <dgm:t>
        <a:bodyPr/>
        <a:lstStyle/>
        <a:p>
          <a:endParaRPr lang="es-CL"/>
        </a:p>
      </dgm:t>
    </dgm:pt>
    <dgm:pt modelId="{6953C324-5412-4676-A529-31F3642B878F}" type="sibTrans" cxnId="{F4B6CADF-B1C4-44F3-8E32-6D069A1FC285}">
      <dgm:prSet/>
      <dgm:spPr/>
      <dgm:t>
        <a:bodyPr/>
        <a:lstStyle/>
        <a:p>
          <a:endParaRPr lang="es-CL"/>
        </a:p>
      </dgm:t>
    </dgm:pt>
    <dgm:pt modelId="{B53DECCB-9885-44F4-B7F4-F38A3B327488}">
      <dgm:prSet/>
      <dgm:spPr/>
      <dgm:t>
        <a:bodyPr/>
        <a:lstStyle/>
        <a:p>
          <a:pPr algn="just"/>
          <a:r>
            <a:rPr lang="es-MX" dirty="0"/>
            <a:t>Son las normativas relacionadas con comisiones, consignaciones, créditos, etcétera. Esto afecta directamente en los requerimientos de capital de trabajo, costos de operación y costos asociados al financiamiento. Por lo tanto,  repercute directamente en la rentabilidad esperada de un proyecto.</a:t>
          </a:r>
          <a:endParaRPr lang="es-CL" dirty="0"/>
        </a:p>
      </dgm:t>
    </dgm:pt>
    <dgm:pt modelId="{EE6587A6-18A1-4A7B-A3C0-1B1FB0B8EA69}" type="parTrans" cxnId="{1BD71161-3086-4380-80DB-BBE9786A8E7B}">
      <dgm:prSet/>
      <dgm:spPr/>
      <dgm:t>
        <a:bodyPr/>
        <a:lstStyle/>
        <a:p>
          <a:endParaRPr lang="es-CL"/>
        </a:p>
      </dgm:t>
    </dgm:pt>
    <dgm:pt modelId="{4CCAC965-4A82-40F7-8AA6-02B219789C0F}" type="sibTrans" cxnId="{1BD71161-3086-4380-80DB-BBE9786A8E7B}">
      <dgm:prSet/>
      <dgm:spPr/>
      <dgm:t>
        <a:bodyPr/>
        <a:lstStyle/>
        <a:p>
          <a:endParaRPr lang="es-CL"/>
        </a:p>
      </dgm:t>
    </dgm:pt>
    <dgm:pt modelId="{7263927F-AAD3-4A2F-B95B-D957D46435D2}">
      <dgm:prSet/>
      <dgm:spPr/>
      <dgm:t>
        <a:bodyPr/>
        <a:lstStyle/>
        <a:p>
          <a:r>
            <a:rPr lang="es-MX" dirty="0"/>
            <a:t>rige la situación laboral que afectará los contratos de los trabajadores</a:t>
          </a:r>
          <a:endParaRPr lang="es-CL" dirty="0"/>
        </a:p>
      </dgm:t>
    </dgm:pt>
    <dgm:pt modelId="{E241C2B8-6437-4E93-98B8-60032EBBF6C6}" type="parTrans" cxnId="{6F223820-B75C-4AF5-A6F9-5DC0B7CE3D08}">
      <dgm:prSet/>
      <dgm:spPr/>
    </dgm:pt>
    <dgm:pt modelId="{3101A6F4-E47C-4CE9-8720-F093017A6FD5}" type="sibTrans" cxnId="{6F223820-B75C-4AF5-A6F9-5DC0B7CE3D08}">
      <dgm:prSet/>
      <dgm:spPr/>
    </dgm:pt>
    <dgm:pt modelId="{6AB5C951-8464-4F50-96DD-C544E2F39840}" type="pres">
      <dgm:prSet presAssocID="{BEEE894F-34C0-4D66-987C-B101A4F59374}" presName="linear" presStyleCnt="0">
        <dgm:presLayoutVars>
          <dgm:dir/>
          <dgm:animLvl val="lvl"/>
          <dgm:resizeHandles val="exact"/>
        </dgm:presLayoutVars>
      </dgm:prSet>
      <dgm:spPr/>
    </dgm:pt>
    <dgm:pt modelId="{53FB1FF3-74D3-4F3D-A15C-CF3F747CE14C}" type="pres">
      <dgm:prSet presAssocID="{DD5BF4B3-FD13-47C0-850C-4E9BF9B41433}" presName="parentLin" presStyleCnt="0"/>
      <dgm:spPr/>
    </dgm:pt>
    <dgm:pt modelId="{0A338D22-A3FB-4020-825C-411995603A9B}" type="pres">
      <dgm:prSet presAssocID="{DD5BF4B3-FD13-47C0-850C-4E9BF9B41433}" presName="parentLeftMargin" presStyleLbl="node1" presStyleIdx="0" presStyleCnt="4"/>
      <dgm:spPr/>
    </dgm:pt>
    <dgm:pt modelId="{36FD04C2-3885-4361-9F28-2F82D4A0EF11}" type="pres">
      <dgm:prSet presAssocID="{DD5BF4B3-FD13-47C0-850C-4E9BF9B41433}" presName="parentText" presStyleLbl="node1" presStyleIdx="0" presStyleCnt="4">
        <dgm:presLayoutVars>
          <dgm:chMax val="0"/>
          <dgm:bulletEnabled val="1"/>
        </dgm:presLayoutVars>
      </dgm:prSet>
      <dgm:spPr/>
    </dgm:pt>
    <dgm:pt modelId="{9148783D-0DF2-4485-9980-0449B699DE19}" type="pres">
      <dgm:prSet presAssocID="{DD5BF4B3-FD13-47C0-850C-4E9BF9B41433}" presName="negativeSpace" presStyleCnt="0"/>
      <dgm:spPr/>
    </dgm:pt>
    <dgm:pt modelId="{E853DC42-DE59-4AB5-A93B-1B3B2810B066}" type="pres">
      <dgm:prSet presAssocID="{DD5BF4B3-FD13-47C0-850C-4E9BF9B41433}" presName="childText" presStyleLbl="conFgAcc1" presStyleIdx="0" presStyleCnt="4" custLinFactNeighborY="27020">
        <dgm:presLayoutVars>
          <dgm:bulletEnabled val="1"/>
        </dgm:presLayoutVars>
      </dgm:prSet>
      <dgm:spPr/>
    </dgm:pt>
    <dgm:pt modelId="{D9F9EA3D-BDD3-4968-8072-C82FDD8D42F0}" type="pres">
      <dgm:prSet presAssocID="{5941709B-E9C1-432C-98BC-6E3CE0539D77}" presName="spaceBetweenRectangles" presStyleCnt="0"/>
      <dgm:spPr/>
    </dgm:pt>
    <dgm:pt modelId="{C7C702E3-39B0-4854-8DB4-AC50A9D67ACA}" type="pres">
      <dgm:prSet presAssocID="{6FDE432B-6AE9-4EED-A7F9-569B287C8879}" presName="parentLin" presStyleCnt="0"/>
      <dgm:spPr/>
    </dgm:pt>
    <dgm:pt modelId="{F9C2639A-A68C-42EC-92E6-93AB58A5DD9A}" type="pres">
      <dgm:prSet presAssocID="{6FDE432B-6AE9-4EED-A7F9-569B287C8879}" presName="parentLeftMargin" presStyleLbl="node1" presStyleIdx="0" presStyleCnt="4"/>
      <dgm:spPr/>
    </dgm:pt>
    <dgm:pt modelId="{FD7B9B29-96D2-4F69-9EF4-6CBE52CFA041}" type="pres">
      <dgm:prSet presAssocID="{6FDE432B-6AE9-4EED-A7F9-569B287C8879}" presName="parentText" presStyleLbl="node1" presStyleIdx="1" presStyleCnt="4">
        <dgm:presLayoutVars>
          <dgm:chMax val="0"/>
          <dgm:bulletEnabled val="1"/>
        </dgm:presLayoutVars>
      </dgm:prSet>
      <dgm:spPr/>
    </dgm:pt>
    <dgm:pt modelId="{3F056C6D-FA7C-470F-A305-87E12C618D4A}" type="pres">
      <dgm:prSet presAssocID="{6FDE432B-6AE9-4EED-A7F9-569B287C8879}" presName="negativeSpace" presStyleCnt="0"/>
      <dgm:spPr/>
    </dgm:pt>
    <dgm:pt modelId="{DFE625EC-2FA1-43D2-A01B-A08BFF8E8D40}" type="pres">
      <dgm:prSet presAssocID="{6FDE432B-6AE9-4EED-A7F9-569B287C8879}" presName="childText" presStyleLbl="conFgAcc1" presStyleIdx="1" presStyleCnt="4" custLinFactNeighborY="27020">
        <dgm:presLayoutVars>
          <dgm:bulletEnabled val="1"/>
        </dgm:presLayoutVars>
      </dgm:prSet>
      <dgm:spPr/>
    </dgm:pt>
    <dgm:pt modelId="{FE5F2C3D-152F-472A-9DA5-067FC28545DC}" type="pres">
      <dgm:prSet presAssocID="{11086D5A-28C4-4A57-8913-1CCCB6318640}" presName="spaceBetweenRectangles" presStyleCnt="0"/>
      <dgm:spPr/>
    </dgm:pt>
    <dgm:pt modelId="{54D667EF-553E-4F2B-AA5F-8544552DEDBC}" type="pres">
      <dgm:prSet presAssocID="{B1DCD4D1-C16F-434C-BBE7-18BFF1EE9EF0}" presName="parentLin" presStyleCnt="0"/>
      <dgm:spPr/>
    </dgm:pt>
    <dgm:pt modelId="{E621E1A4-FE8D-4C79-959D-2899695B074A}" type="pres">
      <dgm:prSet presAssocID="{B1DCD4D1-C16F-434C-BBE7-18BFF1EE9EF0}" presName="parentLeftMargin" presStyleLbl="node1" presStyleIdx="1" presStyleCnt="4"/>
      <dgm:spPr/>
    </dgm:pt>
    <dgm:pt modelId="{A630A1EA-50D3-4F0C-9542-BC6DA04342BC}" type="pres">
      <dgm:prSet presAssocID="{B1DCD4D1-C16F-434C-BBE7-18BFF1EE9EF0}" presName="parentText" presStyleLbl="node1" presStyleIdx="2" presStyleCnt="4">
        <dgm:presLayoutVars>
          <dgm:chMax val="0"/>
          <dgm:bulletEnabled val="1"/>
        </dgm:presLayoutVars>
      </dgm:prSet>
      <dgm:spPr/>
    </dgm:pt>
    <dgm:pt modelId="{EF7258A0-5435-4541-875D-4C4178A32AB7}" type="pres">
      <dgm:prSet presAssocID="{B1DCD4D1-C16F-434C-BBE7-18BFF1EE9EF0}" presName="negativeSpace" presStyleCnt="0"/>
      <dgm:spPr/>
    </dgm:pt>
    <dgm:pt modelId="{9BA3C2E4-37E3-448F-A888-FF80138D2171}" type="pres">
      <dgm:prSet presAssocID="{B1DCD4D1-C16F-434C-BBE7-18BFF1EE9EF0}" presName="childText" presStyleLbl="conFgAcc1" presStyleIdx="2" presStyleCnt="4" custLinFactNeighborY="27020">
        <dgm:presLayoutVars>
          <dgm:bulletEnabled val="1"/>
        </dgm:presLayoutVars>
      </dgm:prSet>
      <dgm:spPr/>
    </dgm:pt>
    <dgm:pt modelId="{B25A593E-C347-4D2C-B551-715AB9D685AE}" type="pres">
      <dgm:prSet presAssocID="{DEAAE580-40BA-483B-B7DE-FC95C71ADB95}" presName="spaceBetweenRectangles" presStyleCnt="0"/>
      <dgm:spPr/>
    </dgm:pt>
    <dgm:pt modelId="{96383A68-F5EB-4B03-B61B-94B86B4CC863}" type="pres">
      <dgm:prSet presAssocID="{23D9F342-BA49-434C-A22A-FAE24B5BE9F5}" presName="parentLin" presStyleCnt="0"/>
      <dgm:spPr/>
    </dgm:pt>
    <dgm:pt modelId="{9F4E9016-CA5A-4D8F-B506-C1E71AA6245A}" type="pres">
      <dgm:prSet presAssocID="{23D9F342-BA49-434C-A22A-FAE24B5BE9F5}" presName="parentLeftMargin" presStyleLbl="node1" presStyleIdx="2" presStyleCnt="4"/>
      <dgm:spPr/>
    </dgm:pt>
    <dgm:pt modelId="{E58CB0DD-A595-4215-AC98-1FE5D4370570}" type="pres">
      <dgm:prSet presAssocID="{23D9F342-BA49-434C-A22A-FAE24B5BE9F5}" presName="parentText" presStyleLbl="node1" presStyleIdx="3" presStyleCnt="4">
        <dgm:presLayoutVars>
          <dgm:chMax val="0"/>
          <dgm:bulletEnabled val="1"/>
        </dgm:presLayoutVars>
      </dgm:prSet>
      <dgm:spPr/>
    </dgm:pt>
    <dgm:pt modelId="{BC362194-7875-4D5E-B379-0535ACE2A086}" type="pres">
      <dgm:prSet presAssocID="{23D9F342-BA49-434C-A22A-FAE24B5BE9F5}" presName="negativeSpace" presStyleCnt="0"/>
      <dgm:spPr/>
    </dgm:pt>
    <dgm:pt modelId="{4D2EA6E4-5206-4312-8105-FAFD4A2B1784}" type="pres">
      <dgm:prSet presAssocID="{23D9F342-BA49-434C-A22A-FAE24B5BE9F5}" presName="childText" presStyleLbl="conFgAcc1" presStyleIdx="3" presStyleCnt="4" custLinFactNeighborY="9885">
        <dgm:presLayoutVars>
          <dgm:bulletEnabled val="1"/>
        </dgm:presLayoutVars>
      </dgm:prSet>
      <dgm:spPr/>
    </dgm:pt>
  </dgm:ptLst>
  <dgm:cxnLst>
    <dgm:cxn modelId="{A9B27B05-A211-464C-A2C9-088B19F5B043}" srcId="{BEEE894F-34C0-4D66-987C-B101A4F59374}" destId="{DD5BF4B3-FD13-47C0-850C-4E9BF9B41433}" srcOrd="0" destOrd="0" parTransId="{470AA47D-2018-465D-9D93-08C14F2EA632}" sibTransId="{5941709B-E9C1-432C-98BC-6E3CE0539D77}"/>
    <dgm:cxn modelId="{6F223820-B75C-4AF5-A6F9-5DC0B7CE3D08}" srcId="{6FDE432B-6AE9-4EED-A7F9-569B287C8879}" destId="{7263927F-AAD3-4A2F-B95B-D957D46435D2}" srcOrd="0" destOrd="0" parTransId="{E241C2B8-6437-4E93-98B8-60032EBBF6C6}" sibTransId="{3101A6F4-E47C-4CE9-8720-F093017A6FD5}"/>
    <dgm:cxn modelId="{B5C96225-7406-4404-8FA9-9CD30A4DB17A}" type="presOf" srcId="{6FDE432B-6AE9-4EED-A7F9-569B287C8879}" destId="{FD7B9B29-96D2-4F69-9EF4-6CBE52CFA041}" srcOrd="1" destOrd="0" presId="urn:microsoft.com/office/officeart/2005/8/layout/list1"/>
    <dgm:cxn modelId="{65719F2D-EC58-4A0C-BE53-2F1AB9FDA36A}" type="presOf" srcId="{23D9F342-BA49-434C-A22A-FAE24B5BE9F5}" destId="{9F4E9016-CA5A-4D8F-B506-C1E71AA6245A}" srcOrd="0" destOrd="0" presId="urn:microsoft.com/office/officeart/2005/8/layout/list1"/>
    <dgm:cxn modelId="{D6D92635-E09E-4610-9185-46E1537D1941}" srcId="{BEEE894F-34C0-4D66-987C-B101A4F59374}" destId="{6FDE432B-6AE9-4EED-A7F9-569B287C8879}" srcOrd="1" destOrd="0" parTransId="{669818CB-C9C9-4E53-BD6B-B1FE9BE4BB49}" sibTransId="{11086D5A-28C4-4A57-8913-1CCCB6318640}"/>
    <dgm:cxn modelId="{E4AE8038-FC36-4945-9DD6-25E9F47F7B07}" type="presOf" srcId="{B1DCD4D1-C16F-434C-BBE7-18BFF1EE9EF0}" destId="{E621E1A4-FE8D-4C79-959D-2899695B074A}" srcOrd="0" destOrd="0" presId="urn:microsoft.com/office/officeart/2005/8/layout/list1"/>
    <dgm:cxn modelId="{32BD4940-78AF-4874-B9D3-7F9D648D4C0F}" type="presOf" srcId="{BEEE894F-34C0-4D66-987C-B101A4F59374}" destId="{6AB5C951-8464-4F50-96DD-C544E2F39840}" srcOrd="0" destOrd="0" presId="urn:microsoft.com/office/officeart/2005/8/layout/list1"/>
    <dgm:cxn modelId="{1BD71161-3086-4380-80DB-BBE9786A8E7B}" srcId="{B1DCD4D1-C16F-434C-BBE7-18BFF1EE9EF0}" destId="{B53DECCB-9885-44F4-B7F4-F38A3B327488}" srcOrd="0" destOrd="0" parTransId="{EE6587A6-18A1-4A7B-A3C0-1B1FB0B8EA69}" sibTransId="{4CCAC965-4A82-40F7-8AA6-02B219789C0F}"/>
    <dgm:cxn modelId="{91925166-6F2D-4C86-B0A8-9C1D9F281E01}" type="presOf" srcId="{7263927F-AAD3-4A2F-B95B-D957D46435D2}" destId="{DFE625EC-2FA1-43D2-A01B-A08BFF8E8D40}" srcOrd="0" destOrd="0" presId="urn:microsoft.com/office/officeart/2005/8/layout/list1"/>
    <dgm:cxn modelId="{79761E4A-8C34-463E-9C24-6B60FF7DE90E}" type="presOf" srcId="{6FDE432B-6AE9-4EED-A7F9-569B287C8879}" destId="{F9C2639A-A68C-42EC-92E6-93AB58A5DD9A}" srcOrd="0" destOrd="0" presId="urn:microsoft.com/office/officeart/2005/8/layout/list1"/>
    <dgm:cxn modelId="{E58F9D56-6624-42BE-913E-BFED5104B0E8}" type="presOf" srcId="{514A66C5-DCDC-409B-A130-9C2F56FC908F}" destId="{4D2EA6E4-5206-4312-8105-FAFD4A2B1784}" srcOrd="0" destOrd="0" presId="urn:microsoft.com/office/officeart/2005/8/layout/list1"/>
    <dgm:cxn modelId="{54585480-67BF-4E86-A3DE-3428D798A8F2}" type="presOf" srcId="{DD5BF4B3-FD13-47C0-850C-4E9BF9B41433}" destId="{0A338D22-A3FB-4020-825C-411995603A9B}" srcOrd="0" destOrd="0" presId="urn:microsoft.com/office/officeart/2005/8/layout/list1"/>
    <dgm:cxn modelId="{681BA6A1-8E10-4C7B-93F5-6CF091C54611}" srcId="{BEEE894F-34C0-4D66-987C-B101A4F59374}" destId="{23D9F342-BA49-434C-A22A-FAE24B5BE9F5}" srcOrd="3" destOrd="0" parTransId="{42F24683-1797-4CC9-9E9A-B11B3AF8AD98}" sibTransId="{0622CC18-C7BA-4784-9578-BDF3C82A8D4B}"/>
    <dgm:cxn modelId="{1ED4FFA3-6D5F-4436-BDB4-F6E68B618478}" srcId="{BEEE894F-34C0-4D66-987C-B101A4F59374}" destId="{B1DCD4D1-C16F-434C-BBE7-18BFF1EE9EF0}" srcOrd="2" destOrd="0" parTransId="{BE3A0EF5-78D5-4C87-BA6F-6E2177984144}" sibTransId="{DEAAE580-40BA-483B-B7DE-FC95C71ADB95}"/>
    <dgm:cxn modelId="{6036C7AB-D391-4155-A1CC-2A8C863C81C7}" type="presOf" srcId="{B53DECCB-9885-44F4-B7F4-F38A3B327488}" destId="{9BA3C2E4-37E3-448F-A888-FF80138D2171}" srcOrd="0" destOrd="0" presId="urn:microsoft.com/office/officeart/2005/8/layout/list1"/>
    <dgm:cxn modelId="{EE0214B0-F728-454F-A444-C0F0D45D157C}" type="presOf" srcId="{DD5BF4B3-FD13-47C0-850C-4E9BF9B41433}" destId="{36FD04C2-3885-4361-9F28-2F82D4A0EF11}" srcOrd="1" destOrd="0" presId="urn:microsoft.com/office/officeart/2005/8/layout/list1"/>
    <dgm:cxn modelId="{E15D7AD7-2C4B-4257-ACC6-714551612EA2}" type="presOf" srcId="{B1DCD4D1-C16F-434C-BBE7-18BFF1EE9EF0}" destId="{A630A1EA-50D3-4F0C-9542-BC6DA04342BC}" srcOrd="1" destOrd="0" presId="urn:microsoft.com/office/officeart/2005/8/layout/list1"/>
    <dgm:cxn modelId="{E51038D9-CB5A-4DCD-ABE1-1621553AC07C}" type="presOf" srcId="{23D9F342-BA49-434C-A22A-FAE24B5BE9F5}" destId="{E58CB0DD-A595-4215-AC98-1FE5D4370570}" srcOrd="1" destOrd="0" presId="urn:microsoft.com/office/officeart/2005/8/layout/list1"/>
    <dgm:cxn modelId="{F4B6CADF-B1C4-44F3-8E32-6D069A1FC285}" srcId="{23D9F342-BA49-434C-A22A-FAE24B5BE9F5}" destId="{514A66C5-DCDC-409B-A130-9C2F56FC908F}" srcOrd="0" destOrd="0" parTransId="{413791EB-43B4-4BE3-8D22-B713EC168153}" sibTransId="{6953C324-5412-4676-A529-31F3642B878F}"/>
    <dgm:cxn modelId="{E0CCE48C-63C5-4B3F-BA5D-655FCB00D544}" type="presParOf" srcId="{6AB5C951-8464-4F50-96DD-C544E2F39840}" destId="{53FB1FF3-74D3-4F3D-A15C-CF3F747CE14C}" srcOrd="0" destOrd="0" presId="urn:microsoft.com/office/officeart/2005/8/layout/list1"/>
    <dgm:cxn modelId="{582A33CC-7F5F-4DD5-924E-A1F24FF9BA40}" type="presParOf" srcId="{53FB1FF3-74D3-4F3D-A15C-CF3F747CE14C}" destId="{0A338D22-A3FB-4020-825C-411995603A9B}" srcOrd="0" destOrd="0" presId="urn:microsoft.com/office/officeart/2005/8/layout/list1"/>
    <dgm:cxn modelId="{E88A71BC-C121-422A-985C-EE61F9AABCD2}" type="presParOf" srcId="{53FB1FF3-74D3-4F3D-A15C-CF3F747CE14C}" destId="{36FD04C2-3885-4361-9F28-2F82D4A0EF11}" srcOrd="1" destOrd="0" presId="urn:microsoft.com/office/officeart/2005/8/layout/list1"/>
    <dgm:cxn modelId="{C3B3A4F9-203B-4A6A-B721-5D4672E201B6}" type="presParOf" srcId="{6AB5C951-8464-4F50-96DD-C544E2F39840}" destId="{9148783D-0DF2-4485-9980-0449B699DE19}" srcOrd="1" destOrd="0" presId="urn:microsoft.com/office/officeart/2005/8/layout/list1"/>
    <dgm:cxn modelId="{CD460B5E-BE6C-4CB0-83B7-A6614DCC43BD}" type="presParOf" srcId="{6AB5C951-8464-4F50-96DD-C544E2F39840}" destId="{E853DC42-DE59-4AB5-A93B-1B3B2810B066}" srcOrd="2" destOrd="0" presId="urn:microsoft.com/office/officeart/2005/8/layout/list1"/>
    <dgm:cxn modelId="{F4C018D6-6EE5-4879-BBE8-EA1838CD6B97}" type="presParOf" srcId="{6AB5C951-8464-4F50-96DD-C544E2F39840}" destId="{D9F9EA3D-BDD3-4968-8072-C82FDD8D42F0}" srcOrd="3" destOrd="0" presId="urn:microsoft.com/office/officeart/2005/8/layout/list1"/>
    <dgm:cxn modelId="{B847A562-2A1D-4C9D-8574-091A49616786}" type="presParOf" srcId="{6AB5C951-8464-4F50-96DD-C544E2F39840}" destId="{C7C702E3-39B0-4854-8DB4-AC50A9D67ACA}" srcOrd="4" destOrd="0" presId="urn:microsoft.com/office/officeart/2005/8/layout/list1"/>
    <dgm:cxn modelId="{55732FA2-C407-4D79-9150-DAE4B7062586}" type="presParOf" srcId="{C7C702E3-39B0-4854-8DB4-AC50A9D67ACA}" destId="{F9C2639A-A68C-42EC-92E6-93AB58A5DD9A}" srcOrd="0" destOrd="0" presId="urn:microsoft.com/office/officeart/2005/8/layout/list1"/>
    <dgm:cxn modelId="{C8B0164E-ECFE-4912-8E65-C5A0780EC99A}" type="presParOf" srcId="{C7C702E3-39B0-4854-8DB4-AC50A9D67ACA}" destId="{FD7B9B29-96D2-4F69-9EF4-6CBE52CFA041}" srcOrd="1" destOrd="0" presId="urn:microsoft.com/office/officeart/2005/8/layout/list1"/>
    <dgm:cxn modelId="{777D3B39-6F54-45E9-A1B5-000EFC682B24}" type="presParOf" srcId="{6AB5C951-8464-4F50-96DD-C544E2F39840}" destId="{3F056C6D-FA7C-470F-A305-87E12C618D4A}" srcOrd="5" destOrd="0" presId="urn:microsoft.com/office/officeart/2005/8/layout/list1"/>
    <dgm:cxn modelId="{AEED76EC-1788-403B-8063-DFF67F06CA1F}" type="presParOf" srcId="{6AB5C951-8464-4F50-96DD-C544E2F39840}" destId="{DFE625EC-2FA1-43D2-A01B-A08BFF8E8D40}" srcOrd="6" destOrd="0" presId="urn:microsoft.com/office/officeart/2005/8/layout/list1"/>
    <dgm:cxn modelId="{8911C4FF-78CD-4086-ACD5-406C02531DEA}" type="presParOf" srcId="{6AB5C951-8464-4F50-96DD-C544E2F39840}" destId="{FE5F2C3D-152F-472A-9DA5-067FC28545DC}" srcOrd="7" destOrd="0" presId="urn:microsoft.com/office/officeart/2005/8/layout/list1"/>
    <dgm:cxn modelId="{3A01B999-C623-4CDB-9D21-D78E984F282D}" type="presParOf" srcId="{6AB5C951-8464-4F50-96DD-C544E2F39840}" destId="{54D667EF-553E-4F2B-AA5F-8544552DEDBC}" srcOrd="8" destOrd="0" presId="urn:microsoft.com/office/officeart/2005/8/layout/list1"/>
    <dgm:cxn modelId="{EFDE79DB-4C87-49D9-A59E-F5ACB2C196D8}" type="presParOf" srcId="{54D667EF-553E-4F2B-AA5F-8544552DEDBC}" destId="{E621E1A4-FE8D-4C79-959D-2899695B074A}" srcOrd="0" destOrd="0" presId="urn:microsoft.com/office/officeart/2005/8/layout/list1"/>
    <dgm:cxn modelId="{FF573533-1EF9-4AA9-BAF7-29869C451E1A}" type="presParOf" srcId="{54D667EF-553E-4F2B-AA5F-8544552DEDBC}" destId="{A630A1EA-50D3-4F0C-9542-BC6DA04342BC}" srcOrd="1" destOrd="0" presId="urn:microsoft.com/office/officeart/2005/8/layout/list1"/>
    <dgm:cxn modelId="{B568EEFC-0465-4400-9641-8169ED3DB431}" type="presParOf" srcId="{6AB5C951-8464-4F50-96DD-C544E2F39840}" destId="{EF7258A0-5435-4541-875D-4C4178A32AB7}" srcOrd="9" destOrd="0" presId="urn:microsoft.com/office/officeart/2005/8/layout/list1"/>
    <dgm:cxn modelId="{2BD1A4AF-1007-42A1-98F0-223EE4C7E7AD}" type="presParOf" srcId="{6AB5C951-8464-4F50-96DD-C544E2F39840}" destId="{9BA3C2E4-37E3-448F-A888-FF80138D2171}" srcOrd="10" destOrd="0" presId="urn:microsoft.com/office/officeart/2005/8/layout/list1"/>
    <dgm:cxn modelId="{EBDB8656-168A-44B6-B944-CF95FC5F0448}" type="presParOf" srcId="{6AB5C951-8464-4F50-96DD-C544E2F39840}" destId="{B25A593E-C347-4D2C-B551-715AB9D685AE}" srcOrd="11" destOrd="0" presId="urn:microsoft.com/office/officeart/2005/8/layout/list1"/>
    <dgm:cxn modelId="{6A30ECEE-7907-4DDF-B4E2-AD6147977B36}" type="presParOf" srcId="{6AB5C951-8464-4F50-96DD-C544E2F39840}" destId="{96383A68-F5EB-4B03-B61B-94B86B4CC863}" srcOrd="12" destOrd="0" presId="urn:microsoft.com/office/officeart/2005/8/layout/list1"/>
    <dgm:cxn modelId="{03C469CF-6D58-495A-AB32-99D740B3189C}" type="presParOf" srcId="{96383A68-F5EB-4B03-B61B-94B86B4CC863}" destId="{9F4E9016-CA5A-4D8F-B506-C1E71AA6245A}" srcOrd="0" destOrd="0" presId="urn:microsoft.com/office/officeart/2005/8/layout/list1"/>
    <dgm:cxn modelId="{536E75A0-670C-4711-817C-CACED16B511B}" type="presParOf" srcId="{96383A68-F5EB-4B03-B61B-94B86B4CC863}" destId="{E58CB0DD-A595-4215-AC98-1FE5D4370570}" srcOrd="1" destOrd="0" presId="urn:microsoft.com/office/officeart/2005/8/layout/list1"/>
    <dgm:cxn modelId="{8D2852E4-6205-446F-BA3D-0CF8CA4902A9}" type="presParOf" srcId="{6AB5C951-8464-4F50-96DD-C544E2F39840}" destId="{BC362194-7875-4D5E-B379-0535ACE2A086}" srcOrd="13" destOrd="0" presId="urn:microsoft.com/office/officeart/2005/8/layout/list1"/>
    <dgm:cxn modelId="{17871B3B-4B8F-4234-8CD1-76E2ED4DE9DC}" type="presParOf" srcId="{6AB5C951-8464-4F50-96DD-C544E2F39840}" destId="{4D2EA6E4-5206-4312-8105-FAFD4A2B1784}"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DD606-10FF-4DE2-953E-E1DDF8541178}">
      <dsp:nvSpPr>
        <dsp:cNvPr id="0" name=""/>
        <dsp:cNvSpPr/>
      </dsp:nvSpPr>
      <dsp:spPr>
        <a:xfrm>
          <a:off x="0" y="16264"/>
          <a:ext cx="10515600" cy="54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dirty="0"/>
            <a:t>Entorno legal interno:</a:t>
          </a:r>
          <a:endParaRPr lang="es-CL" sz="2600" kern="1200" dirty="0"/>
        </a:p>
      </dsp:txBody>
      <dsp:txXfrm>
        <a:off x="26516" y="42780"/>
        <a:ext cx="10462568" cy="490153"/>
      </dsp:txXfrm>
    </dsp:sp>
    <dsp:sp modelId="{552D4479-4B14-4D5E-BA1C-F2AAEAF87DE0}">
      <dsp:nvSpPr>
        <dsp:cNvPr id="0" name=""/>
        <dsp:cNvSpPr/>
      </dsp:nvSpPr>
      <dsp:spPr>
        <a:xfrm>
          <a:off x="0" y="580205"/>
          <a:ext cx="10515600"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just" defTabSz="1155700">
            <a:lnSpc>
              <a:spcPct val="90000"/>
            </a:lnSpc>
            <a:spcBef>
              <a:spcPct val="0"/>
            </a:spcBef>
            <a:spcAft>
              <a:spcPct val="20000"/>
            </a:spcAft>
            <a:buChar char="•"/>
          </a:pPr>
          <a:r>
            <a:rPr lang="es-MX" sz="2600" kern="1200" dirty="0"/>
            <a:t>Estudio de los efectos económicos derivados de las relaciones con los diferentes agentes directos del proyecto: como sus trabajadores, proveedores y clientes. </a:t>
          </a:r>
          <a:endParaRPr lang="es-CL" sz="2600" kern="1200" dirty="0"/>
        </a:p>
      </dsp:txBody>
      <dsp:txXfrm>
        <a:off x="0" y="580205"/>
        <a:ext cx="10515600" cy="1159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DD606-10FF-4DE2-953E-E1DDF8541178}">
      <dsp:nvSpPr>
        <dsp:cNvPr id="0" name=""/>
        <dsp:cNvSpPr/>
      </dsp:nvSpPr>
      <dsp:spPr>
        <a:xfrm>
          <a:off x="0" y="16264"/>
          <a:ext cx="10515600" cy="54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CL" sz="2600" kern="1200" dirty="0"/>
            <a:t>Entorno legal externo</a:t>
          </a:r>
        </a:p>
      </dsp:txBody>
      <dsp:txXfrm>
        <a:off x="26516" y="42780"/>
        <a:ext cx="10462568" cy="490153"/>
      </dsp:txXfrm>
    </dsp:sp>
    <dsp:sp modelId="{552D4479-4B14-4D5E-BA1C-F2AAEAF87DE0}">
      <dsp:nvSpPr>
        <dsp:cNvPr id="0" name=""/>
        <dsp:cNvSpPr/>
      </dsp:nvSpPr>
      <dsp:spPr>
        <a:xfrm>
          <a:off x="0" y="580205"/>
          <a:ext cx="10515600"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just" defTabSz="1155700">
            <a:lnSpc>
              <a:spcPct val="90000"/>
            </a:lnSpc>
            <a:spcBef>
              <a:spcPct val="0"/>
            </a:spcBef>
            <a:spcAft>
              <a:spcPct val="20000"/>
            </a:spcAft>
            <a:buChar char="•"/>
          </a:pPr>
          <a:r>
            <a:rPr lang="es-CL" sz="2600" kern="1200" dirty="0"/>
            <a:t>Estudio de los efectos económicos derivados de las normativas externas, que son denominadores comunes para todos los operadores de la industria, como normas ambientales, tributarias, sanitarias, …</a:t>
          </a:r>
        </a:p>
      </dsp:txBody>
      <dsp:txXfrm>
        <a:off x="0" y="580205"/>
        <a:ext cx="10515600" cy="1159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3DC42-DE59-4AB5-A93B-1B3B2810B066}">
      <dsp:nvSpPr>
        <dsp:cNvPr id="0" name=""/>
        <dsp:cNvSpPr/>
      </dsp:nvSpPr>
      <dsp:spPr>
        <a:xfrm>
          <a:off x="0" y="328315"/>
          <a:ext cx="10883901"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FD04C2-3885-4361-9F28-2F82D4A0EF11}">
      <dsp:nvSpPr>
        <dsp:cNvPr id="0" name=""/>
        <dsp:cNvSpPr/>
      </dsp:nvSpPr>
      <dsp:spPr>
        <a:xfrm>
          <a:off x="544195" y="3933"/>
          <a:ext cx="761873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970" tIns="0" rIns="287970" bIns="0" numCol="1" spcCol="1270" anchor="ctr" anchorCtr="0">
          <a:noAutofit/>
        </a:bodyPr>
        <a:lstStyle/>
        <a:p>
          <a:pPr marL="0" lvl="0" indent="0" algn="l" defTabSz="889000">
            <a:lnSpc>
              <a:spcPct val="90000"/>
            </a:lnSpc>
            <a:spcBef>
              <a:spcPct val="0"/>
            </a:spcBef>
            <a:spcAft>
              <a:spcPct val="35000"/>
            </a:spcAft>
            <a:buNone/>
          </a:pPr>
          <a:r>
            <a:rPr lang="es-CL" sz="2000" kern="1200" dirty="0"/>
            <a:t>Constitución política</a:t>
          </a:r>
        </a:p>
      </dsp:txBody>
      <dsp:txXfrm>
        <a:off x="573016" y="32754"/>
        <a:ext cx="7561088" cy="532758"/>
      </dsp:txXfrm>
    </dsp:sp>
    <dsp:sp modelId="{DFE625EC-2FA1-43D2-A01B-A08BFF8E8D40}">
      <dsp:nvSpPr>
        <dsp:cNvPr id="0" name=""/>
        <dsp:cNvSpPr/>
      </dsp:nvSpPr>
      <dsp:spPr>
        <a:xfrm>
          <a:off x="0" y="1235515"/>
          <a:ext cx="10883901"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712" tIns="416560" rIns="844712" bIns="142240" numCol="1" spcCol="1270" anchor="t" anchorCtr="0">
          <a:noAutofit/>
        </a:bodyPr>
        <a:lstStyle/>
        <a:p>
          <a:pPr marL="228600" lvl="1" indent="-228600" algn="l" defTabSz="889000">
            <a:lnSpc>
              <a:spcPct val="90000"/>
            </a:lnSpc>
            <a:spcBef>
              <a:spcPct val="0"/>
            </a:spcBef>
            <a:spcAft>
              <a:spcPct val="15000"/>
            </a:spcAft>
            <a:buChar char="•"/>
          </a:pPr>
          <a:r>
            <a:rPr lang="es-MX" sz="2000" kern="1200" dirty="0"/>
            <a:t>rige la situación laboral que afectará los contratos de los trabajadores</a:t>
          </a:r>
          <a:endParaRPr lang="es-CL" sz="2000" kern="1200" dirty="0"/>
        </a:p>
      </dsp:txBody>
      <dsp:txXfrm>
        <a:off x="0" y="1235515"/>
        <a:ext cx="10883901" cy="850500"/>
      </dsp:txXfrm>
    </dsp:sp>
    <dsp:sp modelId="{FD7B9B29-96D2-4F69-9EF4-6CBE52CFA041}">
      <dsp:nvSpPr>
        <dsp:cNvPr id="0" name=""/>
        <dsp:cNvSpPr/>
      </dsp:nvSpPr>
      <dsp:spPr>
        <a:xfrm>
          <a:off x="544195" y="911133"/>
          <a:ext cx="761873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970" tIns="0" rIns="287970" bIns="0" numCol="1" spcCol="1270" anchor="ctr" anchorCtr="0">
          <a:noAutofit/>
        </a:bodyPr>
        <a:lstStyle/>
        <a:p>
          <a:pPr marL="0" lvl="0" indent="0" algn="l" defTabSz="889000">
            <a:lnSpc>
              <a:spcPct val="90000"/>
            </a:lnSpc>
            <a:spcBef>
              <a:spcPct val="0"/>
            </a:spcBef>
            <a:spcAft>
              <a:spcPct val="35000"/>
            </a:spcAft>
            <a:buNone/>
          </a:pPr>
          <a:r>
            <a:rPr lang="es-CL" sz="2000" kern="1200" dirty="0"/>
            <a:t>Código del trabajo</a:t>
          </a:r>
        </a:p>
      </dsp:txBody>
      <dsp:txXfrm>
        <a:off x="573016" y="939954"/>
        <a:ext cx="7561088" cy="532758"/>
      </dsp:txXfrm>
    </dsp:sp>
    <dsp:sp modelId="{9BA3C2E4-37E3-448F-A888-FF80138D2171}">
      <dsp:nvSpPr>
        <dsp:cNvPr id="0" name=""/>
        <dsp:cNvSpPr/>
      </dsp:nvSpPr>
      <dsp:spPr>
        <a:xfrm>
          <a:off x="0" y="2489215"/>
          <a:ext cx="10883901" cy="170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712" tIns="416560" rIns="844712" bIns="142240" numCol="1" spcCol="1270" anchor="t" anchorCtr="0">
          <a:noAutofit/>
        </a:bodyPr>
        <a:lstStyle/>
        <a:p>
          <a:pPr marL="228600" lvl="1" indent="-228600" algn="just" defTabSz="889000">
            <a:lnSpc>
              <a:spcPct val="90000"/>
            </a:lnSpc>
            <a:spcBef>
              <a:spcPct val="0"/>
            </a:spcBef>
            <a:spcAft>
              <a:spcPct val="15000"/>
            </a:spcAft>
            <a:buChar char="•"/>
          </a:pPr>
          <a:r>
            <a:rPr lang="es-MX" sz="2000" kern="1200" dirty="0"/>
            <a:t>Son las normativas relacionadas con comisiones, consignaciones, créditos, etcétera. Esto afecta directamente en los requerimientos de capital de trabajo, costos de operación y costos asociados al financiamiento. Por lo tanto,  repercute directamente en la rentabilidad esperada de un proyecto.</a:t>
          </a:r>
          <a:endParaRPr lang="es-CL" sz="2000" kern="1200" dirty="0"/>
        </a:p>
      </dsp:txBody>
      <dsp:txXfrm>
        <a:off x="0" y="2489215"/>
        <a:ext cx="10883901" cy="1701000"/>
      </dsp:txXfrm>
    </dsp:sp>
    <dsp:sp modelId="{A630A1EA-50D3-4F0C-9542-BC6DA04342BC}">
      <dsp:nvSpPr>
        <dsp:cNvPr id="0" name=""/>
        <dsp:cNvSpPr/>
      </dsp:nvSpPr>
      <dsp:spPr>
        <a:xfrm>
          <a:off x="544195" y="2164833"/>
          <a:ext cx="761873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970" tIns="0" rIns="287970" bIns="0" numCol="1" spcCol="1270" anchor="ctr" anchorCtr="0">
          <a:noAutofit/>
        </a:bodyPr>
        <a:lstStyle/>
        <a:p>
          <a:pPr marL="0" lvl="0" indent="0" algn="l" defTabSz="889000">
            <a:lnSpc>
              <a:spcPct val="90000"/>
            </a:lnSpc>
            <a:spcBef>
              <a:spcPct val="0"/>
            </a:spcBef>
            <a:spcAft>
              <a:spcPct val="35000"/>
            </a:spcAft>
            <a:buNone/>
          </a:pPr>
          <a:r>
            <a:rPr lang="es-CL" sz="2000" kern="1200" dirty="0"/>
            <a:t>Código comercial</a:t>
          </a:r>
        </a:p>
      </dsp:txBody>
      <dsp:txXfrm>
        <a:off x="573016" y="2193654"/>
        <a:ext cx="7561088" cy="532758"/>
      </dsp:txXfrm>
    </dsp:sp>
    <dsp:sp modelId="{4D2EA6E4-5206-4312-8105-FAFD4A2B1784}">
      <dsp:nvSpPr>
        <dsp:cNvPr id="0" name=""/>
        <dsp:cNvSpPr/>
      </dsp:nvSpPr>
      <dsp:spPr>
        <a:xfrm>
          <a:off x="0" y="4568167"/>
          <a:ext cx="10883901"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712" tIns="416560" rIns="844712" bIns="142240" numCol="1" spcCol="1270" anchor="t" anchorCtr="0">
          <a:noAutofit/>
        </a:bodyPr>
        <a:lstStyle/>
        <a:p>
          <a:pPr marL="228600" lvl="1" indent="-228600" algn="l" defTabSz="889000">
            <a:lnSpc>
              <a:spcPct val="90000"/>
            </a:lnSpc>
            <a:spcBef>
              <a:spcPct val="0"/>
            </a:spcBef>
            <a:spcAft>
              <a:spcPct val="15000"/>
            </a:spcAft>
            <a:buChar char="•"/>
          </a:pPr>
          <a:r>
            <a:rPr lang="es-CL" sz="2000" kern="1200" dirty="0"/>
            <a:t>Leyes regionales, sectoriales o municipales</a:t>
          </a:r>
        </a:p>
      </dsp:txBody>
      <dsp:txXfrm>
        <a:off x="0" y="4568167"/>
        <a:ext cx="10883901" cy="850500"/>
      </dsp:txXfrm>
    </dsp:sp>
    <dsp:sp modelId="{E58CB0DD-A595-4215-AC98-1FE5D4370570}">
      <dsp:nvSpPr>
        <dsp:cNvPr id="0" name=""/>
        <dsp:cNvSpPr/>
      </dsp:nvSpPr>
      <dsp:spPr>
        <a:xfrm>
          <a:off x="544195" y="4269033"/>
          <a:ext cx="761873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970" tIns="0" rIns="287970" bIns="0" numCol="1" spcCol="1270" anchor="ctr" anchorCtr="0">
          <a:noAutofit/>
        </a:bodyPr>
        <a:lstStyle/>
        <a:p>
          <a:pPr marL="0" lvl="0" indent="0" algn="l" defTabSz="889000">
            <a:lnSpc>
              <a:spcPct val="90000"/>
            </a:lnSpc>
            <a:spcBef>
              <a:spcPct val="0"/>
            </a:spcBef>
            <a:spcAft>
              <a:spcPct val="35000"/>
            </a:spcAft>
            <a:buNone/>
          </a:pPr>
          <a:r>
            <a:rPr lang="es-CL" sz="2000" kern="1200" dirty="0"/>
            <a:t>Otras normas</a:t>
          </a:r>
        </a:p>
      </dsp:txBody>
      <dsp:txXfrm>
        <a:off x="573016" y="4297854"/>
        <a:ext cx="756108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D433B-4778-488F-9E24-7646C7B5926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8E564629-7107-4EC7-BDF7-0B93FD77F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1FA375B8-BC94-4745-A7E5-C17462903830}"/>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5" name="Marcador de pie de página 4">
            <a:extLst>
              <a:ext uri="{FF2B5EF4-FFF2-40B4-BE49-F238E27FC236}">
                <a16:creationId xmlns:a16="http://schemas.microsoft.com/office/drawing/2014/main" id="{CB9240BE-CBD2-40A3-806A-CE80E82AE6B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FFD7A54-C058-4D03-A8AD-362DA78D3F88}"/>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272496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AD839-218F-4F68-A359-14078DDB782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3B02A6E-0108-4603-B00E-83BA0CBEBC2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32995B3-1677-4D38-8DB7-C5BBF2C486D4}"/>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5" name="Marcador de pie de página 4">
            <a:extLst>
              <a:ext uri="{FF2B5EF4-FFF2-40B4-BE49-F238E27FC236}">
                <a16:creationId xmlns:a16="http://schemas.microsoft.com/office/drawing/2014/main" id="{64BC23D3-FA04-4568-9030-9CD64DA6C89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CD707A1-F656-4E33-BB25-9D362193F0BF}"/>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289877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5FBCEFD-273C-4B18-9501-26FC6E9F003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CF394B2-8E02-4D59-9A26-5F7C3059A0A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BAF6C5D-E628-4B48-9C51-97A014DFFD5D}"/>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5" name="Marcador de pie de página 4">
            <a:extLst>
              <a:ext uri="{FF2B5EF4-FFF2-40B4-BE49-F238E27FC236}">
                <a16:creationId xmlns:a16="http://schemas.microsoft.com/office/drawing/2014/main" id="{BABF0FE1-6084-4A4B-905A-677F5EBAE64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3E4F01C-287D-4003-828C-36EF66E521AF}"/>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286110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3D13A5-10B9-4D61-BE2F-48ACF802BB0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7791F2-52AF-4A5F-AD0E-885C51779B5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C3C0CA0-58E8-46BA-8ACB-C78CB90FDD84}"/>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5" name="Marcador de pie de página 4">
            <a:extLst>
              <a:ext uri="{FF2B5EF4-FFF2-40B4-BE49-F238E27FC236}">
                <a16:creationId xmlns:a16="http://schemas.microsoft.com/office/drawing/2014/main" id="{BF2CF3FD-11FB-4A96-B408-01F5690FA3C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6101194-3EB8-4161-9038-D97AB0F95E52}"/>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128281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8A23F-79A4-4A85-907C-5BE8FEC650F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3D6B8F7-E259-4CD0-9ACB-133E8F946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AA31FDD-2CE8-41BD-B667-3AB0B0E46454}"/>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5" name="Marcador de pie de página 4">
            <a:extLst>
              <a:ext uri="{FF2B5EF4-FFF2-40B4-BE49-F238E27FC236}">
                <a16:creationId xmlns:a16="http://schemas.microsoft.com/office/drawing/2014/main" id="{972D8F85-9017-4CD6-B08E-6F077CD4C12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8F42155-6045-457E-A90B-D23BFC985618}"/>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315412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4028D-CB46-4FFF-951C-27D3214B3F4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0AD06F2-7CED-4C9F-83AB-283F8EDFF72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C85E4691-43AD-4D47-BBEB-E549666ADE8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453BB5E4-B9A2-46FE-BE64-2F13BE2F13CE}"/>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6" name="Marcador de pie de página 5">
            <a:extLst>
              <a:ext uri="{FF2B5EF4-FFF2-40B4-BE49-F238E27FC236}">
                <a16:creationId xmlns:a16="http://schemas.microsoft.com/office/drawing/2014/main" id="{DADE6CB9-BC94-493E-88B5-EF3ED2B6AA4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51F9920-122A-4F88-9DE0-347CFF5C97BA}"/>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292805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FE1A9-0635-4034-927D-A8E9E2D399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3FE05F8-526D-4701-9C07-F4E81110B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DABD463-A9F1-4BB0-B564-14D55EFE691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0A0E61F0-0761-489D-BB16-044C70ADD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88669E6-DD19-4796-B611-06B1848205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7B46EB84-5DE9-4D33-8F58-25DB834E27C1}"/>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8" name="Marcador de pie de página 7">
            <a:extLst>
              <a:ext uri="{FF2B5EF4-FFF2-40B4-BE49-F238E27FC236}">
                <a16:creationId xmlns:a16="http://schemas.microsoft.com/office/drawing/2014/main" id="{545AB1CF-959E-4D57-B5E2-934B34D3950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D30DF765-DE73-4339-A415-9118A38ECAC3}"/>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178074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C1F92-0498-4CD9-A635-F11CCB1B538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902FECB3-4969-4EB3-8606-65F5A6804094}"/>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4" name="Marcador de pie de página 3">
            <a:extLst>
              <a:ext uri="{FF2B5EF4-FFF2-40B4-BE49-F238E27FC236}">
                <a16:creationId xmlns:a16="http://schemas.microsoft.com/office/drawing/2014/main" id="{6DF9C6E2-2AC0-43FA-ACF4-7FF827C73FD7}"/>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0A03E545-D683-4CB7-98BC-8220B1B46714}"/>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183981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F928A1-0CD3-4D31-8E9D-A334E9B40AA4}"/>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3" name="Marcador de pie de página 2">
            <a:extLst>
              <a:ext uri="{FF2B5EF4-FFF2-40B4-BE49-F238E27FC236}">
                <a16:creationId xmlns:a16="http://schemas.microsoft.com/office/drawing/2014/main" id="{662B5274-1B3A-4D64-B220-60EF01FAEC2E}"/>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65ADB7B-4082-40E1-9A7B-D241319C001F}"/>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118991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3B5E8-40BB-43DA-AD6A-62E5C59BBDF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C6BE7A0-2A40-4204-8B7D-F16FA2FBB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AA53FFC8-AA6E-4908-93F4-93ABAACC0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D47521-614D-4EB9-A776-F897CCACC026}"/>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6" name="Marcador de pie de página 5">
            <a:extLst>
              <a:ext uri="{FF2B5EF4-FFF2-40B4-BE49-F238E27FC236}">
                <a16:creationId xmlns:a16="http://schemas.microsoft.com/office/drawing/2014/main" id="{04C5011D-E065-47DE-A038-3271B6FC5EE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6C519C4-11B4-44A2-B3DD-0050A455B64D}"/>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366624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84C27-5477-4401-89A0-D262091C23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DD5773E4-EB85-4BDD-A13F-3D6F4D3CF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592917CF-C2ED-4F56-96F4-F03A7C3C1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08209DD-AD6E-4C00-BB5D-D2E395DF7541}"/>
              </a:ext>
            </a:extLst>
          </p:cNvPr>
          <p:cNvSpPr>
            <a:spLocks noGrp="1"/>
          </p:cNvSpPr>
          <p:nvPr>
            <p:ph type="dt" sz="half" idx="10"/>
          </p:nvPr>
        </p:nvSpPr>
        <p:spPr/>
        <p:txBody>
          <a:bodyPr/>
          <a:lstStyle/>
          <a:p>
            <a:fld id="{F1833F4D-7AA0-48E4-8ADB-718D6857CF9F}" type="datetimeFigureOut">
              <a:rPr lang="es-CL" smtClean="0"/>
              <a:t>11-05-2021</a:t>
            </a:fld>
            <a:endParaRPr lang="es-CL"/>
          </a:p>
        </p:txBody>
      </p:sp>
      <p:sp>
        <p:nvSpPr>
          <p:cNvPr id="6" name="Marcador de pie de página 5">
            <a:extLst>
              <a:ext uri="{FF2B5EF4-FFF2-40B4-BE49-F238E27FC236}">
                <a16:creationId xmlns:a16="http://schemas.microsoft.com/office/drawing/2014/main" id="{EE499356-1271-4F21-9524-CF97189E768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F88BAD8-95AB-48CA-A8B3-03FD8C4A4617}"/>
              </a:ext>
            </a:extLst>
          </p:cNvPr>
          <p:cNvSpPr>
            <a:spLocks noGrp="1"/>
          </p:cNvSpPr>
          <p:nvPr>
            <p:ph type="sldNum" sz="quarter" idx="12"/>
          </p:nvPr>
        </p:nvSpPr>
        <p:spPr/>
        <p:txBody>
          <a:bodyPr/>
          <a:lstStyle/>
          <a:p>
            <a:fld id="{5B9BFFDC-6CE4-4E81-A086-520A1B9F899D}" type="slidenum">
              <a:rPr lang="es-CL" smtClean="0"/>
              <a:t>‹Nº›</a:t>
            </a:fld>
            <a:endParaRPr lang="es-CL"/>
          </a:p>
        </p:txBody>
      </p:sp>
    </p:spTree>
    <p:extLst>
      <p:ext uri="{BB962C8B-B14F-4D97-AF65-F5344CB8AC3E}">
        <p14:creationId xmlns:p14="http://schemas.microsoft.com/office/powerpoint/2010/main" val="373875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A27B9BB-800B-4F81-B3D1-20AF6B6BD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90AC323-06D2-480D-8EA8-1A4FBBD58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C6654C5-D818-4713-8DEE-AEB84ACCC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33F4D-7AA0-48E4-8ADB-718D6857CF9F}" type="datetimeFigureOut">
              <a:rPr lang="es-CL" smtClean="0"/>
              <a:t>11-05-2021</a:t>
            </a:fld>
            <a:endParaRPr lang="es-CL"/>
          </a:p>
        </p:txBody>
      </p:sp>
      <p:sp>
        <p:nvSpPr>
          <p:cNvPr id="5" name="Marcador de pie de página 4">
            <a:extLst>
              <a:ext uri="{FF2B5EF4-FFF2-40B4-BE49-F238E27FC236}">
                <a16:creationId xmlns:a16="http://schemas.microsoft.com/office/drawing/2014/main" id="{9981A8C3-44D5-417D-A0E3-F65B03C3EC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21C2985-C803-4B95-9240-4993074ED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BFFDC-6CE4-4E81-A086-520A1B9F899D}" type="slidenum">
              <a:rPr lang="es-CL" smtClean="0"/>
              <a:t>‹Nº›</a:t>
            </a:fld>
            <a:endParaRPr lang="es-CL"/>
          </a:p>
        </p:txBody>
      </p:sp>
    </p:spTree>
    <p:extLst>
      <p:ext uri="{BB962C8B-B14F-4D97-AF65-F5344CB8AC3E}">
        <p14:creationId xmlns:p14="http://schemas.microsoft.com/office/powerpoint/2010/main" val="3283358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E71A0-C0A0-444F-B1D4-C6AA8ABBB3A2}"/>
              </a:ext>
            </a:extLst>
          </p:cNvPr>
          <p:cNvSpPr>
            <a:spLocks noGrp="1"/>
          </p:cNvSpPr>
          <p:nvPr>
            <p:ph type="ctrTitle"/>
          </p:nvPr>
        </p:nvSpPr>
        <p:spPr/>
        <p:txBody>
          <a:bodyPr/>
          <a:lstStyle/>
          <a:p>
            <a:r>
              <a:rPr lang="es-CL" dirty="0"/>
              <a:t>Estudio legal</a:t>
            </a:r>
          </a:p>
        </p:txBody>
      </p:sp>
      <p:sp>
        <p:nvSpPr>
          <p:cNvPr id="3" name="Subtítulo 2">
            <a:extLst>
              <a:ext uri="{FF2B5EF4-FFF2-40B4-BE49-F238E27FC236}">
                <a16:creationId xmlns:a16="http://schemas.microsoft.com/office/drawing/2014/main" id="{23947080-FD85-4129-96C0-44143C1D8EB5}"/>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03509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979216-37FE-48B0-8328-144F5A2099C0}"/>
              </a:ext>
            </a:extLst>
          </p:cNvPr>
          <p:cNvSpPr>
            <a:spLocks noGrp="1"/>
          </p:cNvSpPr>
          <p:nvPr>
            <p:ph idx="1"/>
          </p:nvPr>
        </p:nvSpPr>
        <p:spPr>
          <a:xfrm>
            <a:off x="838200" y="365125"/>
            <a:ext cx="10515600" cy="5811838"/>
          </a:xfrm>
        </p:spPr>
        <p:txBody>
          <a:bodyPr>
            <a:noAutofit/>
          </a:bodyPr>
          <a:lstStyle/>
          <a:p>
            <a:pPr marL="0" indent="0" algn="just">
              <a:buNone/>
            </a:pPr>
            <a:r>
              <a:rPr lang="es-MX" sz="2600" b="1" dirty="0"/>
              <a:t>Estudio legal: </a:t>
            </a:r>
            <a:r>
              <a:rPr lang="es-MX" sz="2600" dirty="0"/>
              <a:t>se realiza según el ordenamiento jurídico del país donde se desarrollará el proyecto. Lo fija la constitución política, sus leyes, reglamentos, decretos y costumbres. Estas normas pueden afectar al flujo económico del proyecto de manera  directa o indirectamente. </a:t>
            </a:r>
          </a:p>
          <a:p>
            <a:pPr marL="0" indent="0" algn="just">
              <a:buNone/>
            </a:pPr>
            <a:endParaRPr lang="es-MX" sz="2600" b="1" dirty="0"/>
          </a:p>
          <a:p>
            <a:pPr marL="0" indent="0" algn="just">
              <a:buNone/>
            </a:pPr>
            <a:r>
              <a:rPr lang="es-MX" sz="2600" b="1" dirty="0"/>
              <a:t>Objetivo del estudio legal: </a:t>
            </a:r>
            <a:r>
              <a:rPr lang="es-MX" sz="2600" dirty="0"/>
              <a:t>determinar cómo afecta la normatividad vigente la cuantía de los beneficios y costos de un proyecto que ya demostró su viabilidad legal. Es decir, busca determinar los efectos económicos derivados de los aspectos legales y regulatorios en un determinado proyecto. </a:t>
            </a:r>
          </a:p>
        </p:txBody>
      </p:sp>
      <p:sp>
        <p:nvSpPr>
          <p:cNvPr id="5" name="CuadroTexto 4">
            <a:extLst>
              <a:ext uri="{FF2B5EF4-FFF2-40B4-BE49-F238E27FC236}">
                <a16:creationId xmlns:a16="http://schemas.microsoft.com/office/drawing/2014/main" id="{67A136E0-CCF4-4C13-8368-62A14C75BA9A}"/>
              </a:ext>
            </a:extLst>
          </p:cNvPr>
          <p:cNvSpPr txBox="1"/>
          <p:nvPr/>
        </p:nvSpPr>
        <p:spPr>
          <a:xfrm>
            <a:off x="838200" y="5915353"/>
            <a:ext cx="11034010" cy="523220"/>
          </a:xfrm>
          <a:prstGeom prst="rect">
            <a:avLst/>
          </a:prstGeom>
          <a:noFill/>
        </p:spPr>
        <p:txBody>
          <a:bodyPr wrap="square">
            <a:spAutoFit/>
          </a:bodyPr>
          <a:lstStyle/>
          <a:p>
            <a:pPr marL="0" indent="0" algn="just">
              <a:buNone/>
            </a:pPr>
            <a:r>
              <a:rPr lang="es-MX" sz="1400" dirty="0"/>
              <a:t>(Viabilidad legal: estudio que determina la existencia de alguna restricción legal a la realización de una inversión en un proyecto como el que se evalúa)</a:t>
            </a:r>
            <a:endParaRPr lang="es-CL" sz="1400" dirty="0"/>
          </a:p>
        </p:txBody>
      </p:sp>
    </p:spTree>
    <p:extLst>
      <p:ext uri="{BB962C8B-B14F-4D97-AF65-F5344CB8AC3E}">
        <p14:creationId xmlns:p14="http://schemas.microsoft.com/office/powerpoint/2010/main" val="69007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id="{867EFBEF-36AE-4F3D-BC7B-F698BB277E0C}"/>
              </a:ext>
            </a:extLst>
          </p:cNvPr>
          <p:cNvGraphicFramePr>
            <a:graphicFrameLocks noGrp="1"/>
          </p:cNvGraphicFramePr>
          <p:nvPr>
            <p:ph idx="1"/>
            <p:extLst>
              <p:ext uri="{D42A27DB-BD31-4B8C-83A1-F6EECF244321}">
                <p14:modId xmlns:p14="http://schemas.microsoft.com/office/powerpoint/2010/main" val="3628894878"/>
              </p:ext>
            </p:extLst>
          </p:nvPr>
        </p:nvGraphicFramePr>
        <p:xfrm>
          <a:off x="838200" y="764498"/>
          <a:ext cx="10515600" cy="5412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ángulo: esquinas redondeadas 14">
            <a:extLst>
              <a:ext uri="{FF2B5EF4-FFF2-40B4-BE49-F238E27FC236}">
                <a16:creationId xmlns:a16="http://schemas.microsoft.com/office/drawing/2014/main" id="{0DA7C922-23B0-4B37-9EE9-E6CCBA7438D7}"/>
              </a:ext>
            </a:extLst>
          </p:cNvPr>
          <p:cNvSpPr/>
          <p:nvPr/>
        </p:nvSpPr>
        <p:spPr>
          <a:xfrm>
            <a:off x="1028704" y="4250374"/>
            <a:ext cx="2543175" cy="300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t>Proyecto</a:t>
            </a:r>
          </a:p>
        </p:txBody>
      </p:sp>
      <p:sp>
        <p:nvSpPr>
          <p:cNvPr id="21" name="Rectángulo: esquinas redondeadas 20">
            <a:extLst>
              <a:ext uri="{FF2B5EF4-FFF2-40B4-BE49-F238E27FC236}">
                <a16:creationId xmlns:a16="http://schemas.microsoft.com/office/drawing/2014/main" id="{0587C444-9B31-4A41-925A-D4C6A98351FC}"/>
              </a:ext>
            </a:extLst>
          </p:cNvPr>
          <p:cNvSpPr/>
          <p:nvPr/>
        </p:nvSpPr>
        <p:spPr>
          <a:xfrm>
            <a:off x="5586396" y="4605100"/>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Contratos con clientes</a:t>
            </a:r>
          </a:p>
        </p:txBody>
      </p:sp>
      <p:sp>
        <p:nvSpPr>
          <p:cNvPr id="22" name="Rectángulo: esquinas redondeadas 21">
            <a:extLst>
              <a:ext uri="{FF2B5EF4-FFF2-40B4-BE49-F238E27FC236}">
                <a16:creationId xmlns:a16="http://schemas.microsoft.com/office/drawing/2014/main" id="{549FD740-7614-45B7-BD33-46AFF62DCA0A}"/>
              </a:ext>
            </a:extLst>
          </p:cNvPr>
          <p:cNvSpPr/>
          <p:nvPr/>
        </p:nvSpPr>
        <p:spPr>
          <a:xfrm>
            <a:off x="5586397" y="6045860"/>
            <a:ext cx="5629274" cy="57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Contratos de abastecimiento</a:t>
            </a:r>
          </a:p>
        </p:txBody>
      </p:sp>
      <p:sp>
        <p:nvSpPr>
          <p:cNvPr id="23" name="Rectángulo: esquinas redondeadas 22">
            <a:extLst>
              <a:ext uri="{FF2B5EF4-FFF2-40B4-BE49-F238E27FC236}">
                <a16:creationId xmlns:a16="http://schemas.microsoft.com/office/drawing/2014/main" id="{C7B762AE-A6AA-4BCD-9CF6-1D87FEE3583E}"/>
              </a:ext>
            </a:extLst>
          </p:cNvPr>
          <p:cNvSpPr/>
          <p:nvPr/>
        </p:nvSpPr>
        <p:spPr>
          <a:xfrm>
            <a:off x="5572104" y="5325844"/>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Contratos de abastecimiento de tecnología clientes</a:t>
            </a:r>
          </a:p>
        </p:txBody>
      </p:sp>
      <p:sp>
        <p:nvSpPr>
          <p:cNvPr id="24" name="Rectángulo: esquinas redondeadas 23">
            <a:extLst>
              <a:ext uri="{FF2B5EF4-FFF2-40B4-BE49-F238E27FC236}">
                <a16:creationId xmlns:a16="http://schemas.microsoft.com/office/drawing/2014/main" id="{0259CCC4-C5E4-4BCF-8D83-36B2CFCAF263}"/>
              </a:ext>
            </a:extLst>
          </p:cNvPr>
          <p:cNvSpPr/>
          <p:nvPr/>
        </p:nvSpPr>
        <p:spPr>
          <a:xfrm>
            <a:off x="5572105" y="3885085"/>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Contratos con entidades financieras</a:t>
            </a:r>
          </a:p>
        </p:txBody>
      </p:sp>
      <p:sp>
        <p:nvSpPr>
          <p:cNvPr id="25" name="Rectángulo: esquinas redondeadas 24">
            <a:extLst>
              <a:ext uri="{FF2B5EF4-FFF2-40B4-BE49-F238E27FC236}">
                <a16:creationId xmlns:a16="http://schemas.microsoft.com/office/drawing/2014/main" id="{D0702024-C1C0-4596-85EB-2964B426A6DB}"/>
              </a:ext>
            </a:extLst>
          </p:cNvPr>
          <p:cNvSpPr/>
          <p:nvPr/>
        </p:nvSpPr>
        <p:spPr>
          <a:xfrm>
            <a:off x="5572104" y="3164341"/>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Contratos de servicios</a:t>
            </a:r>
          </a:p>
        </p:txBody>
      </p:sp>
      <p:sp>
        <p:nvSpPr>
          <p:cNvPr id="26" name="Rectángulo: esquinas redondeadas 25">
            <a:extLst>
              <a:ext uri="{FF2B5EF4-FFF2-40B4-BE49-F238E27FC236}">
                <a16:creationId xmlns:a16="http://schemas.microsoft.com/office/drawing/2014/main" id="{CEAFDBBF-17FB-4AA7-B587-A159F4EA4EBE}"/>
              </a:ext>
            </a:extLst>
          </p:cNvPr>
          <p:cNvSpPr/>
          <p:nvPr/>
        </p:nvSpPr>
        <p:spPr>
          <a:xfrm>
            <a:off x="5586395" y="2359603"/>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Contratos laborales</a:t>
            </a:r>
          </a:p>
        </p:txBody>
      </p:sp>
      <p:cxnSp>
        <p:nvCxnSpPr>
          <p:cNvPr id="28" name="Conector recto de flecha 27">
            <a:extLst>
              <a:ext uri="{FF2B5EF4-FFF2-40B4-BE49-F238E27FC236}">
                <a16:creationId xmlns:a16="http://schemas.microsoft.com/office/drawing/2014/main" id="{0FBC3744-B239-4E00-BA14-0C738B5FC4A6}"/>
              </a:ext>
            </a:extLst>
          </p:cNvPr>
          <p:cNvCxnSpPr>
            <a:cxnSpLocks/>
          </p:cNvCxnSpPr>
          <p:nvPr/>
        </p:nvCxnSpPr>
        <p:spPr>
          <a:xfrm flipV="1">
            <a:off x="3629003" y="2807956"/>
            <a:ext cx="1743077" cy="16064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Conector recto de flecha 29">
            <a:extLst>
              <a:ext uri="{FF2B5EF4-FFF2-40B4-BE49-F238E27FC236}">
                <a16:creationId xmlns:a16="http://schemas.microsoft.com/office/drawing/2014/main" id="{CA918456-444B-4296-ABC0-4A295C78D142}"/>
              </a:ext>
            </a:extLst>
          </p:cNvPr>
          <p:cNvCxnSpPr>
            <a:cxnSpLocks/>
          </p:cNvCxnSpPr>
          <p:nvPr/>
        </p:nvCxnSpPr>
        <p:spPr>
          <a:xfrm>
            <a:off x="3629003" y="4404533"/>
            <a:ext cx="1788319" cy="1942048"/>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4" name="Conector recto de flecha 33">
            <a:extLst>
              <a:ext uri="{FF2B5EF4-FFF2-40B4-BE49-F238E27FC236}">
                <a16:creationId xmlns:a16="http://schemas.microsoft.com/office/drawing/2014/main" id="{A8CB5CCC-209A-47CD-B4B9-7C08446FE5EC}"/>
              </a:ext>
            </a:extLst>
          </p:cNvPr>
          <p:cNvCxnSpPr>
            <a:cxnSpLocks/>
          </p:cNvCxnSpPr>
          <p:nvPr/>
        </p:nvCxnSpPr>
        <p:spPr>
          <a:xfrm flipV="1">
            <a:off x="3629003" y="3479468"/>
            <a:ext cx="1743077" cy="934934"/>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5" name="Conector recto de flecha 34">
            <a:extLst>
              <a:ext uri="{FF2B5EF4-FFF2-40B4-BE49-F238E27FC236}">
                <a16:creationId xmlns:a16="http://schemas.microsoft.com/office/drawing/2014/main" id="{89384221-E111-4073-B8F4-0C6EC01B1622}"/>
              </a:ext>
            </a:extLst>
          </p:cNvPr>
          <p:cNvCxnSpPr>
            <a:cxnSpLocks/>
          </p:cNvCxnSpPr>
          <p:nvPr/>
        </p:nvCxnSpPr>
        <p:spPr>
          <a:xfrm>
            <a:off x="3629003" y="4414402"/>
            <a:ext cx="1743077" cy="1125704"/>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0" name="Conector recto de flecha 39">
            <a:extLst>
              <a:ext uri="{FF2B5EF4-FFF2-40B4-BE49-F238E27FC236}">
                <a16:creationId xmlns:a16="http://schemas.microsoft.com/office/drawing/2014/main" id="{9228F27F-D6A1-45B9-A13A-9763B750BA80}"/>
              </a:ext>
            </a:extLst>
          </p:cNvPr>
          <p:cNvCxnSpPr>
            <a:cxnSpLocks/>
          </p:cNvCxnSpPr>
          <p:nvPr/>
        </p:nvCxnSpPr>
        <p:spPr>
          <a:xfrm flipV="1">
            <a:off x="3629005" y="4138217"/>
            <a:ext cx="1743075" cy="27618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ector recto de flecha 41">
            <a:extLst>
              <a:ext uri="{FF2B5EF4-FFF2-40B4-BE49-F238E27FC236}">
                <a16:creationId xmlns:a16="http://schemas.microsoft.com/office/drawing/2014/main" id="{5A909349-6100-4121-891A-0106F00B633F}"/>
              </a:ext>
            </a:extLst>
          </p:cNvPr>
          <p:cNvCxnSpPr>
            <a:cxnSpLocks/>
          </p:cNvCxnSpPr>
          <p:nvPr/>
        </p:nvCxnSpPr>
        <p:spPr>
          <a:xfrm>
            <a:off x="3629003" y="4414402"/>
            <a:ext cx="1743077" cy="398753"/>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8222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id="{867EFBEF-36AE-4F3D-BC7B-F698BB277E0C}"/>
              </a:ext>
            </a:extLst>
          </p:cNvPr>
          <p:cNvGraphicFramePr>
            <a:graphicFrameLocks noGrp="1"/>
          </p:cNvGraphicFramePr>
          <p:nvPr>
            <p:ph idx="1"/>
            <p:extLst>
              <p:ext uri="{D42A27DB-BD31-4B8C-83A1-F6EECF244321}">
                <p14:modId xmlns:p14="http://schemas.microsoft.com/office/powerpoint/2010/main" val="1750961622"/>
              </p:ext>
            </p:extLst>
          </p:nvPr>
        </p:nvGraphicFramePr>
        <p:xfrm>
          <a:off x="838200" y="764498"/>
          <a:ext cx="10515600" cy="5412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ángulo: esquinas redondeadas 14">
            <a:extLst>
              <a:ext uri="{FF2B5EF4-FFF2-40B4-BE49-F238E27FC236}">
                <a16:creationId xmlns:a16="http://schemas.microsoft.com/office/drawing/2014/main" id="{0DA7C922-23B0-4B37-9EE9-E6CCBA7438D7}"/>
              </a:ext>
            </a:extLst>
          </p:cNvPr>
          <p:cNvSpPr/>
          <p:nvPr/>
        </p:nvSpPr>
        <p:spPr>
          <a:xfrm>
            <a:off x="1028704" y="4250374"/>
            <a:ext cx="2543175" cy="300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t>Proyecto</a:t>
            </a:r>
          </a:p>
        </p:txBody>
      </p:sp>
      <p:sp>
        <p:nvSpPr>
          <p:cNvPr id="21" name="Rectángulo: esquinas redondeadas 20">
            <a:extLst>
              <a:ext uri="{FF2B5EF4-FFF2-40B4-BE49-F238E27FC236}">
                <a16:creationId xmlns:a16="http://schemas.microsoft.com/office/drawing/2014/main" id="{0587C444-9B31-4A41-925A-D4C6A98351FC}"/>
              </a:ext>
            </a:extLst>
          </p:cNvPr>
          <p:cNvSpPr/>
          <p:nvPr/>
        </p:nvSpPr>
        <p:spPr>
          <a:xfrm>
            <a:off x="5586396" y="4605100"/>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Regulación ambiental</a:t>
            </a:r>
          </a:p>
        </p:txBody>
      </p:sp>
      <p:sp>
        <p:nvSpPr>
          <p:cNvPr id="22" name="Rectángulo: esquinas redondeadas 21">
            <a:extLst>
              <a:ext uri="{FF2B5EF4-FFF2-40B4-BE49-F238E27FC236}">
                <a16:creationId xmlns:a16="http://schemas.microsoft.com/office/drawing/2014/main" id="{549FD740-7614-45B7-BD33-46AFF62DCA0A}"/>
              </a:ext>
            </a:extLst>
          </p:cNvPr>
          <p:cNvSpPr/>
          <p:nvPr/>
        </p:nvSpPr>
        <p:spPr>
          <a:xfrm>
            <a:off x="5586397" y="6045860"/>
            <a:ext cx="5629274" cy="57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t>Regulación en la organización de mercados</a:t>
            </a:r>
            <a:endParaRPr lang="es-CL" sz="2000" dirty="0"/>
          </a:p>
        </p:txBody>
      </p:sp>
      <p:sp>
        <p:nvSpPr>
          <p:cNvPr id="23" name="Rectángulo: esquinas redondeadas 22">
            <a:extLst>
              <a:ext uri="{FF2B5EF4-FFF2-40B4-BE49-F238E27FC236}">
                <a16:creationId xmlns:a16="http://schemas.microsoft.com/office/drawing/2014/main" id="{C7B762AE-A6AA-4BCD-9CF6-1D87FEE3583E}"/>
              </a:ext>
            </a:extLst>
          </p:cNvPr>
          <p:cNvSpPr/>
          <p:nvPr/>
        </p:nvSpPr>
        <p:spPr>
          <a:xfrm>
            <a:off x="5572104" y="5325844"/>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Regulación sanitaria</a:t>
            </a:r>
          </a:p>
        </p:txBody>
      </p:sp>
      <p:sp>
        <p:nvSpPr>
          <p:cNvPr id="24" name="Rectángulo: esquinas redondeadas 23">
            <a:extLst>
              <a:ext uri="{FF2B5EF4-FFF2-40B4-BE49-F238E27FC236}">
                <a16:creationId xmlns:a16="http://schemas.microsoft.com/office/drawing/2014/main" id="{0259CCC4-C5E4-4BCF-8D83-36B2CFCAF263}"/>
              </a:ext>
            </a:extLst>
          </p:cNvPr>
          <p:cNvSpPr/>
          <p:nvPr/>
        </p:nvSpPr>
        <p:spPr>
          <a:xfrm>
            <a:off x="5572105" y="3885085"/>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Regulación financiera</a:t>
            </a:r>
          </a:p>
        </p:txBody>
      </p:sp>
      <p:sp>
        <p:nvSpPr>
          <p:cNvPr id="25" name="Rectángulo: esquinas redondeadas 24">
            <a:extLst>
              <a:ext uri="{FF2B5EF4-FFF2-40B4-BE49-F238E27FC236}">
                <a16:creationId xmlns:a16="http://schemas.microsoft.com/office/drawing/2014/main" id="{D0702024-C1C0-4596-85EB-2964B426A6DB}"/>
              </a:ext>
            </a:extLst>
          </p:cNvPr>
          <p:cNvSpPr/>
          <p:nvPr/>
        </p:nvSpPr>
        <p:spPr>
          <a:xfrm>
            <a:off x="5572104" y="3164341"/>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Regulación tributaria</a:t>
            </a:r>
          </a:p>
        </p:txBody>
      </p:sp>
      <p:sp>
        <p:nvSpPr>
          <p:cNvPr id="26" name="Rectángulo: esquinas redondeadas 25">
            <a:extLst>
              <a:ext uri="{FF2B5EF4-FFF2-40B4-BE49-F238E27FC236}">
                <a16:creationId xmlns:a16="http://schemas.microsoft.com/office/drawing/2014/main" id="{CEAFDBBF-17FB-4AA7-B587-A159F4EA4EBE}"/>
              </a:ext>
            </a:extLst>
          </p:cNvPr>
          <p:cNvSpPr/>
          <p:nvPr/>
        </p:nvSpPr>
        <p:spPr>
          <a:xfrm>
            <a:off x="5586395" y="2359603"/>
            <a:ext cx="5629275" cy="52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t>Regulación laboral</a:t>
            </a:r>
          </a:p>
        </p:txBody>
      </p:sp>
      <p:cxnSp>
        <p:nvCxnSpPr>
          <p:cNvPr id="28" name="Conector recto de flecha 27">
            <a:extLst>
              <a:ext uri="{FF2B5EF4-FFF2-40B4-BE49-F238E27FC236}">
                <a16:creationId xmlns:a16="http://schemas.microsoft.com/office/drawing/2014/main" id="{0FBC3744-B239-4E00-BA14-0C738B5FC4A6}"/>
              </a:ext>
            </a:extLst>
          </p:cNvPr>
          <p:cNvCxnSpPr>
            <a:cxnSpLocks/>
          </p:cNvCxnSpPr>
          <p:nvPr/>
        </p:nvCxnSpPr>
        <p:spPr>
          <a:xfrm flipV="1">
            <a:off x="3629003" y="2807956"/>
            <a:ext cx="1743077" cy="16064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Conector recto de flecha 29">
            <a:extLst>
              <a:ext uri="{FF2B5EF4-FFF2-40B4-BE49-F238E27FC236}">
                <a16:creationId xmlns:a16="http://schemas.microsoft.com/office/drawing/2014/main" id="{CA918456-444B-4296-ABC0-4A295C78D142}"/>
              </a:ext>
            </a:extLst>
          </p:cNvPr>
          <p:cNvCxnSpPr>
            <a:cxnSpLocks/>
          </p:cNvCxnSpPr>
          <p:nvPr/>
        </p:nvCxnSpPr>
        <p:spPr>
          <a:xfrm>
            <a:off x="3629003" y="4404533"/>
            <a:ext cx="1788319" cy="1942048"/>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4" name="Conector recto de flecha 33">
            <a:extLst>
              <a:ext uri="{FF2B5EF4-FFF2-40B4-BE49-F238E27FC236}">
                <a16:creationId xmlns:a16="http://schemas.microsoft.com/office/drawing/2014/main" id="{A8CB5CCC-209A-47CD-B4B9-7C08446FE5EC}"/>
              </a:ext>
            </a:extLst>
          </p:cNvPr>
          <p:cNvCxnSpPr>
            <a:cxnSpLocks/>
          </p:cNvCxnSpPr>
          <p:nvPr/>
        </p:nvCxnSpPr>
        <p:spPr>
          <a:xfrm flipV="1">
            <a:off x="3629003" y="3479468"/>
            <a:ext cx="1743077" cy="934934"/>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5" name="Conector recto de flecha 34">
            <a:extLst>
              <a:ext uri="{FF2B5EF4-FFF2-40B4-BE49-F238E27FC236}">
                <a16:creationId xmlns:a16="http://schemas.microsoft.com/office/drawing/2014/main" id="{89384221-E111-4073-B8F4-0C6EC01B1622}"/>
              </a:ext>
            </a:extLst>
          </p:cNvPr>
          <p:cNvCxnSpPr>
            <a:cxnSpLocks/>
          </p:cNvCxnSpPr>
          <p:nvPr/>
        </p:nvCxnSpPr>
        <p:spPr>
          <a:xfrm>
            <a:off x="3629003" y="4414402"/>
            <a:ext cx="1743077" cy="1125704"/>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0" name="Conector recto de flecha 39">
            <a:extLst>
              <a:ext uri="{FF2B5EF4-FFF2-40B4-BE49-F238E27FC236}">
                <a16:creationId xmlns:a16="http://schemas.microsoft.com/office/drawing/2014/main" id="{9228F27F-D6A1-45B9-A13A-9763B750BA80}"/>
              </a:ext>
            </a:extLst>
          </p:cNvPr>
          <p:cNvCxnSpPr>
            <a:cxnSpLocks/>
          </p:cNvCxnSpPr>
          <p:nvPr/>
        </p:nvCxnSpPr>
        <p:spPr>
          <a:xfrm flipV="1">
            <a:off x="3629005" y="4138217"/>
            <a:ext cx="1743075" cy="27618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ector recto de flecha 41">
            <a:extLst>
              <a:ext uri="{FF2B5EF4-FFF2-40B4-BE49-F238E27FC236}">
                <a16:creationId xmlns:a16="http://schemas.microsoft.com/office/drawing/2014/main" id="{5A909349-6100-4121-891A-0106F00B633F}"/>
              </a:ext>
            </a:extLst>
          </p:cNvPr>
          <p:cNvCxnSpPr>
            <a:cxnSpLocks/>
          </p:cNvCxnSpPr>
          <p:nvPr/>
        </p:nvCxnSpPr>
        <p:spPr>
          <a:xfrm>
            <a:off x="3629003" y="4414402"/>
            <a:ext cx="1743077" cy="398753"/>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01547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id="{867EFBEF-36AE-4F3D-BC7B-F698BB277E0C}"/>
              </a:ext>
            </a:extLst>
          </p:cNvPr>
          <p:cNvGraphicFramePr>
            <a:graphicFrameLocks noGrp="1"/>
          </p:cNvGraphicFramePr>
          <p:nvPr>
            <p:ph idx="1"/>
            <p:extLst>
              <p:ext uri="{D42A27DB-BD31-4B8C-83A1-F6EECF244321}">
                <p14:modId xmlns:p14="http://schemas.microsoft.com/office/powerpoint/2010/main" val="3775660725"/>
              </p:ext>
            </p:extLst>
          </p:nvPr>
        </p:nvGraphicFramePr>
        <p:xfrm>
          <a:off x="838200" y="764498"/>
          <a:ext cx="10515600" cy="5412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2">
            <a:extLst>
              <a:ext uri="{FF2B5EF4-FFF2-40B4-BE49-F238E27FC236}">
                <a16:creationId xmlns:a16="http://schemas.microsoft.com/office/drawing/2014/main" id="{A15A89D6-B572-4ED1-8FE8-E917A64D2299}"/>
              </a:ext>
            </a:extLst>
          </p:cNvPr>
          <p:cNvGraphicFramePr/>
          <p:nvPr>
            <p:extLst>
              <p:ext uri="{D42A27DB-BD31-4B8C-83A1-F6EECF244321}">
                <p14:modId xmlns:p14="http://schemas.microsoft.com/office/powerpoint/2010/main" val="1756805501"/>
              </p:ext>
            </p:extLst>
          </p:nvPr>
        </p:nvGraphicFramePr>
        <p:xfrm>
          <a:off x="974724" y="719666"/>
          <a:ext cx="10883901"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CuadroTexto 4">
            <a:extLst>
              <a:ext uri="{FF2B5EF4-FFF2-40B4-BE49-F238E27FC236}">
                <a16:creationId xmlns:a16="http://schemas.microsoft.com/office/drawing/2014/main" id="{3B0D294F-FE3F-45D3-8452-A766E939F03C}"/>
              </a:ext>
            </a:extLst>
          </p:cNvPr>
          <p:cNvSpPr txBox="1"/>
          <p:nvPr/>
        </p:nvSpPr>
        <p:spPr>
          <a:xfrm>
            <a:off x="2465786" y="5919311"/>
            <a:ext cx="6093618" cy="369332"/>
          </a:xfrm>
          <a:prstGeom prst="rect">
            <a:avLst/>
          </a:prstGeom>
          <a:noFill/>
        </p:spPr>
        <p:txBody>
          <a:bodyPr wrap="square">
            <a:spAutoFit/>
          </a:bodyPr>
          <a:lstStyle/>
          <a:p>
            <a:r>
              <a:rPr lang="es-MX" dirty="0"/>
              <a:t>o</a:t>
            </a:r>
            <a:endParaRPr lang="es-CL" dirty="0"/>
          </a:p>
        </p:txBody>
      </p:sp>
    </p:spTree>
    <p:extLst>
      <p:ext uri="{BB962C8B-B14F-4D97-AF65-F5344CB8AC3E}">
        <p14:creationId xmlns:p14="http://schemas.microsoft.com/office/powerpoint/2010/main" val="13421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979216-37FE-48B0-8328-144F5A2099C0}"/>
              </a:ext>
            </a:extLst>
          </p:cNvPr>
          <p:cNvSpPr>
            <a:spLocks noGrp="1"/>
          </p:cNvSpPr>
          <p:nvPr>
            <p:ph idx="1"/>
          </p:nvPr>
        </p:nvSpPr>
        <p:spPr>
          <a:xfrm>
            <a:off x="838200" y="365125"/>
            <a:ext cx="10515600" cy="5811838"/>
          </a:xfrm>
        </p:spPr>
        <p:txBody>
          <a:bodyPr>
            <a:noAutofit/>
          </a:bodyPr>
          <a:lstStyle/>
          <a:p>
            <a:pPr marL="0" indent="0">
              <a:buNone/>
            </a:pPr>
            <a:r>
              <a:rPr lang="es-CL" sz="2600" b="1" dirty="0"/>
              <a:t>Constitución de la sociedad</a:t>
            </a:r>
          </a:p>
          <a:p>
            <a:pPr marL="0" indent="0">
              <a:buNone/>
            </a:pPr>
            <a:r>
              <a:rPr lang="es-CL" sz="2600" dirty="0"/>
              <a:t>Los gastos relacionados a la constitución de la sociedad repercute en los gastos de pueta en marcha del proyecto y son amortizables.</a:t>
            </a:r>
          </a:p>
          <a:p>
            <a:r>
              <a:rPr lang="es-CL" sz="2600" b="1" dirty="0"/>
              <a:t>Selección del tipo de sociedad: </a:t>
            </a:r>
            <a:r>
              <a:rPr lang="es-MX" sz="2600" dirty="0"/>
              <a:t>Responsabilidad Limitada, Sociedades Anónimas y las Empresas Individuales de Responsabilidad Limitada.</a:t>
            </a:r>
          </a:p>
          <a:p>
            <a:r>
              <a:rPr lang="es-MX" sz="2600" b="1" dirty="0"/>
              <a:t>Borrador de escritura pública y extracto: </a:t>
            </a:r>
            <a:r>
              <a:rPr lang="es-MX" sz="2600" dirty="0"/>
              <a:t>aquí se indica quiénes son los socios, el tipo de sociedad, la razón social, el nombre de fantasía con que eventualmente se va a operar, el rubro y giro de la sociedad, domicilio, poderes de administración, aportes de capital, entre otros. por nombrar los más relevantes. Esto implica costo en honorarios profesionales (del abogado).</a:t>
            </a:r>
          </a:p>
          <a:p>
            <a:r>
              <a:rPr lang="es-MX" sz="2600" b="1" dirty="0"/>
              <a:t>Otorgamiento de la escritura pública y legalización del extracto: </a:t>
            </a:r>
            <a:r>
              <a:rPr lang="es-MX" sz="2600" dirty="0"/>
              <a:t>se envía el borrador firmado y el extracto a la notaria, donde se certifica la fecha del instrumento y se verifica que las partes sean las que dicen ser. El costo de esto depende del tipo de sociedad y capital declarado.</a:t>
            </a:r>
          </a:p>
          <a:p>
            <a:endParaRPr lang="es-CL" sz="2600" dirty="0"/>
          </a:p>
        </p:txBody>
      </p:sp>
    </p:spTree>
    <p:extLst>
      <p:ext uri="{BB962C8B-B14F-4D97-AF65-F5344CB8AC3E}">
        <p14:creationId xmlns:p14="http://schemas.microsoft.com/office/powerpoint/2010/main" val="26798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979216-37FE-48B0-8328-144F5A2099C0}"/>
              </a:ext>
            </a:extLst>
          </p:cNvPr>
          <p:cNvSpPr>
            <a:spLocks noGrp="1"/>
          </p:cNvSpPr>
          <p:nvPr>
            <p:ph idx="1"/>
          </p:nvPr>
        </p:nvSpPr>
        <p:spPr>
          <a:xfrm>
            <a:off x="838200" y="365125"/>
            <a:ext cx="10515600" cy="5811838"/>
          </a:xfrm>
        </p:spPr>
        <p:txBody>
          <a:bodyPr>
            <a:noAutofit/>
          </a:bodyPr>
          <a:lstStyle/>
          <a:p>
            <a:pPr marL="0" indent="0">
              <a:buNone/>
            </a:pPr>
            <a:r>
              <a:rPr lang="es-CL" sz="2600" b="1" dirty="0"/>
              <a:t>Constitución de la sociedad</a:t>
            </a:r>
          </a:p>
          <a:p>
            <a:pPr algn="just"/>
            <a:r>
              <a:rPr lang="es-MX" sz="2600" dirty="0"/>
              <a:t> </a:t>
            </a:r>
            <a:r>
              <a:rPr lang="es-MX" sz="2600" b="1" dirty="0"/>
              <a:t>Publicación del extracto en el diario oficial: </a:t>
            </a:r>
            <a:r>
              <a:rPr lang="es-MX" sz="2600" dirty="0"/>
              <a:t>La constitución de sociedad debe ser publicada en el diario oficial, si corresponde.  Esto tiene un costo que debe considerarse dentro de la evaluación del proyecto y depende del capital inicial declarado.</a:t>
            </a:r>
          </a:p>
          <a:p>
            <a:pPr algn="just"/>
            <a:r>
              <a:rPr lang="es-MX" sz="2600" b="1" dirty="0"/>
              <a:t>Inscripción en el conservador de bienes raíces: </a:t>
            </a:r>
            <a:r>
              <a:rPr lang="es-MX" sz="2600" dirty="0"/>
              <a:t>Conjuntamente con el envío del extracto al diario oficial, éste deberá inscribirse en el Conservador de Bienes Raíces (CBR). Los costos asociados a esto dependen del capital declarado. </a:t>
            </a:r>
          </a:p>
          <a:p>
            <a:pPr algn="just"/>
            <a:r>
              <a:rPr lang="es-MX" sz="2600" b="1" dirty="0"/>
              <a:t>Inscripción en el Servicio de Impuestos Internos: </a:t>
            </a:r>
            <a:r>
              <a:rPr lang="es-MX" sz="2600" dirty="0"/>
              <a:t>Con la publicación del extracto de la sociedad y la inscripción en el CBR, se debe inscribir la sociedad en el SII. Aquí se obtiene el Rol Único Tributario (RUT) y la declaración de iniciación de actividades. Este trámite es gratuito en Chile. </a:t>
            </a:r>
            <a:endParaRPr lang="es-CL" sz="2600" dirty="0"/>
          </a:p>
        </p:txBody>
      </p:sp>
    </p:spTree>
    <p:extLst>
      <p:ext uri="{BB962C8B-B14F-4D97-AF65-F5344CB8AC3E}">
        <p14:creationId xmlns:p14="http://schemas.microsoft.com/office/powerpoint/2010/main" val="31888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979216-37FE-48B0-8328-144F5A2099C0}"/>
              </a:ext>
            </a:extLst>
          </p:cNvPr>
          <p:cNvSpPr>
            <a:spLocks noGrp="1"/>
          </p:cNvSpPr>
          <p:nvPr>
            <p:ph idx="1"/>
          </p:nvPr>
        </p:nvSpPr>
        <p:spPr>
          <a:xfrm>
            <a:off x="838200" y="365125"/>
            <a:ext cx="10515600" cy="5811838"/>
          </a:xfrm>
        </p:spPr>
        <p:txBody>
          <a:bodyPr>
            <a:noAutofit/>
          </a:bodyPr>
          <a:lstStyle/>
          <a:p>
            <a:pPr marL="0" indent="0">
              <a:buNone/>
            </a:pPr>
            <a:r>
              <a:rPr lang="es-CL" sz="2600" b="1" dirty="0"/>
              <a:t>Constitución de la sociedad</a:t>
            </a:r>
          </a:p>
          <a:p>
            <a:pPr algn="just"/>
            <a:r>
              <a:rPr lang="es-MX" sz="2600" b="1" dirty="0"/>
              <a:t>Timbraje de documentos tributarios: </a:t>
            </a:r>
            <a:r>
              <a:rPr lang="es-MX" sz="2600" dirty="0"/>
              <a:t>es necesario timbrar documentos tributarios como boletas, guías de despacho, facturas y otros, se realiza conjuntamente con la inscripción de la sociedad en el SII. Este trámite es gratuito.</a:t>
            </a:r>
          </a:p>
          <a:p>
            <a:pPr algn="just"/>
            <a:r>
              <a:rPr lang="es-MX" sz="2600" b="1" dirty="0"/>
              <a:t>Solicitud de Patente Municipal: </a:t>
            </a:r>
            <a:r>
              <a:rPr lang="es-MX" sz="2600" dirty="0"/>
              <a:t>Finalmente, el representante legal de la sociedad deberá acudir al municipio respectivo para solicitar la patente comercial o permiso de funcionamiento correspondiente. Este trámite no genera costos inmediatos, sin embargo, en función del capital declarado, se calcula el valor de una cuota semestral, la que constituirá parte de los gastos administrativos del proyecto. </a:t>
            </a:r>
            <a:endParaRPr lang="es-CL" sz="2600" dirty="0"/>
          </a:p>
        </p:txBody>
      </p:sp>
    </p:spTree>
    <p:extLst>
      <p:ext uri="{BB962C8B-B14F-4D97-AF65-F5344CB8AC3E}">
        <p14:creationId xmlns:p14="http://schemas.microsoft.com/office/powerpoint/2010/main" val="32604924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728</Words>
  <Application>Microsoft Office PowerPoint</Application>
  <PresentationFormat>Panorámica</PresentationFormat>
  <Paragraphs>43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Estudio legal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legal</dc:title>
  <dc:creator>A K</dc:creator>
  <cp:lastModifiedBy>A K</cp:lastModifiedBy>
  <cp:revision>9</cp:revision>
  <dcterms:created xsi:type="dcterms:W3CDTF">2021-05-11T04:12:02Z</dcterms:created>
  <dcterms:modified xsi:type="dcterms:W3CDTF">2021-05-11T05:20:18Z</dcterms:modified>
</cp:coreProperties>
</file>