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>
        <p:scale>
          <a:sx n="67" d="100"/>
          <a:sy n="67" d="100"/>
        </p:scale>
        <p:origin x="1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0C46D-9FF4-40E4-971E-A7C091E103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6F643-7193-4ACF-8CD2-56E70E01C128}">
      <dgm:prSet phldrT="[Texto]" custT="1"/>
      <dgm:spPr/>
      <dgm:t>
        <a:bodyPr/>
        <a:lstStyle/>
        <a:p>
          <a:r>
            <a:rPr lang="es-CL" sz="1800" dirty="0"/>
            <a:t>Egresos afectos a impuestos</a:t>
          </a:r>
        </a:p>
      </dgm:t>
    </dgm:pt>
    <dgm:pt modelId="{7409BAAF-75FB-433B-A0ED-A8B849958570}" type="parTrans" cxnId="{156A0CAD-3EB0-40FB-A3B5-BF46CB7A9921}">
      <dgm:prSet/>
      <dgm:spPr/>
      <dgm:t>
        <a:bodyPr/>
        <a:lstStyle/>
        <a:p>
          <a:endParaRPr lang="es-CL" sz="1800"/>
        </a:p>
      </dgm:t>
    </dgm:pt>
    <dgm:pt modelId="{AAC9D6C6-6447-4502-B333-5AA4838AE46E}" type="sibTrans" cxnId="{156A0CAD-3EB0-40FB-A3B5-BF46CB7A9921}">
      <dgm:prSet/>
      <dgm:spPr/>
      <dgm:t>
        <a:bodyPr/>
        <a:lstStyle/>
        <a:p>
          <a:endParaRPr lang="es-CL" sz="1800"/>
        </a:p>
      </dgm:t>
    </dgm:pt>
    <dgm:pt modelId="{BFF44075-31E0-4872-A491-CD55CD0F1E42}">
      <dgm:prSet phldrT="[Texto]" custT="1"/>
      <dgm:spPr/>
      <dgm:t>
        <a:bodyPr/>
        <a:lstStyle/>
        <a:p>
          <a:r>
            <a:rPr lang="es-CL" sz="1800" dirty="0"/>
            <a:t>Costos de fabricación</a:t>
          </a:r>
        </a:p>
      </dgm:t>
    </dgm:pt>
    <dgm:pt modelId="{1E3C9010-BA97-4494-8022-ACE57AF8EAAD}" type="parTrans" cxnId="{5A9A7AF6-97DD-4B4B-9D10-2BB0870E06EB}">
      <dgm:prSet/>
      <dgm:spPr/>
      <dgm:t>
        <a:bodyPr/>
        <a:lstStyle/>
        <a:p>
          <a:endParaRPr lang="es-CL" sz="1800"/>
        </a:p>
      </dgm:t>
    </dgm:pt>
    <dgm:pt modelId="{DA299461-BDDB-4FF8-98AC-384237DCF7D1}" type="sibTrans" cxnId="{5A9A7AF6-97DD-4B4B-9D10-2BB0870E06EB}">
      <dgm:prSet/>
      <dgm:spPr/>
      <dgm:t>
        <a:bodyPr/>
        <a:lstStyle/>
        <a:p>
          <a:endParaRPr lang="es-CL" sz="1800"/>
        </a:p>
      </dgm:t>
    </dgm:pt>
    <dgm:pt modelId="{91961D7D-D8F4-494A-AA4A-C51820DFF63A}">
      <dgm:prSet phldrT="[Texto]" custT="1"/>
      <dgm:spPr/>
      <dgm:t>
        <a:bodyPr/>
        <a:lstStyle/>
        <a:p>
          <a:r>
            <a:rPr lang="es-CL" sz="1800" dirty="0"/>
            <a:t>Gastos de operación</a:t>
          </a:r>
        </a:p>
      </dgm:t>
    </dgm:pt>
    <dgm:pt modelId="{84C02EE2-1E98-452F-B303-4386BB31397E}" type="parTrans" cxnId="{A65497F8-BB65-40C7-9D06-574C00EA6684}">
      <dgm:prSet/>
      <dgm:spPr/>
      <dgm:t>
        <a:bodyPr/>
        <a:lstStyle/>
        <a:p>
          <a:endParaRPr lang="es-CL" sz="1800"/>
        </a:p>
      </dgm:t>
    </dgm:pt>
    <dgm:pt modelId="{91D6E678-D144-4599-AC72-DC18B288C276}" type="sibTrans" cxnId="{A65497F8-BB65-40C7-9D06-574C00EA6684}">
      <dgm:prSet/>
      <dgm:spPr/>
      <dgm:t>
        <a:bodyPr/>
        <a:lstStyle/>
        <a:p>
          <a:endParaRPr lang="es-CL" sz="1800"/>
        </a:p>
      </dgm:t>
    </dgm:pt>
    <dgm:pt modelId="{097181A4-CECC-4386-BD2E-A200EB879378}">
      <dgm:prSet phldrT="[Texto]" custT="1"/>
      <dgm:spPr/>
      <dgm:t>
        <a:bodyPr/>
        <a:lstStyle/>
        <a:p>
          <a:r>
            <a:rPr lang="es-CL" sz="1800" dirty="0"/>
            <a:t>Otros</a:t>
          </a:r>
        </a:p>
      </dgm:t>
    </dgm:pt>
    <dgm:pt modelId="{AF790FA4-3629-4455-AAC1-A39BE473255C}" type="parTrans" cxnId="{8CCB2908-B391-4D1F-A8BA-FCF3EF367A42}">
      <dgm:prSet/>
      <dgm:spPr/>
      <dgm:t>
        <a:bodyPr/>
        <a:lstStyle/>
        <a:p>
          <a:endParaRPr lang="es-CL" sz="1800"/>
        </a:p>
      </dgm:t>
    </dgm:pt>
    <dgm:pt modelId="{0A854604-5E06-4180-8A41-EC4BE01693E4}" type="sibTrans" cxnId="{8CCB2908-B391-4D1F-A8BA-FCF3EF367A42}">
      <dgm:prSet/>
      <dgm:spPr/>
      <dgm:t>
        <a:bodyPr/>
        <a:lstStyle/>
        <a:p>
          <a:endParaRPr lang="es-CL" sz="1800"/>
        </a:p>
      </dgm:t>
    </dgm:pt>
    <dgm:pt modelId="{E37EA907-7903-460E-A9D4-A5BD5E5855F6}">
      <dgm:prSet custT="1"/>
      <dgm:spPr/>
      <dgm:t>
        <a:bodyPr/>
        <a:lstStyle/>
        <a:p>
          <a:r>
            <a:rPr lang="es-CL" sz="1800" dirty="0"/>
            <a:t>Financieros</a:t>
          </a:r>
        </a:p>
      </dgm:t>
    </dgm:pt>
    <dgm:pt modelId="{E3C4051F-33F8-4804-A49C-0398CCFEDC31}" type="parTrans" cxnId="{230CD16C-4B93-43DD-BC52-72641A5C1CC8}">
      <dgm:prSet/>
      <dgm:spPr/>
      <dgm:t>
        <a:bodyPr/>
        <a:lstStyle/>
        <a:p>
          <a:endParaRPr lang="es-CL" sz="1800"/>
        </a:p>
      </dgm:t>
    </dgm:pt>
    <dgm:pt modelId="{D0485968-7E35-4614-807A-BB8913C38F90}" type="sibTrans" cxnId="{230CD16C-4B93-43DD-BC52-72641A5C1CC8}">
      <dgm:prSet/>
      <dgm:spPr/>
      <dgm:t>
        <a:bodyPr/>
        <a:lstStyle/>
        <a:p>
          <a:endParaRPr lang="es-CL" sz="1800"/>
        </a:p>
      </dgm:t>
    </dgm:pt>
    <dgm:pt modelId="{7958D2D3-797E-40E8-9186-3CAEF47747FB}">
      <dgm:prSet custT="1"/>
      <dgm:spPr/>
      <dgm:t>
        <a:bodyPr/>
        <a:lstStyle/>
        <a:p>
          <a:r>
            <a:rPr lang="es-CL" sz="1800" dirty="0"/>
            <a:t>Costos directos de fabricación</a:t>
          </a:r>
        </a:p>
      </dgm:t>
    </dgm:pt>
    <dgm:pt modelId="{2A3BA37F-4CA0-48D4-BA81-7223F99D1D7F}" type="parTrans" cxnId="{8299AE7B-355B-48E8-B3C2-2E6E188EEC04}">
      <dgm:prSet/>
      <dgm:spPr/>
      <dgm:t>
        <a:bodyPr/>
        <a:lstStyle/>
        <a:p>
          <a:endParaRPr lang="es-CL" sz="1800"/>
        </a:p>
      </dgm:t>
    </dgm:pt>
    <dgm:pt modelId="{94D74B16-022F-4DF7-9242-461EAA38AE40}" type="sibTrans" cxnId="{8299AE7B-355B-48E8-B3C2-2E6E188EEC04}">
      <dgm:prSet/>
      <dgm:spPr/>
      <dgm:t>
        <a:bodyPr/>
        <a:lstStyle/>
        <a:p>
          <a:endParaRPr lang="es-CL" sz="1800"/>
        </a:p>
      </dgm:t>
    </dgm:pt>
    <dgm:pt modelId="{DFB137C6-2B42-40C5-A5CC-2CC08B3CE390}">
      <dgm:prSet custT="1"/>
      <dgm:spPr/>
      <dgm:t>
        <a:bodyPr/>
        <a:lstStyle/>
        <a:p>
          <a:r>
            <a:rPr lang="es-CL" sz="1800" dirty="0"/>
            <a:t>Costos indirectos de fabricación</a:t>
          </a:r>
        </a:p>
      </dgm:t>
    </dgm:pt>
    <dgm:pt modelId="{FB45A880-B9EC-4F24-9AFB-734536227C05}" type="parTrans" cxnId="{0BE2281B-9A57-4ADE-85C0-7DBFCD24628C}">
      <dgm:prSet/>
      <dgm:spPr/>
      <dgm:t>
        <a:bodyPr/>
        <a:lstStyle/>
        <a:p>
          <a:endParaRPr lang="es-CL" sz="1800"/>
        </a:p>
      </dgm:t>
    </dgm:pt>
    <dgm:pt modelId="{2BC1F069-3C1C-4139-82A7-6330F55AD184}" type="sibTrans" cxnId="{0BE2281B-9A57-4ADE-85C0-7DBFCD24628C}">
      <dgm:prSet/>
      <dgm:spPr/>
      <dgm:t>
        <a:bodyPr/>
        <a:lstStyle/>
        <a:p>
          <a:endParaRPr lang="es-CL" sz="1800"/>
        </a:p>
      </dgm:t>
    </dgm:pt>
    <dgm:pt modelId="{2ABA99DF-A2EE-4DA5-B9DA-036F275BA426}" type="pres">
      <dgm:prSet presAssocID="{9290C46D-9FF4-40E4-971E-A7C091E103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AD3FC7-FC27-4587-90EB-735146AF53C9}" type="pres">
      <dgm:prSet presAssocID="{DCC6F643-7193-4ACF-8CD2-56E70E01C128}" presName="hierRoot1" presStyleCnt="0">
        <dgm:presLayoutVars>
          <dgm:hierBranch val="init"/>
        </dgm:presLayoutVars>
      </dgm:prSet>
      <dgm:spPr/>
    </dgm:pt>
    <dgm:pt modelId="{F2549302-3A09-4257-9C9F-3FB5AB583428}" type="pres">
      <dgm:prSet presAssocID="{DCC6F643-7193-4ACF-8CD2-56E70E01C128}" presName="rootComposite1" presStyleCnt="0"/>
      <dgm:spPr/>
    </dgm:pt>
    <dgm:pt modelId="{3C69C53F-37CF-4C8C-ADCE-CE9BC7B55C31}" type="pres">
      <dgm:prSet presAssocID="{DCC6F643-7193-4ACF-8CD2-56E70E01C128}" presName="rootText1" presStyleLbl="node0" presStyleIdx="0" presStyleCnt="1">
        <dgm:presLayoutVars>
          <dgm:chPref val="3"/>
        </dgm:presLayoutVars>
      </dgm:prSet>
      <dgm:spPr/>
    </dgm:pt>
    <dgm:pt modelId="{D738A16F-D9ED-4512-9265-45EA10ED68E1}" type="pres">
      <dgm:prSet presAssocID="{DCC6F643-7193-4ACF-8CD2-56E70E01C128}" presName="rootConnector1" presStyleLbl="node1" presStyleIdx="0" presStyleCnt="0"/>
      <dgm:spPr/>
    </dgm:pt>
    <dgm:pt modelId="{4DACCAF4-A85E-4D72-AF31-B3B8F1104DB0}" type="pres">
      <dgm:prSet presAssocID="{DCC6F643-7193-4ACF-8CD2-56E70E01C128}" presName="hierChild2" presStyleCnt="0"/>
      <dgm:spPr/>
    </dgm:pt>
    <dgm:pt modelId="{9FFC3FBD-A526-471C-8FCA-261E19B2715C}" type="pres">
      <dgm:prSet presAssocID="{1E3C9010-BA97-4494-8022-ACE57AF8EAAD}" presName="Name37" presStyleLbl="parChTrans1D2" presStyleIdx="0" presStyleCnt="4"/>
      <dgm:spPr/>
    </dgm:pt>
    <dgm:pt modelId="{6DE387D1-A625-4667-AEC7-4584420EA0EF}" type="pres">
      <dgm:prSet presAssocID="{BFF44075-31E0-4872-A491-CD55CD0F1E42}" presName="hierRoot2" presStyleCnt="0">
        <dgm:presLayoutVars>
          <dgm:hierBranch val="init"/>
        </dgm:presLayoutVars>
      </dgm:prSet>
      <dgm:spPr/>
    </dgm:pt>
    <dgm:pt modelId="{1300CBB5-F2EC-4799-BB4E-0A008B47865A}" type="pres">
      <dgm:prSet presAssocID="{BFF44075-31E0-4872-A491-CD55CD0F1E42}" presName="rootComposite" presStyleCnt="0"/>
      <dgm:spPr/>
    </dgm:pt>
    <dgm:pt modelId="{C46FE49A-00E8-4160-8CC1-2039343D3241}" type="pres">
      <dgm:prSet presAssocID="{BFF44075-31E0-4872-A491-CD55CD0F1E42}" presName="rootText" presStyleLbl="node2" presStyleIdx="0" presStyleCnt="4">
        <dgm:presLayoutVars>
          <dgm:chPref val="3"/>
        </dgm:presLayoutVars>
      </dgm:prSet>
      <dgm:spPr/>
    </dgm:pt>
    <dgm:pt modelId="{8C04E7B2-81A8-4BF3-BB5C-373A338AEFC7}" type="pres">
      <dgm:prSet presAssocID="{BFF44075-31E0-4872-A491-CD55CD0F1E42}" presName="rootConnector" presStyleLbl="node2" presStyleIdx="0" presStyleCnt="4"/>
      <dgm:spPr/>
    </dgm:pt>
    <dgm:pt modelId="{147F5229-B548-4FD7-9CF5-A267B2ED4BBC}" type="pres">
      <dgm:prSet presAssocID="{BFF44075-31E0-4872-A491-CD55CD0F1E42}" presName="hierChild4" presStyleCnt="0"/>
      <dgm:spPr/>
    </dgm:pt>
    <dgm:pt modelId="{D3585253-0DC7-4281-BB03-6A048DACE82F}" type="pres">
      <dgm:prSet presAssocID="{2A3BA37F-4CA0-48D4-BA81-7223F99D1D7F}" presName="Name37" presStyleLbl="parChTrans1D3" presStyleIdx="0" presStyleCnt="2"/>
      <dgm:spPr/>
    </dgm:pt>
    <dgm:pt modelId="{D9F802E0-732C-4829-AD40-1DA4FF62F17A}" type="pres">
      <dgm:prSet presAssocID="{7958D2D3-797E-40E8-9186-3CAEF47747FB}" presName="hierRoot2" presStyleCnt="0">
        <dgm:presLayoutVars>
          <dgm:hierBranch val="init"/>
        </dgm:presLayoutVars>
      </dgm:prSet>
      <dgm:spPr/>
    </dgm:pt>
    <dgm:pt modelId="{B6724098-FF97-4CB9-B7B9-70D502745B5B}" type="pres">
      <dgm:prSet presAssocID="{7958D2D3-797E-40E8-9186-3CAEF47747FB}" presName="rootComposite" presStyleCnt="0"/>
      <dgm:spPr/>
    </dgm:pt>
    <dgm:pt modelId="{0784C1A3-FBE2-417D-A3C8-C01785D8EEB0}" type="pres">
      <dgm:prSet presAssocID="{7958D2D3-797E-40E8-9186-3CAEF47747FB}" presName="rootText" presStyleLbl="node3" presStyleIdx="0" presStyleCnt="2">
        <dgm:presLayoutVars>
          <dgm:chPref val="3"/>
        </dgm:presLayoutVars>
      </dgm:prSet>
      <dgm:spPr/>
    </dgm:pt>
    <dgm:pt modelId="{6B66DD1C-F6BA-4039-AE59-C455C11E8F77}" type="pres">
      <dgm:prSet presAssocID="{7958D2D3-797E-40E8-9186-3CAEF47747FB}" presName="rootConnector" presStyleLbl="node3" presStyleIdx="0" presStyleCnt="2"/>
      <dgm:spPr/>
    </dgm:pt>
    <dgm:pt modelId="{152F344A-70A6-4398-9787-3829D02FC044}" type="pres">
      <dgm:prSet presAssocID="{7958D2D3-797E-40E8-9186-3CAEF47747FB}" presName="hierChild4" presStyleCnt="0"/>
      <dgm:spPr/>
    </dgm:pt>
    <dgm:pt modelId="{7E27126C-8DEF-4346-92D7-6B57156490E8}" type="pres">
      <dgm:prSet presAssocID="{7958D2D3-797E-40E8-9186-3CAEF47747FB}" presName="hierChild5" presStyleCnt="0"/>
      <dgm:spPr/>
    </dgm:pt>
    <dgm:pt modelId="{1CCE9E72-47B9-4A42-AE3A-362AE832CC0A}" type="pres">
      <dgm:prSet presAssocID="{FB45A880-B9EC-4F24-9AFB-734536227C05}" presName="Name37" presStyleLbl="parChTrans1D3" presStyleIdx="1" presStyleCnt="2"/>
      <dgm:spPr/>
    </dgm:pt>
    <dgm:pt modelId="{D6AD3729-F8AE-46EE-92E6-6540B5BA243F}" type="pres">
      <dgm:prSet presAssocID="{DFB137C6-2B42-40C5-A5CC-2CC08B3CE390}" presName="hierRoot2" presStyleCnt="0">
        <dgm:presLayoutVars>
          <dgm:hierBranch val="init"/>
        </dgm:presLayoutVars>
      </dgm:prSet>
      <dgm:spPr/>
    </dgm:pt>
    <dgm:pt modelId="{30E0F07A-E2AD-48F0-BBFB-E81733F22031}" type="pres">
      <dgm:prSet presAssocID="{DFB137C6-2B42-40C5-A5CC-2CC08B3CE390}" presName="rootComposite" presStyleCnt="0"/>
      <dgm:spPr/>
    </dgm:pt>
    <dgm:pt modelId="{A752B2C4-AA2A-4163-9CBC-6F90D1A92193}" type="pres">
      <dgm:prSet presAssocID="{DFB137C6-2B42-40C5-A5CC-2CC08B3CE390}" presName="rootText" presStyleLbl="node3" presStyleIdx="1" presStyleCnt="2">
        <dgm:presLayoutVars>
          <dgm:chPref val="3"/>
        </dgm:presLayoutVars>
      </dgm:prSet>
      <dgm:spPr/>
    </dgm:pt>
    <dgm:pt modelId="{DAE14378-63BA-48E1-8882-B88D4F798B5B}" type="pres">
      <dgm:prSet presAssocID="{DFB137C6-2B42-40C5-A5CC-2CC08B3CE390}" presName="rootConnector" presStyleLbl="node3" presStyleIdx="1" presStyleCnt="2"/>
      <dgm:spPr/>
    </dgm:pt>
    <dgm:pt modelId="{BAF96F62-C683-4381-A9F4-A918B2928E52}" type="pres">
      <dgm:prSet presAssocID="{DFB137C6-2B42-40C5-A5CC-2CC08B3CE390}" presName="hierChild4" presStyleCnt="0"/>
      <dgm:spPr/>
    </dgm:pt>
    <dgm:pt modelId="{1836E215-D875-44A0-AFFA-808E02D86370}" type="pres">
      <dgm:prSet presAssocID="{DFB137C6-2B42-40C5-A5CC-2CC08B3CE390}" presName="hierChild5" presStyleCnt="0"/>
      <dgm:spPr/>
    </dgm:pt>
    <dgm:pt modelId="{1EFD7B78-88D5-48A2-BB00-D8D4FC53820E}" type="pres">
      <dgm:prSet presAssocID="{BFF44075-31E0-4872-A491-CD55CD0F1E42}" presName="hierChild5" presStyleCnt="0"/>
      <dgm:spPr/>
    </dgm:pt>
    <dgm:pt modelId="{1F5DDBF7-5859-4C1B-A376-DAFCD760509C}" type="pres">
      <dgm:prSet presAssocID="{84C02EE2-1E98-452F-B303-4386BB31397E}" presName="Name37" presStyleLbl="parChTrans1D2" presStyleIdx="1" presStyleCnt="4"/>
      <dgm:spPr/>
    </dgm:pt>
    <dgm:pt modelId="{27E9F745-CA50-4701-BE46-D748FB7F9D6F}" type="pres">
      <dgm:prSet presAssocID="{91961D7D-D8F4-494A-AA4A-C51820DFF63A}" presName="hierRoot2" presStyleCnt="0">
        <dgm:presLayoutVars>
          <dgm:hierBranch val="init"/>
        </dgm:presLayoutVars>
      </dgm:prSet>
      <dgm:spPr/>
    </dgm:pt>
    <dgm:pt modelId="{4C36AA85-8082-4A61-9A70-86F68146E8F2}" type="pres">
      <dgm:prSet presAssocID="{91961D7D-D8F4-494A-AA4A-C51820DFF63A}" presName="rootComposite" presStyleCnt="0"/>
      <dgm:spPr/>
    </dgm:pt>
    <dgm:pt modelId="{CCEBF84F-90DF-4934-9CB6-762443A5EC72}" type="pres">
      <dgm:prSet presAssocID="{91961D7D-D8F4-494A-AA4A-C51820DFF63A}" presName="rootText" presStyleLbl="node2" presStyleIdx="1" presStyleCnt="4">
        <dgm:presLayoutVars>
          <dgm:chPref val="3"/>
        </dgm:presLayoutVars>
      </dgm:prSet>
      <dgm:spPr/>
    </dgm:pt>
    <dgm:pt modelId="{714A6ABB-0188-40F8-B53E-3148A31DA728}" type="pres">
      <dgm:prSet presAssocID="{91961D7D-D8F4-494A-AA4A-C51820DFF63A}" presName="rootConnector" presStyleLbl="node2" presStyleIdx="1" presStyleCnt="4"/>
      <dgm:spPr/>
    </dgm:pt>
    <dgm:pt modelId="{C3EBE7B8-E02E-403D-8F85-F7FD2A30A5CF}" type="pres">
      <dgm:prSet presAssocID="{91961D7D-D8F4-494A-AA4A-C51820DFF63A}" presName="hierChild4" presStyleCnt="0"/>
      <dgm:spPr/>
    </dgm:pt>
    <dgm:pt modelId="{2FC73625-DDB2-482D-98F0-D55A6ED82AB4}" type="pres">
      <dgm:prSet presAssocID="{91961D7D-D8F4-494A-AA4A-C51820DFF63A}" presName="hierChild5" presStyleCnt="0"/>
      <dgm:spPr/>
    </dgm:pt>
    <dgm:pt modelId="{1259F667-7211-410F-97A6-D47559F24D2F}" type="pres">
      <dgm:prSet presAssocID="{E3C4051F-33F8-4804-A49C-0398CCFEDC31}" presName="Name37" presStyleLbl="parChTrans1D2" presStyleIdx="2" presStyleCnt="4"/>
      <dgm:spPr/>
    </dgm:pt>
    <dgm:pt modelId="{99C4A6DB-1A8B-4305-84DD-C39C52794153}" type="pres">
      <dgm:prSet presAssocID="{E37EA907-7903-460E-A9D4-A5BD5E5855F6}" presName="hierRoot2" presStyleCnt="0">
        <dgm:presLayoutVars>
          <dgm:hierBranch val="init"/>
        </dgm:presLayoutVars>
      </dgm:prSet>
      <dgm:spPr/>
    </dgm:pt>
    <dgm:pt modelId="{B91EE02E-3A44-479E-A4D5-B98A1D633985}" type="pres">
      <dgm:prSet presAssocID="{E37EA907-7903-460E-A9D4-A5BD5E5855F6}" presName="rootComposite" presStyleCnt="0"/>
      <dgm:spPr/>
    </dgm:pt>
    <dgm:pt modelId="{14692CCD-D579-45C0-B41C-F3E636DEE574}" type="pres">
      <dgm:prSet presAssocID="{E37EA907-7903-460E-A9D4-A5BD5E5855F6}" presName="rootText" presStyleLbl="node2" presStyleIdx="2" presStyleCnt="4">
        <dgm:presLayoutVars>
          <dgm:chPref val="3"/>
        </dgm:presLayoutVars>
      </dgm:prSet>
      <dgm:spPr/>
    </dgm:pt>
    <dgm:pt modelId="{91CDB0F4-1E12-402A-AD88-1C8614E26A80}" type="pres">
      <dgm:prSet presAssocID="{E37EA907-7903-460E-A9D4-A5BD5E5855F6}" presName="rootConnector" presStyleLbl="node2" presStyleIdx="2" presStyleCnt="4"/>
      <dgm:spPr/>
    </dgm:pt>
    <dgm:pt modelId="{33C36F52-A31C-4D74-8DF3-8B26E55FC27E}" type="pres">
      <dgm:prSet presAssocID="{E37EA907-7903-460E-A9D4-A5BD5E5855F6}" presName="hierChild4" presStyleCnt="0"/>
      <dgm:spPr/>
    </dgm:pt>
    <dgm:pt modelId="{3B38DB4A-A2B3-4609-BD17-6A2D32B41D82}" type="pres">
      <dgm:prSet presAssocID="{E37EA907-7903-460E-A9D4-A5BD5E5855F6}" presName="hierChild5" presStyleCnt="0"/>
      <dgm:spPr/>
    </dgm:pt>
    <dgm:pt modelId="{FFD1DB0B-9A32-4480-A59E-6BDFDCD43FE2}" type="pres">
      <dgm:prSet presAssocID="{AF790FA4-3629-4455-AAC1-A39BE473255C}" presName="Name37" presStyleLbl="parChTrans1D2" presStyleIdx="3" presStyleCnt="4"/>
      <dgm:spPr/>
    </dgm:pt>
    <dgm:pt modelId="{5CDE5A1F-9BD6-4D37-B42D-3E23002B936D}" type="pres">
      <dgm:prSet presAssocID="{097181A4-CECC-4386-BD2E-A200EB879378}" presName="hierRoot2" presStyleCnt="0">
        <dgm:presLayoutVars>
          <dgm:hierBranch val="init"/>
        </dgm:presLayoutVars>
      </dgm:prSet>
      <dgm:spPr/>
    </dgm:pt>
    <dgm:pt modelId="{718225D6-5738-4AD6-B554-6B16ADFF1EF5}" type="pres">
      <dgm:prSet presAssocID="{097181A4-CECC-4386-BD2E-A200EB879378}" presName="rootComposite" presStyleCnt="0"/>
      <dgm:spPr/>
    </dgm:pt>
    <dgm:pt modelId="{67603971-73D6-400F-8962-310B6B3373EF}" type="pres">
      <dgm:prSet presAssocID="{097181A4-CECC-4386-BD2E-A200EB879378}" presName="rootText" presStyleLbl="node2" presStyleIdx="3" presStyleCnt="4">
        <dgm:presLayoutVars>
          <dgm:chPref val="3"/>
        </dgm:presLayoutVars>
      </dgm:prSet>
      <dgm:spPr/>
    </dgm:pt>
    <dgm:pt modelId="{14C61402-5849-4546-A994-164A30116E48}" type="pres">
      <dgm:prSet presAssocID="{097181A4-CECC-4386-BD2E-A200EB879378}" presName="rootConnector" presStyleLbl="node2" presStyleIdx="3" presStyleCnt="4"/>
      <dgm:spPr/>
    </dgm:pt>
    <dgm:pt modelId="{656AA0E6-A506-4D06-8BBD-A43B3816698F}" type="pres">
      <dgm:prSet presAssocID="{097181A4-CECC-4386-BD2E-A200EB879378}" presName="hierChild4" presStyleCnt="0"/>
      <dgm:spPr/>
    </dgm:pt>
    <dgm:pt modelId="{E5048CAF-1FCF-461C-9895-8BA059C2C8BD}" type="pres">
      <dgm:prSet presAssocID="{097181A4-CECC-4386-BD2E-A200EB879378}" presName="hierChild5" presStyleCnt="0"/>
      <dgm:spPr/>
    </dgm:pt>
    <dgm:pt modelId="{F0CDC6DA-24A2-4694-BBB1-34B1E9BEDEFE}" type="pres">
      <dgm:prSet presAssocID="{DCC6F643-7193-4ACF-8CD2-56E70E01C128}" presName="hierChild3" presStyleCnt="0"/>
      <dgm:spPr/>
    </dgm:pt>
  </dgm:ptLst>
  <dgm:cxnLst>
    <dgm:cxn modelId="{8CCB2908-B391-4D1F-A8BA-FCF3EF367A42}" srcId="{DCC6F643-7193-4ACF-8CD2-56E70E01C128}" destId="{097181A4-CECC-4386-BD2E-A200EB879378}" srcOrd="3" destOrd="0" parTransId="{AF790FA4-3629-4455-AAC1-A39BE473255C}" sibTransId="{0A854604-5E06-4180-8A41-EC4BE01693E4}"/>
    <dgm:cxn modelId="{CFBEB910-1778-4458-9571-27E2421C2F78}" type="presOf" srcId="{E3C4051F-33F8-4804-A49C-0398CCFEDC31}" destId="{1259F667-7211-410F-97A6-D47559F24D2F}" srcOrd="0" destOrd="0" presId="urn:microsoft.com/office/officeart/2005/8/layout/orgChart1"/>
    <dgm:cxn modelId="{1B039B13-E204-4E93-AF75-91AEBA87D3DC}" type="presOf" srcId="{097181A4-CECC-4386-BD2E-A200EB879378}" destId="{67603971-73D6-400F-8962-310B6B3373EF}" srcOrd="0" destOrd="0" presId="urn:microsoft.com/office/officeart/2005/8/layout/orgChart1"/>
    <dgm:cxn modelId="{0BE2281B-9A57-4ADE-85C0-7DBFCD24628C}" srcId="{BFF44075-31E0-4872-A491-CD55CD0F1E42}" destId="{DFB137C6-2B42-40C5-A5CC-2CC08B3CE390}" srcOrd="1" destOrd="0" parTransId="{FB45A880-B9EC-4F24-9AFB-734536227C05}" sibTransId="{2BC1F069-3C1C-4139-82A7-6330F55AD184}"/>
    <dgm:cxn modelId="{46FC1123-D11D-4125-855E-228910B2B976}" type="presOf" srcId="{DFB137C6-2B42-40C5-A5CC-2CC08B3CE390}" destId="{A752B2C4-AA2A-4163-9CBC-6F90D1A92193}" srcOrd="0" destOrd="0" presId="urn:microsoft.com/office/officeart/2005/8/layout/orgChart1"/>
    <dgm:cxn modelId="{5DDC6333-ED09-4B5B-8043-6F871DDEA477}" type="presOf" srcId="{91961D7D-D8F4-494A-AA4A-C51820DFF63A}" destId="{714A6ABB-0188-40F8-B53E-3148A31DA728}" srcOrd="1" destOrd="0" presId="urn:microsoft.com/office/officeart/2005/8/layout/orgChart1"/>
    <dgm:cxn modelId="{05FEB53B-7EAA-477D-9C61-BDE3F6C2DD7C}" type="presOf" srcId="{DFB137C6-2B42-40C5-A5CC-2CC08B3CE390}" destId="{DAE14378-63BA-48E1-8882-B88D4F798B5B}" srcOrd="1" destOrd="0" presId="urn:microsoft.com/office/officeart/2005/8/layout/orgChart1"/>
    <dgm:cxn modelId="{C613215C-E0A3-4C36-94F9-25D96A85575E}" type="presOf" srcId="{097181A4-CECC-4386-BD2E-A200EB879378}" destId="{14C61402-5849-4546-A994-164A30116E48}" srcOrd="1" destOrd="0" presId="urn:microsoft.com/office/officeart/2005/8/layout/orgChart1"/>
    <dgm:cxn modelId="{E94E9C42-BE5A-4D20-9E30-84174EDA159E}" type="presOf" srcId="{AF790FA4-3629-4455-AAC1-A39BE473255C}" destId="{FFD1DB0B-9A32-4480-A59E-6BDFDCD43FE2}" srcOrd="0" destOrd="0" presId="urn:microsoft.com/office/officeart/2005/8/layout/orgChart1"/>
    <dgm:cxn modelId="{3F071263-3D1A-496C-8D34-3BB2E365DD17}" type="presOf" srcId="{7958D2D3-797E-40E8-9186-3CAEF47747FB}" destId="{6B66DD1C-F6BA-4039-AE59-C455C11E8F77}" srcOrd="1" destOrd="0" presId="urn:microsoft.com/office/officeart/2005/8/layout/orgChart1"/>
    <dgm:cxn modelId="{230CD16C-4B93-43DD-BC52-72641A5C1CC8}" srcId="{DCC6F643-7193-4ACF-8CD2-56E70E01C128}" destId="{E37EA907-7903-460E-A9D4-A5BD5E5855F6}" srcOrd="2" destOrd="0" parTransId="{E3C4051F-33F8-4804-A49C-0398CCFEDC31}" sibTransId="{D0485968-7E35-4614-807A-BB8913C38F90}"/>
    <dgm:cxn modelId="{9854215A-B1EB-4905-959D-7E694F2495BE}" type="presOf" srcId="{E37EA907-7903-460E-A9D4-A5BD5E5855F6}" destId="{14692CCD-D579-45C0-B41C-F3E636DEE574}" srcOrd="0" destOrd="0" presId="urn:microsoft.com/office/officeart/2005/8/layout/orgChart1"/>
    <dgm:cxn modelId="{8299AE7B-355B-48E8-B3C2-2E6E188EEC04}" srcId="{BFF44075-31E0-4872-A491-CD55CD0F1E42}" destId="{7958D2D3-797E-40E8-9186-3CAEF47747FB}" srcOrd="0" destOrd="0" parTransId="{2A3BA37F-4CA0-48D4-BA81-7223F99D1D7F}" sibTransId="{94D74B16-022F-4DF7-9242-461EAA38AE40}"/>
    <dgm:cxn modelId="{A4AD367C-0903-4960-B825-FB45452A3446}" type="presOf" srcId="{2A3BA37F-4CA0-48D4-BA81-7223F99D1D7F}" destId="{D3585253-0DC7-4281-BB03-6A048DACE82F}" srcOrd="0" destOrd="0" presId="urn:microsoft.com/office/officeart/2005/8/layout/orgChart1"/>
    <dgm:cxn modelId="{3AFF067E-8572-4C0B-AA4C-62CEF314794D}" type="presOf" srcId="{91961D7D-D8F4-494A-AA4A-C51820DFF63A}" destId="{CCEBF84F-90DF-4934-9CB6-762443A5EC72}" srcOrd="0" destOrd="0" presId="urn:microsoft.com/office/officeart/2005/8/layout/orgChart1"/>
    <dgm:cxn modelId="{84A6229E-18CB-4B73-B88D-C5DF5EA84E0F}" type="presOf" srcId="{9290C46D-9FF4-40E4-971E-A7C091E103B7}" destId="{2ABA99DF-A2EE-4DA5-B9DA-036F275BA426}" srcOrd="0" destOrd="0" presId="urn:microsoft.com/office/officeart/2005/8/layout/orgChart1"/>
    <dgm:cxn modelId="{70B67DA9-A9BD-4E89-865A-40ED3414992B}" type="presOf" srcId="{DCC6F643-7193-4ACF-8CD2-56E70E01C128}" destId="{3C69C53F-37CF-4C8C-ADCE-CE9BC7B55C31}" srcOrd="0" destOrd="0" presId="urn:microsoft.com/office/officeart/2005/8/layout/orgChart1"/>
    <dgm:cxn modelId="{51ECBFAC-7F7F-45F0-BCAF-BE538F5F41FA}" type="presOf" srcId="{BFF44075-31E0-4872-A491-CD55CD0F1E42}" destId="{8C04E7B2-81A8-4BF3-BB5C-373A338AEFC7}" srcOrd="1" destOrd="0" presId="urn:microsoft.com/office/officeart/2005/8/layout/orgChart1"/>
    <dgm:cxn modelId="{156A0CAD-3EB0-40FB-A3B5-BF46CB7A9921}" srcId="{9290C46D-9FF4-40E4-971E-A7C091E103B7}" destId="{DCC6F643-7193-4ACF-8CD2-56E70E01C128}" srcOrd="0" destOrd="0" parTransId="{7409BAAF-75FB-433B-A0ED-A8B849958570}" sibTransId="{AAC9D6C6-6447-4502-B333-5AA4838AE46E}"/>
    <dgm:cxn modelId="{7DB535BB-27AA-47DC-9F60-350E5FEF2AA4}" type="presOf" srcId="{E37EA907-7903-460E-A9D4-A5BD5E5855F6}" destId="{91CDB0F4-1E12-402A-AD88-1C8614E26A80}" srcOrd="1" destOrd="0" presId="urn:microsoft.com/office/officeart/2005/8/layout/orgChart1"/>
    <dgm:cxn modelId="{B7D95FCA-637D-4599-8DA9-D70A051CDCF2}" type="presOf" srcId="{84C02EE2-1E98-452F-B303-4386BB31397E}" destId="{1F5DDBF7-5859-4C1B-A376-DAFCD760509C}" srcOrd="0" destOrd="0" presId="urn:microsoft.com/office/officeart/2005/8/layout/orgChart1"/>
    <dgm:cxn modelId="{449F22CF-C71F-4AC0-BD7A-AF0ABBCEC018}" type="presOf" srcId="{7958D2D3-797E-40E8-9186-3CAEF47747FB}" destId="{0784C1A3-FBE2-417D-A3C8-C01785D8EEB0}" srcOrd="0" destOrd="0" presId="urn:microsoft.com/office/officeart/2005/8/layout/orgChart1"/>
    <dgm:cxn modelId="{75FFA6DC-C609-416C-9122-6BAB708C6BB4}" type="presOf" srcId="{BFF44075-31E0-4872-A491-CD55CD0F1E42}" destId="{C46FE49A-00E8-4160-8CC1-2039343D3241}" srcOrd="0" destOrd="0" presId="urn:microsoft.com/office/officeart/2005/8/layout/orgChart1"/>
    <dgm:cxn modelId="{9A225FE1-BB28-446A-8DDD-CB2E57E43F7B}" type="presOf" srcId="{FB45A880-B9EC-4F24-9AFB-734536227C05}" destId="{1CCE9E72-47B9-4A42-AE3A-362AE832CC0A}" srcOrd="0" destOrd="0" presId="urn:microsoft.com/office/officeart/2005/8/layout/orgChart1"/>
    <dgm:cxn modelId="{806F0DE4-C1F9-4E4C-A737-4FCC81DA1E99}" type="presOf" srcId="{DCC6F643-7193-4ACF-8CD2-56E70E01C128}" destId="{D738A16F-D9ED-4512-9265-45EA10ED68E1}" srcOrd="1" destOrd="0" presId="urn:microsoft.com/office/officeart/2005/8/layout/orgChart1"/>
    <dgm:cxn modelId="{983C73EE-92F0-49C9-90BA-46DA86E910D1}" type="presOf" srcId="{1E3C9010-BA97-4494-8022-ACE57AF8EAAD}" destId="{9FFC3FBD-A526-471C-8FCA-261E19B2715C}" srcOrd="0" destOrd="0" presId="urn:microsoft.com/office/officeart/2005/8/layout/orgChart1"/>
    <dgm:cxn modelId="{5A9A7AF6-97DD-4B4B-9D10-2BB0870E06EB}" srcId="{DCC6F643-7193-4ACF-8CD2-56E70E01C128}" destId="{BFF44075-31E0-4872-A491-CD55CD0F1E42}" srcOrd="0" destOrd="0" parTransId="{1E3C9010-BA97-4494-8022-ACE57AF8EAAD}" sibTransId="{DA299461-BDDB-4FF8-98AC-384237DCF7D1}"/>
    <dgm:cxn modelId="{A65497F8-BB65-40C7-9D06-574C00EA6684}" srcId="{DCC6F643-7193-4ACF-8CD2-56E70E01C128}" destId="{91961D7D-D8F4-494A-AA4A-C51820DFF63A}" srcOrd="1" destOrd="0" parTransId="{84C02EE2-1E98-452F-B303-4386BB31397E}" sibTransId="{91D6E678-D144-4599-AC72-DC18B288C276}"/>
    <dgm:cxn modelId="{58E4AB68-BE07-4786-9E58-247C21296ECB}" type="presParOf" srcId="{2ABA99DF-A2EE-4DA5-B9DA-036F275BA426}" destId="{A6AD3FC7-FC27-4587-90EB-735146AF53C9}" srcOrd="0" destOrd="0" presId="urn:microsoft.com/office/officeart/2005/8/layout/orgChart1"/>
    <dgm:cxn modelId="{AD6C7DD3-00FC-4364-9E51-19D285785C5A}" type="presParOf" srcId="{A6AD3FC7-FC27-4587-90EB-735146AF53C9}" destId="{F2549302-3A09-4257-9C9F-3FB5AB583428}" srcOrd="0" destOrd="0" presId="urn:microsoft.com/office/officeart/2005/8/layout/orgChart1"/>
    <dgm:cxn modelId="{B2CF3392-B938-43B0-967C-D417BAC182E9}" type="presParOf" srcId="{F2549302-3A09-4257-9C9F-3FB5AB583428}" destId="{3C69C53F-37CF-4C8C-ADCE-CE9BC7B55C31}" srcOrd="0" destOrd="0" presId="urn:microsoft.com/office/officeart/2005/8/layout/orgChart1"/>
    <dgm:cxn modelId="{758BC142-980D-4631-9B71-E5D888DC388E}" type="presParOf" srcId="{F2549302-3A09-4257-9C9F-3FB5AB583428}" destId="{D738A16F-D9ED-4512-9265-45EA10ED68E1}" srcOrd="1" destOrd="0" presId="urn:microsoft.com/office/officeart/2005/8/layout/orgChart1"/>
    <dgm:cxn modelId="{D2EB25BC-D408-4D32-B903-AC593E656524}" type="presParOf" srcId="{A6AD3FC7-FC27-4587-90EB-735146AF53C9}" destId="{4DACCAF4-A85E-4D72-AF31-B3B8F1104DB0}" srcOrd="1" destOrd="0" presId="urn:microsoft.com/office/officeart/2005/8/layout/orgChart1"/>
    <dgm:cxn modelId="{2B05AE6F-CC50-46E6-82D6-564A6FE8BA42}" type="presParOf" srcId="{4DACCAF4-A85E-4D72-AF31-B3B8F1104DB0}" destId="{9FFC3FBD-A526-471C-8FCA-261E19B2715C}" srcOrd="0" destOrd="0" presId="urn:microsoft.com/office/officeart/2005/8/layout/orgChart1"/>
    <dgm:cxn modelId="{22C7BDF0-9820-4B07-A097-96214D6510E3}" type="presParOf" srcId="{4DACCAF4-A85E-4D72-AF31-B3B8F1104DB0}" destId="{6DE387D1-A625-4667-AEC7-4584420EA0EF}" srcOrd="1" destOrd="0" presId="urn:microsoft.com/office/officeart/2005/8/layout/orgChart1"/>
    <dgm:cxn modelId="{1DAE23A8-13BC-4842-AC58-508FC3DA394A}" type="presParOf" srcId="{6DE387D1-A625-4667-AEC7-4584420EA0EF}" destId="{1300CBB5-F2EC-4799-BB4E-0A008B47865A}" srcOrd="0" destOrd="0" presId="urn:microsoft.com/office/officeart/2005/8/layout/orgChart1"/>
    <dgm:cxn modelId="{C96DE7E1-C9AC-44D1-A9BD-E43F537AB3AC}" type="presParOf" srcId="{1300CBB5-F2EC-4799-BB4E-0A008B47865A}" destId="{C46FE49A-00E8-4160-8CC1-2039343D3241}" srcOrd="0" destOrd="0" presId="urn:microsoft.com/office/officeart/2005/8/layout/orgChart1"/>
    <dgm:cxn modelId="{18BC889C-6C5B-4205-86E0-DCA419EC4F7C}" type="presParOf" srcId="{1300CBB5-F2EC-4799-BB4E-0A008B47865A}" destId="{8C04E7B2-81A8-4BF3-BB5C-373A338AEFC7}" srcOrd="1" destOrd="0" presId="urn:microsoft.com/office/officeart/2005/8/layout/orgChart1"/>
    <dgm:cxn modelId="{A2CECC48-B4A0-4F81-A78E-127B4D3C9D06}" type="presParOf" srcId="{6DE387D1-A625-4667-AEC7-4584420EA0EF}" destId="{147F5229-B548-4FD7-9CF5-A267B2ED4BBC}" srcOrd="1" destOrd="0" presId="urn:microsoft.com/office/officeart/2005/8/layout/orgChart1"/>
    <dgm:cxn modelId="{A2FFE95C-D62D-441A-B845-F0BDF800EA09}" type="presParOf" srcId="{147F5229-B548-4FD7-9CF5-A267B2ED4BBC}" destId="{D3585253-0DC7-4281-BB03-6A048DACE82F}" srcOrd="0" destOrd="0" presId="urn:microsoft.com/office/officeart/2005/8/layout/orgChart1"/>
    <dgm:cxn modelId="{44E135A6-02AE-4F45-91EA-5F605FF7A853}" type="presParOf" srcId="{147F5229-B548-4FD7-9CF5-A267B2ED4BBC}" destId="{D9F802E0-732C-4829-AD40-1DA4FF62F17A}" srcOrd="1" destOrd="0" presId="urn:microsoft.com/office/officeart/2005/8/layout/orgChart1"/>
    <dgm:cxn modelId="{8E6737D3-DAFB-448B-A364-F78ACC4D7593}" type="presParOf" srcId="{D9F802E0-732C-4829-AD40-1DA4FF62F17A}" destId="{B6724098-FF97-4CB9-B7B9-70D502745B5B}" srcOrd="0" destOrd="0" presId="urn:microsoft.com/office/officeart/2005/8/layout/orgChart1"/>
    <dgm:cxn modelId="{38CBF79B-1D36-47AE-A488-3E8712C29B6A}" type="presParOf" srcId="{B6724098-FF97-4CB9-B7B9-70D502745B5B}" destId="{0784C1A3-FBE2-417D-A3C8-C01785D8EEB0}" srcOrd="0" destOrd="0" presId="urn:microsoft.com/office/officeart/2005/8/layout/orgChart1"/>
    <dgm:cxn modelId="{E5B294DF-5F0E-4941-9A04-276176013394}" type="presParOf" srcId="{B6724098-FF97-4CB9-B7B9-70D502745B5B}" destId="{6B66DD1C-F6BA-4039-AE59-C455C11E8F77}" srcOrd="1" destOrd="0" presId="urn:microsoft.com/office/officeart/2005/8/layout/orgChart1"/>
    <dgm:cxn modelId="{9051E7D4-BCB0-4A4C-843F-A05AB2A556B5}" type="presParOf" srcId="{D9F802E0-732C-4829-AD40-1DA4FF62F17A}" destId="{152F344A-70A6-4398-9787-3829D02FC044}" srcOrd="1" destOrd="0" presId="urn:microsoft.com/office/officeart/2005/8/layout/orgChart1"/>
    <dgm:cxn modelId="{06CC1BB9-CF37-4ADE-AC8A-9DD0B55EF128}" type="presParOf" srcId="{D9F802E0-732C-4829-AD40-1DA4FF62F17A}" destId="{7E27126C-8DEF-4346-92D7-6B57156490E8}" srcOrd="2" destOrd="0" presId="urn:microsoft.com/office/officeart/2005/8/layout/orgChart1"/>
    <dgm:cxn modelId="{990D564F-223E-485F-965C-B76344BDF3AB}" type="presParOf" srcId="{147F5229-B548-4FD7-9CF5-A267B2ED4BBC}" destId="{1CCE9E72-47B9-4A42-AE3A-362AE832CC0A}" srcOrd="2" destOrd="0" presId="urn:microsoft.com/office/officeart/2005/8/layout/orgChart1"/>
    <dgm:cxn modelId="{273AFA72-DE6C-49CC-98C8-6A54F976C69A}" type="presParOf" srcId="{147F5229-B548-4FD7-9CF5-A267B2ED4BBC}" destId="{D6AD3729-F8AE-46EE-92E6-6540B5BA243F}" srcOrd="3" destOrd="0" presId="urn:microsoft.com/office/officeart/2005/8/layout/orgChart1"/>
    <dgm:cxn modelId="{C93C00D8-4477-4FA4-95D0-EBB2FF2A1D7C}" type="presParOf" srcId="{D6AD3729-F8AE-46EE-92E6-6540B5BA243F}" destId="{30E0F07A-E2AD-48F0-BBFB-E81733F22031}" srcOrd="0" destOrd="0" presId="urn:microsoft.com/office/officeart/2005/8/layout/orgChart1"/>
    <dgm:cxn modelId="{1A591EDD-09B5-4EBA-9274-28D6A9AEFE0B}" type="presParOf" srcId="{30E0F07A-E2AD-48F0-BBFB-E81733F22031}" destId="{A752B2C4-AA2A-4163-9CBC-6F90D1A92193}" srcOrd="0" destOrd="0" presId="urn:microsoft.com/office/officeart/2005/8/layout/orgChart1"/>
    <dgm:cxn modelId="{C10A5981-5353-425E-A91F-24C45C86AFA8}" type="presParOf" srcId="{30E0F07A-E2AD-48F0-BBFB-E81733F22031}" destId="{DAE14378-63BA-48E1-8882-B88D4F798B5B}" srcOrd="1" destOrd="0" presId="urn:microsoft.com/office/officeart/2005/8/layout/orgChart1"/>
    <dgm:cxn modelId="{DAF2190A-8560-485B-A0FB-1794AE4B3CEA}" type="presParOf" srcId="{D6AD3729-F8AE-46EE-92E6-6540B5BA243F}" destId="{BAF96F62-C683-4381-A9F4-A918B2928E52}" srcOrd="1" destOrd="0" presId="urn:microsoft.com/office/officeart/2005/8/layout/orgChart1"/>
    <dgm:cxn modelId="{13D3790F-1575-4D7C-9AB3-FBC2C1AF0612}" type="presParOf" srcId="{D6AD3729-F8AE-46EE-92E6-6540B5BA243F}" destId="{1836E215-D875-44A0-AFFA-808E02D86370}" srcOrd="2" destOrd="0" presId="urn:microsoft.com/office/officeart/2005/8/layout/orgChart1"/>
    <dgm:cxn modelId="{BA545AC8-F89F-4CDF-811A-900E590F762A}" type="presParOf" srcId="{6DE387D1-A625-4667-AEC7-4584420EA0EF}" destId="{1EFD7B78-88D5-48A2-BB00-D8D4FC53820E}" srcOrd="2" destOrd="0" presId="urn:microsoft.com/office/officeart/2005/8/layout/orgChart1"/>
    <dgm:cxn modelId="{4DE381FF-9001-45B4-B2FB-B7B24258D3AF}" type="presParOf" srcId="{4DACCAF4-A85E-4D72-AF31-B3B8F1104DB0}" destId="{1F5DDBF7-5859-4C1B-A376-DAFCD760509C}" srcOrd="2" destOrd="0" presId="urn:microsoft.com/office/officeart/2005/8/layout/orgChart1"/>
    <dgm:cxn modelId="{7A931606-84C6-455E-B79C-127806922235}" type="presParOf" srcId="{4DACCAF4-A85E-4D72-AF31-B3B8F1104DB0}" destId="{27E9F745-CA50-4701-BE46-D748FB7F9D6F}" srcOrd="3" destOrd="0" presId="urn:microsoft.com/office/officeart/2005/8/layout/orgChart1"/>
    <dgm:cxn modelId="{F5E9C2C8-AAD0-4185-93F7-133A933C8CC2}" type="presParOf" srcId="{27E9F745-CA50-4701-BE46-D748FB7F9D6F}" destId="{4C36AA85-8082-4A61-9A70-86F68146E8F2}" srcOrd="0" destOrd="0" presId="urn:microsoft.com/office/officeart/2005/8/layout/orgChart1"/>
    <dgm:cxn modelId="{A8AA65B5-40A6-453A-A0D8-E4D17276A55F}" type="presParOf" srcId="{4C36AA85-8082-4A61-9A70-86F68146E8F2}" destId="{CCEBF84F-90DF-4934-9CB6-762443A5EC72}" srcOrd="0" destOrd="0" presId="urn:microsoft.com/office/officeart/2005/8/layout/orgChart1"/>
    <dgm:cxn modelId="{23A5236D-1B65-48AB-B1AA-0FED3B9FCC01}" type="presParOf" srcId="{4C36AA85-8082-4A61-9A70-86F68146E8F2}" destId="{714A6ABB-0188-40F8-B53E-3148A31DA728}" srcOrd="1" destOrd="0" presId="urn:microsoft.com/office/officeart/2005/8/layout/orgChart1"/>
    <dgm:cxn modelId="{0471A746-BCC2-4989-974E-2FF3CFBD0D4D}" type="presParOf" srcId="{27E9F745-CA50-4701-BE46-D748FB7F9D6F}" destId="{C3EBE7B8-E02E-403D-8F85-F7FD2A30A5CF}" srcOrd="1" destOrd="0" presId="urn:microsoft.com/office/officeart/2005/8/layout/orgChart1"/>
    <dgm:cxn modelId="{E34BB5D0-D1E4-46A8-9943-D61529C7BD05}" type="presParOf" srcId="{27E9F745-CA50-4701-BE46-D748FB7F9D6F}" destId="{2FC73625-DDB2-482D-98F0-D55A6ED82AB4}" srcOrd="2" destOrd="0" presId="urn:microsoft.com/office/officeart/2005/8/layout/orgChart1"/>
    <dgm:cxn modelId="{FA765995-5AC0-41E6-AC47-C04C69066ED1}" type="presParOf" srcId="{4DACCAF4-A85E-4D72-AF31-B3B8F1104DB0}" destId="{1259F667-7211-410F-97A6-D47559F24D2F}" srcOrd="4" destOrd="0" presId="urn:microsoft.com/office/officeart/2005/8/layout/orgChart1"/>
    <dgm:cxn modelId="{E13228F8-DD2E-4591-928A-E80EEC7DA480}" type="presParOf" srcId="{4DACCAF4-A85E-4D72-AF31-B3B8F1104DB0}" destId="{99C4A6DB-1A8B-4305-84DD-C39C52794153}" srcOrd="5" destOrd="0" presId="urn:microsoft.com/office/officeart/2005/8/layout/orgChart1"/>
    <dgm:cxn modelId="{A3AD01E9-DD5D-4266-B5C3-01E6A1E0E422}" type="presParOf" srcId="{99C4A6DB-1A8B-4305-84DD-C39C52794153}" destId="{B91EE02E-3A44-479E-A4D5-B98A1D633985}" srcOrd="0" destOrd="0" presId="urn:microsoft.com/office/officeart/2005/8/layout/orgChart1"/>
    <dgm:cxn modelId="{F78592CF-541C-4945-9EE4-B56CDDBF437D}" type="presParOf" srcId="{B91EE02E-3A44-479E-A4D5-B98A1D633985}" destId="{14692CCD-D579-45C0-B41C-F3E636DEE574}" srcOrd="0" destOrd="0" presId="urn:microsoft.com/office/officeart/2005/8/layout/orgChart1"/>
    <dgm:cxn modelId="{85007526-0D4D-444B-98E6-FA89DB450CA2}" type="presParOf" srcId="{B91EE02E-3A44-479E-A4D5-B98A1D633985}" destId="{91CDB0F4-1E12-402A-AD88-1C8614E26A80}" srcOrd="1" destOrd="0" presId="urn:microsoft.com/office/officeart/2005/8/layout/orgChart1"/>
    <dgm:cxn modelId="{8423B154-81FE-4B2C-B324-DF0446AD3DE0}" type="presParOf" srcId="{99C4A6DB-1A8B-4305-84DD-C39C52794153}" destId="{33C36F52-A31C-4D74-8DF3-8B26E55FC27E}" srcOrd="1" destOrd="0" presId="urn:microsoft.com/office/officeart/2005/8/layout/orgChart1"/>
    <dgm:cxn modelId="{A97E0F2F-D196-4095-88CE-C9F38A454284}" type="presParOf" srcId="{99C4A6DB-1A8B-4305-84DD-C39C52794153}" destId="{3B38DB4A-A2B3-4609-BD17-6A2D32B41D82}" srcOrd="2" destOrd="0" presId="urn:microsoft.com/office/officeart/2005/8/layout/orgChart1"/>
    <dgm:cxn modelId="{35E5644B-0906-4714-ABC0-79A9581F1B55}" type="presParOf" srcId="{4DACCAF4-A85E-4D72-AF31-B3B8F1104DB0}" destId="{FFD1DB0B-9A32-4480-A59E-6BDFDCD43FE2}" srcOrd="6" destOrd="0" presId="urn:microsoft.com/office/officeart/2005/8/layout/orgChart1"/>
    <dgm:cxn modelId="{92B91A82-797C-44C9-ABB9-31DB8598D36A}" type="presParOf" srcId="{4DACCAF4-A85E-4D72-AF31-B3B8F1104DB0}" destId="{5CDE5A1F-9BD6-4D37-B42D-3E23002B936D}" srcOrd="7" destOrd="0" presId="urn:microsoft.com/office/officeart/2005/8/layout/orgChart1"/>
    <dgm:cxn modelId="{411499F0-7582-4BBE-98B2-A239751665BA}" type="presParOf" srcId="{5CDE5A1F-9BD6-4D37-B42D-3E23002B936D}" destId="{718225D6-5738-4AD6-B554-6B16ADFF1EF5}" srcOrd="0" destOrd="0" presId="urn:microsoft.com/office/officeart/2005/8/layout/orgChart1"/>
    <dgm:cxn modelId="{52542C22-CBAB-4BE7-B1A3-6F755E6B47F8}" type="presParOf" srcId="{718225D6-5738-4AD6-B554-6B16ADFF1EF5}" destId="{67603971-73D6-400F-8962-310B6B3373EF}" srcOrd="0" destOrd="0" presId="urn:microsoft.com/office/officeart/2005/8/layout/orgChart1"/>
    <dgm:cxn modelId="{FB4423A0-AE06-41FF-8B23-63109392A2AC}" type="presParOf" srcId="{718225D6-5738-4AD6-B554-6B16ADFF1EF5}" destId="{14C61402-5849-4546-A994-164A30116E48}" srcOrd="1" destOrd="0" presId="urn:microsoft.com/office/officeart/2005/8/layout/orgChart1"/>
    <dgm:cxn modelId="{947F3C36-130A-4098-854A-66235085E930}" type="presParOf" srcId="{5CDE5A1F-9BD6-4D37-B42D-3E23002B936D}" destId="{656AA0E6-A506-4D06-8BBD-A43B3816698F}" srcOrd="1" destOrd="0" presId="urn:microsoft.com/office/officeart/2005/8/layout/orgChart1"/>
    <dgm:cxn modelId="{C363FD8A-8FFB-4D9A-974D-781A1A7BD3C2}" type="presParOf" srcId="{5CDE5A1F-9BD6-4D37-B42D-3E23002B936D}" destId="{E5048CAF-1FCF-461C-9895-8BA059C2C8BD}" srcOrd="2" destOrd="0" presId="urn:microsoft.com/office/officeart/2005/8/layout/orgChart1"/>
    <dgm:cxn modelId="{E54FC868-366C-444D-9003-A4826E96AD44}" type="presParOf" srcId="{A6AD3FC7-FC27-4587-90EB-735146AF53C9}" destId="{F0CDC6DA-24A2-4694-BBB1-34B1E9BEDE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0C46D-9FF4-40E4-971E-A7C091E103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6F643-7193-4ACF-8CD2-56E70E01C128}">
      <dgm:prSet phldrT="[Texto]" custT="1"/>
      <dgm:spPr/>
      <dgm:t>
        <a:bodyPr/>
        <a:lstStyle/>
        <a:p>
          <a:r>
            <a:rPr lang="es-CL" sz="1800" dirty="0"/>
            <a:t>Egresos afectos a impuestos</a:t>
          </a:r>
        </a:p>
      </dgm:t>
    </dgm:pt>
    <dgm:pt modelId="{7409BAAF-75FB-433B-A0ED-A8B849958570}" type="parTrans" cxnId="{156A0CAD-3EB0-40FB-A3B5-BF46CB7A9921}">
      <dgm:prSet/>
      <dgm:spPr/>
      <dgm:t>
        <a:bodyPr/>
        <a:lstStyle/>
        <a:p>
          <a:endParaRPr lang="es-CL" sz="1800"/>
        </a:p>
      </dgm:t>
    </dgm:pt>
    <dgm:pt modelId="{AAC9D6C6-6447-4502-B333-5AA4838AE46E}" type="sibTrans" cxnId="{156A0CAD-3EB0-40FB-A3B5-BF46CB7A9921}">
      <dgm:prSet/>
      <dgm:spPr/>
      <dgm:t>
        <a:bodyPr/>
        <a:lstStyle/>
        <a:p>
          <a:endParaRPr lang="es-CL" sz="1800"/>
        </a:p>
      </dgm:t>
    </dgm:pt>
    <dgm:pt modelId="{BFF44075-31E0-4872-A491-CD55CD0F1E42}">
      <dgm:prSet phldrT="[Texto]" custT="1"/>
      <dgm:spPr/>
      <dgm:t>
        <a:bodyPr/>
        <a:lstStyle/>
        <a:p>
          <a:r>
            <a:rPr lang="es-CL" sz="1800" dirty="0"/>
            <a:t>Costos de fabricación</a:t>
          </a:r>
        </a:p>
      </dgm:t>
    </dgm:pt>
    <dgm:pt modelId="{1E3C9010-BA97-4494-8022-ACE57AF8EAAD}" type="parTrans" cxnId="{5A9A7AF6-97DD-4B4B-9D10-2BB0870E06EB}">
      <dgm:prSet/>
      <dgm:spPr/>
      <dgm:t>
        <a:bodyPr/>
        <a:lstStyle/>
        <a:p>
          <a:endParaRPr lang="es-CL" sz="1800"/>
        </a:p>
      </dgm:t>
    </dgm:pt>
    <dgm:pt modelId="{DA299461-BDDB-4FF8-98AC-384237DCF7D1}" type="sibTrans" cxnId="{5A9A7AF6-97DD-4B4B-9D10-2BB0870E06EB}">
      <dgm:prSet/>
      <dgm:spPr/>
      <dgm:t>
        <a:bodyPr/>
        <a:lstStyle/>
        <a:p>
          <a:endParaRPr lang="es-CL" sz="1800"/>
        </a:p>
      </dgm:t>
    </dgm:pt>
    <dgm:pt modelId="{91961D7D-D8F4-494A-AA4A-C51820DFF63A}">
      <dgm:prSet phldrT="[Texto]" custT="1"/>
      <dgm:spPr/>
      <dgm:t>
        <a:bodyPr/>
        <a:lstStyle/>
        <a:p>
          <a:r>
            <a:rPr lang="es-CL" sz="1800" dirty="0"/>
            <a:t>Gastos de operación</a:t>
          </a:r>
        </a:p>
      </dgm:t>
    </dgm:pt>
    <dgm:pt modelId="{84C02EE2-1E98-452F-B303-4386BB31397E}" type="parTrans" cxnId="{A65497F8-BB65-40C7-9D06-574C00EA6684}">
      <dgm:prSet/>
      <dgm:spPr/>
      <dgm:t>
        <a:bodyPr/>
        <a:lstStyle/>
        <a:p>
          <a:endParaRPr lang="es-CL" sz="1800"/>
        </a:p>
      </dgm:t>
    </dgm:pt>
    <dgm:pt modelId="{91D6E678-D144-4599-AC72-DC18B288C276}" type="sibTrans" cxnId="{A65497F8-BB65-40C7-9D06-574C00EA6684}">
      <dgm:prSet/>
      <dgm:spPr/>
      <dgm:t>
        <a:bodyPr/>
        <a:lstStyle/>
        <a:p>
          <a:endParaRPr lang="es-CL" sz="1800"/>
        </a:p>
      </dgm:t>
    </dgm:pt>
    <dgm:pt modelId="{097181A4-CECC-4386-BD2E-A200EB879378}">
      <dgm:prSet phldrT="[Texto]" custT="1"/>
      <dgm:spPr/>
      <dgm:t>
        <a:bodyPr/>
        <a:lstStyle/>
        <a:p>
          <a:r>
            <a:rPr lang="es-CL" sz="1800" dirty="0"/>
            <a:t>Otros</a:t>
          </a:r>
        </a:p>
      </dgm:t>
    </dgm:pt>
    <dgm:pt modelId="{AF790FA4-3629-4455-AAC1-A39BE473255C}" type="parTrans" cxnId="{8CCB2908-B391-4D1F-A8BA-FCF3EF367A42}">
      <dgm:prSet/>
      <dgm:spPr/>
      <dgm:t>
        <a:bodyPr/>
        <a:lstStyle/>
        <a:p>
          <a:endParaRPr lang="es-CL" sz="1800"/>
        </a:p>
      </dgm:t>
    </dgm:pt>
    <dgm:pt modelId="{0A854604-5E06-4180-8A41-EC4BE01693E4}" type="sibTrans" cxnId="{8CCB2908-B391-4D1F-A8BA-FCF3EF367A42}">
      <dgm:prSet/>
      <dgm:spPr/>
      <dgm:t>
        <a:bodyPr/>
        <a:lstStyle/>
        <a:p>
          <a:endParaRPr lang="es-CL" sz="1800"/>
        </a:p>
      </dgm:t>
    </dgm:pt>
    <dgm:pt modelId="{E37EA907-7903-460E-A9D4-A5BD5E5855F6}">
      <dgm:prSet custT="1"/>
      <dgm:spPr/>
      <dgm:t>
        <a:bodyPr/>
        <a:lstStyle/>
        <a:p>
          <a:r>
            <a:rPr lang="es-CL" sz="1800" dirty="0"/>
            <a:t>Financieros</a:t>
          </a:r>
        </a:p>
      </dgm:t>
    </dgm:pt>
    <dgm:pt modelId="{E3C4051F-33F8-4804-A49C-0398CCFEDC31}" type="parTrans" cxnId="{230CD16C-4B93-43DD-BC52-72641A5C1CC8}">
      <dgm:prSet/>
      <dgm:spPr/>
      <dgm:t>
        <a:bodyPr/>
        <a:lstStyle/>
        <a:p>
          <a:endParaRPr lang="es-CL" sz="1800"/>
        </a:p>
      </dgm:t>
    </dgm:pt>
    <dgm:pt modelId="{D0485968-7E35-4614-807A-BB8913C38F90}" type="sibTrans" cxnId="{230CD16C-4B93-43DD-BC52-72641A5C1CC8}">
      <dgm:prSet/>
      <dgm:spPr/>
      <dgm:t>
        <a:bodyPr/>
        <a:lstStyle/>
        <a:p>
          <a:endParaRPr lang="es-CL" sz="1800"/>
        </a:p>
      </dgm:t>
    </dgm:pt>
    <dgm:pt modelId="{7958D2D3-797E-40E8-9186-3CAEF47747FB}">
      <dgm:prSet custT="1"/>
      <dgm:spPr/>
      <dgm:t>
        <a:bodyPr/>
        <a:lstStyle/>
        <a:p>
          <a:r>
            <a:rPr lang="es-CL" sz="1800" dirty="0"/>
            <a:t>Costos directos de fabricación</a:t>
          </a:r>
        </a:p>
      </dgm:t>
    </dgm:pt>
    <dgm:pt modelId="{2A3BA37F-4CA0-48D4-BA81-7223F99D1D7F}" type="parTrans" cxnId="{8299AE7B-355B-48E8-B3C2-2E6E188EEC04}">
      <dgm:prSet/>
      <dgm:spPr/>
      <dgm:t>
        <a:bodyPr/>
        <a:lstStyle/>
        <a:p>
          <a:endParaRPr lang="es-CL" sz="1800"/>
        </a:p>
      </dgm:t>
    </dgm:pt>
    <dgm:pt modelId="{94D74B16-022F-4DF7-9242-461EAA38AE40}" type="sibTrans" cxnId="{8299AE7B-355B-48E8-B3C2-2E6E188EEC04}">
      <dgm:prSet/>
      <dgm:spPr/>
      <dgm:t>
        <a:bodyPr/>
        <a:lstStyle/>
        <a:p>
          <a:endParaRPr lang="es-CL" sz="1800"/>
        </a:p>
      </dgm:t>
    </dgm:pt>
    <dgm:pt modelId="{DFB137C6-2B42-40C5-A5CC-2CC08B3CE390}">
      <dgm:prSet custT="1"/>
      <dgm:spPr/>
      <dgm:t>
        <a:bodyPr/>
        <a:lstStyle/>
        <a:p>
          <a:r>
            <a:rPr lang="es-CL" sz="1800" dirty="0"/>
            <a:t>Costos indirectos de fabricación</a:t>
          </a:r>
        </a:p>
      </dgm:t>
    </dgm:pt>
    <dgm:pt modelId="{FB45A880-B9EC-4F24-9AFB-734536227C05}" type="parTrans" cxnId="{0BE2281B-9A57-4ADE-85C0-7DBFCD24628C}">
      <dgm:prSet/>
      <dgm:spPr/>
      <dgm:t>
        <a:bodyPr/>
        <a:lstStyle/>
        <a:p>
          <a:endParaRPr lang="es-CL" sz="1800"/>
        </a:p>
      </dgm:t>
    </dgm:pt>
    <dgm:pt modelId="{2BC1F069-3C1C-4139-82A7-6330F55AD184}" type="sibTrans" cxnId="{0BE2281B-9A57-4ADE-85C0-7DBFCD24628C}">
      <dgm:prSet/>
      <dgm:spPr/>
      <dgm:t>
        <a:bodyPr/>
        <a:lstStyle/>
        <a:p>
          <a:endParaRPr lang="es-CL" sz="1800"/>
        </a:p>
      </dgm:t>
    </dgm:pt>
    <dgm:pt modelId="{D5AF2C4F-035F-4644-A926-A2848BC9C0C2}">
      <dgm:prSet custT="1"/>
      <dgm:spPr/>
      <dgm:t>
        <a:bodyPr/>
        <a:lstStyle/>
        <a:p>
          <a:r>
            <a:rPr lang="es-CL" sz="1800" dirty="0"/>
            <a:t>Gastos generales y de administración</a:t>
          </a:r>
        </a:p>
      </dgm:t>
    </dgm:pt>
    <dgm:pt modelId="{CA68963B-40B9-4362-A1F1-D26B3D4E4B3A}" type="parTrans" cxnId="{62AD2891-D2FD-401A-B6D7-DD4ECC340475}">
      <dgm:prSet/>
      <dgm:spPr/>
      <dgm:t>
        <a:bodyPr/>
        <a:lstStyle/>
        <a:p>
          <a:endParaRPr lang="es-CL" sz="1800"/>
        </a:p>
      </dgm:t>
    </dgm:pt>
    <dgm:pt modelId="{16579AA5-C999-4D00-AD2C-2C3BC845F315}" type="sibTrans" cxnId="{62AD2891-D2FD-401A-B6D7-DD4ECC340475}">
      <dgm:prSet/>
      <dgm:spPr/>
      <dgm:t>
        <a:bodyPr/>
        <a:lstStyle/>
        <a:p>
          <a:endParaRPr lang="es-CL" sz="1800"/>
        </a:p>
      </dgm:t>
    </dgm:pt>
    <dgm:pt modelId="{115C9AD6-1F4F-4E5C-8595-7BAFABC8D45A}">
      <dgm:prSet custT="1"/>
      <dgm:spPr/>
      <dgm:t>
        <a:bodyPr/>
        <a:lstStyle/>
        <a:p>
          <a:r>
            <a:rPr lang="es-CL" sz="1800" dirty="0"/>
            <a:t>Gastos de venta</a:t>
          </a:r>
        </a:p>
      </dgm:t>
    </dgm:pt>
    <dgm:pt modelId="{09671A20-0B62-4187-B304-286FE31B8D8C}" type="parTrans" cxnId="{98294FC4-8802-4915-ADB4-71EE0F9B34EB}">
      <dgm:prSet/>
      <dgm:spPr/>
      <dgm:t>
        <a:bodyPr/>
        <a:lstStyle/>
        <a:p>
          <a:endParaRPr lang="es-CL" sz="1800"/>
        </a:p>
      </dgm:t>
    </dgm:pt>
    <dgm:pt modelId="{A071DD99-5FC0-4508-BECB-69169AE9A0D9}" type="sibTrans" cxnId="{98294FC4-8802-4915-ADB4-71EE0F9B34EB}">
      <dgm:prSet/>
      <dgm:spPr/>
      <dgm:t>
        <a:bodyPr/>
        <a:lstStyle/>
        <a:p>
          <a:endParaRPr lang="es-CL" sz="1800"/>
        </a:p>
      </dgm:t>
    </dgm:pt>
    <dgm:pt modelId="{2ABA99DF-A2EE-4DA5-B9DA-036F275BA426}" type="pres">
      <dgm:prSet presAssocID="{9290C46D-9FF4-40E4-971E-A7C091E103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AD3FC7-FC27-4587-90EB-735146AF53C9}" type="pres">
      <dgm:prSet presAssocID="{DCC6F643-7193-4ACF-8CD2-56E70E01C128}" presName="hierRoot1" presStyleCnt="0">
        <dgm:presLayoutVars>
          <dgm:hierBranch val="init"/>
        </dgm:presLayoutVars>
      </dgm:prSet>
      <dgm:spPr/>
    </dgm:pt>
    <dgm:pt modelId="{F2549302-3A09-4257-9C9F-3FB5AB583428}" type="pres">
      <dgm:prSet presAssocID="{DCC6F643-7193-4ACF-8CD2-56E70E01C128}" presName="rootComposite1" presStyleCnt="0"/>
      <dgm:spPr/>
    </dgm:pt>
    <dgm:pt modelId="{3C69C53F-37CF-4C8C-ADCE-CE9BC7B55C31}" type="pres">
      <dgm:prSet presAssocID="{DCC6F643-7193-4ACF-8CD2-56E70E01C128}" presName="rootText1" presStyleLbl="node0" presStyleIdx="0" presStyleCnt="1">
        <dgm:presLayoutVars>
          <dgm:chPref val="3"/>
        </dgm:presLayoutVars>
      </dgm:prSet>
      <dgm:spPr/>
    </dgm:pt>
    <dgm:pt modelId="{D738A16F-D9ED-4512-9265-45EA10ED68E1}" type="pres">
      <dgm:prSet presAssocID="{DCC6F643-7193-4ACF-8CD2-56E70E01C128}" presName="rootConnector1" presStyleLbl="node1" presStyleIdx="0" presStyleCnt="0"/>
      <dgm:spPr/>
    </dgm:pt>
    <dgm:pt modelId="{4DACCAF4-A85E-4D72-AF31-B3B8F1104DB0}" type="pres">
      <dgm:prSet presAssocID="{DCC6F643-7193-4ACF-8CD2-56E70E01C128}" presName="hierChild2" presStyleCnt="0"/>
      <dgm:spPr/>
    </dgm:pt>
    <dgm:pt modelId="{9FFC3FBD-A526-471C-8FCA-261E19B2715C}" type="pres">
      <dgm:prSet presAssocID="{1E3C9010-BA97-4494-8022-ACE57AF8EAAD}" presName="Name37" presStyleLbl="parChTrans1D2" presStyleIdx="0" presStyleCnt="4"/>
      <dgm:spPr/>
    </dgm:pt>
    <dgm:pt modelId="{6DE387D1-A625-4667-AEC7-4584420EA0EF}" type="pres">
      <dgm:prSet presAssocID="{BFF44075-31E0-4872-A491-CD55CD0F1E42}" presName="hierRoot2" presStyleCnt="0">
        <dgm:presLayoutVars>
          <dgm:hierBranch val="init"/>
        </dgm:presLayoutVars>
      </dgm:prSet>
      <dgm:spPr/>
    </dgm:pt>
    <dgm:pt modelId="{1300CBB5-F2EC-4799-BB4E-0A008B47865A}" type="pres">
      <dgm:prSet presAssocID="{BFF44075-31E0-4872-A491-CD55CD0F1E42}" presName="rootComposite" presStyleCnt="0"/>
      <dgm:spPr/>
    </dgm:pt>
    <dgm:pt modelId="{C46FE49A-00E8-4160-8CC1-2039343D3241}" type="pres">
      <dgm:prSet presAssocID="{BFF44075-31E0-4872-A491-CD55CD0F1E42}" presName="rootText" presStyleLbl="node2" presStyleIdx="0" presStyleCnt="4">
        <dgm:presLayoutVars>
          <dgm:chPref val="3"/>
        </dgm:presLayoutVars>
      </dgm:prSet>
      <dgm:spPr/>
    </dgm:pt>
    <dgm:pt modelId="{8C04E7B2-81A8-4BF3-BB5C-373A338AEFC7}" type="pres">
      <dgm:prSet presAssocID="{BFF44075-31E0-4872-A491-CD55CD0F1E42}" presName="rootConnector" presStyleLbl="node2" presStyleIdx="0" presStyleCnt="4"/>
      <dgm:spPr/>
    </dgm:pt>
    <dgm:pt modelId="{147F5229-B548-4FD7-9CF5-A267B2ED4BBC}" type="pres">
      <dgm:prSet presAssocID="{BFF44075-31E0-4872-A491-CD55CD0F1E42}" presName="hierChild4" presStyleCnt="0"/>
      <dgm:spPr/>
    </dgm:pt>
    <dgm:pt modelId="{D3585253-0DC7-4281-BB03-6A048DACE82F}" type="pres">
      <dgm:prSet presAssocID="{2A3BA37F-4CA0-48D4-BA81-7223F99D1D7F}" presName="Name37" presStyleLbl="parChTrans1D3" presStyleIdx="0" presStyleCnt="4"/>
      <dgm:spPr/>
    </dgm:pt>
    <dgm:pt modelId="{D9F802E0-732C-4829-AD40-1DA4FF62F17A}" type="pres">
      <dgm:prSet presAssocID="{7958D2D3-797E-40E8-9186-3CAEF47747FB}" presName="hierRoot2" presStyleCnt="0">
        <dgm:presLayoutVars>
          <dgm:hierBranch val="init"/>
        </dgm:presLayoutVars>
      </dgm:prSet>
      <dgm:spPr/>
    </dgm:pt>
    <dgm:pt modelId="{B6724098-FF97-4CB9-B7B9-70D502745B5B}" type="pres">
      <dgm:prSet presAssocID="{7958D2D3-797E-40E8-9186-3CAEF47747FB}" presName="rootComposite" presStyleCnt="0"/>
      <dgm:spPr/>
    </dgm:pt>
    <dgm:pt modelId="{0784C1A3-FBE2-417D-A3C8-C01785D8EEB0}" type="pres">
      <dgm:prSet presAssocID="{7958D2D3-797E-40E8-9186-3CAEF47747FB}" presName="rootText" presStyleLbl="node3" presStyleIdx="0" presStyleCnt="4">
        <dgm:presLayoutVars>
          <dgm:chPref val="3"/>
        </dgm:presLayoutVars>
      </dgm:prSet>
      <dgm:spPr/>
    </dgm:pt>
    <dgm:pt modelId="{6B66DD1C-F6BA-4039-AE59-C455C11E8F77}" type="pres">
      <dgm:prSet presAssocID="{7958D2D3-797E-40E8-9186-3CAEF47747FB}" presName="rootConnector" presStyleLbl="node3" presStyleIdx="0" presStyleCnt="4"/>
      <dgm:spPr/>
    </dgm:pt>
    <dgm:pt modelId="{152F344A-70A6-4398-9787-3829D02FC044}" type="pres">
      <dgm:prSet presAssocID="{7958D2D3-797E-40E8-9186-3CAEF47747FB}" presName="hierChild4" presStyleCnt="0"/>
      <dgm:spPr/>
    </dgm:pt>
    <dgm:pt modelId="{7E27126C-8DEF-4346-92D7-6B57156490E8}" type="pres">
      <dgm:prSet presAssocID="{7958D2D3-797E-40E8-9186-3CAEF47747FB}" presName="hierChild5" presStyleCnt="0"/>
      <dgm:spPr/>
    </dgm:pt>
    <dgm:pt modelId="{1CCE9E72-47B9-4A42-AE3A-362AE832CC0A}" type="pres">
      <dgm:prSet presAssocID="{FB45A880-B9EC-4F24-9AFB-734536227C05}" presName="Name37" presStyleLbl="parChTrans1D3" presStyleIdx="1" presStyleCnt="4"/>
      <dgm:spPr/>
    </dgm:pt>
    <dgm:pt modelId="{D6AD3729-F8AE-46EE-92E6-6540B5BA243F}" type="pres">
      <dgm:prSet presAssocID="{DFB137C6-2B42-40C5-A5CC-2CC08B3CE390}" presName="hierRoot2" presStyleCnt="0">
        <dgm:presLayoutVars>
          <dgm:hierBranch val="init"/>
        </dgm:presLayoutVars>
      </dgm:prSet>
      <dgm:spPr/>
    </dgm:pt>
    <dgm:pt modelId="{30E0F07A-E2AD-48F0-BBFB-E81733F22031}" type="pres">
      <dgm:prSet presAssocID="{DFB137C6-2B42-40C5-A5CC-2CC08B3CE390}" presName="rootComposite" presStyleCnt="0"/>
      <dgm:spPr/>
    </dgm:pt>
    <dgm:pt modelId="{A752B2C4-AA2A-4163-9CBC-6F90D1A92193}" type="pres">
      <dgm:prSet presAssocID="{DFB137C6-2B42-40C5-A5CC-2CC08B3CE390}" presName="rootText" presStyleLbl="node3" presStyleIdx="1" presStyleCnt="4">
        <dgm:presLayoutVars>
          <dgm:chPref val="3"/>
        </dgm:presLayoutVars>
      </dgm:prSet>
      <dgm:spPr/>
    </dgm:pt>
    <dgm:pt modelId="{DAE14378-63BA-48E1-8882-B88D4F798B5B}" type="pres">
      <dgm:prSet presAssocID="{DFB137C6-2B42-40C5-A5CC-2CC08B3CE390}" presName="rootConnector" presStyleLbl="node3" presStyleIdx="1" presStyleCnt="4"/>
      <dgm:spPr/>
    </dgm:pt>
    <dgm:pt modelId="{BAF96F62-C683-4381-A9F4-A918B2928E52}" type="pres">
      <dgm:prSet presAssocID="{DFB137C6-2B42-40C5-A5CC-2CC08B3CE390}" presName="hierChild4" presStyleCnt="0"/>
      <dgm:spPr/>
    </dgm:pt>
    <dgm:pt modelId="{1836E215-D875-44A0-AFFA-808E02D86370}" type="pres">
      <dgm:prSet presAssocID="{DFB137C6-2B42-40C5-A5CC-2CC08B3CE390}" presName="hierChild5" presStyleCnt="0"/>
      <dgm:spPr/>
    </dgm:pt>
    <dgm:pt modelId="{1EFD7B78-88D5-48A2-BB00-D8D4FC53820E}" type="pres">
      <dgm:prSet presAssocID="{BFF44075-31E0-4872-A491-CD55CD0F1E42}" presName="hierChild5" presStyleCnt="0"/>
      <dgm:spPr/>
    </dgm:pt>
    <dgm:pt modelId="{1F5DDBF7-5859-4C1B-A376-DAFCD760509C}" type="pres">
      <dgm:prSet presAssocID="{84C02EE2-1E98-452F-B303-4386BB31397E}" presName="Name37" presStyleLbl="parChTrans1D2" presStyleIdx="1" presStyleCnt="4"/>
      <dgm:spPr/>
    </dgm:pt>
    <dgm:pt modelId="{27E9F745-CA50-4701-BE46-D748FB7F9D6F}" type="pres">
      <dgm:prSet presAssocID="{91961D7D-D8F4-494A-AA4A-C51820DFF63A}" presName="hierRoot2" presStyleCnt="0">
        <dgm:presLayoutVars>
          <dgm:hierBranch val="init"/>
        </dgm:presLayoutVars>
      </dgm:prSet>
      <dgm:spPr/>
    </dgm:pt>
    <dgm:pt modelId="{4C36AA85-8082-4A61-9A70-86F68146E8F2}" type="pres">
      <dgm:prSet presAssocID="{91961D7D-D8F4-494A-AA4A-C51820DFF63A}" presName="rootComposite" presStyleCnt="0"/>
      <dgm:spPr/>
    </dgm:pt>
    <dgm:pt modelId="{CCEBF84F-90DF-4934-9CB6-762443A5EC72}" type="pres">
      <dgm:prSet presAssocID="{91961D7D-D8F4-494A-AA4A-C51820DFF63A}" presName="rootText" presStyleLbl="node2" presStyleIdx="1" presStyleCnt="4">
        <dgm:presLayoutVars>
          <dgm:chPref val="3"/>
        </dgm:presLayoutVars>
      </dgm:prSet>
      <dgm:spPr/>
    </dgm:pt>
    <dgm:pt modelId="{714A6ABB-0188-40F8-B53E-3148A31DA728}" type="pres">
      <dgm:prSet presAssocID="{91961D7D-D8F4-494A-AA4A-C51820DFF63A}" presName="rootConnector" presStyleLbl="node2" presStyleIdx="1" presStyleCnt="4"/>
      <dgm:spPr/>
    </dgm:pt>
    <dgm:pt modelId="{C3EBE7B8-E02E-403D-8F85-F7FD2A30A5CF}" type="pres">
      <dgm:prSet presAssocID="{91961D7D-D8F4-494A-AA4A-C51820DFF63A}" presName="hierChild4" presStyleCnt="0"/>
      <dgm:spPr/>
    </dgm:pt>
    <dgm:pt modelId="{9E16EC53-9987-48CE-9DA7-1F8FF985997D}" type="pres">
      <dgm:prSet presAssocID="{09671A20-0B62-4187-B304-286FE31B8D8C}" presName="Name37" presStyleLbl="parChTrans1D3" presStyleIdx="2" presStyleCnt="4"/>
      <dgm:spPr/>
    </dgm:pt>
    <dgm:pt modelId="{03B9B297-C169-4034-9DD7-8DC051E6DBB7}" type="pres">
      <dgm:prSet presAssocID="{115C9AD6-1F4F-4E5C-8595-7BAFABC8D45A}" presName="hierRoot2" presStyleCnt="0">
        <dgm:presLayoutVars>
          <dgm:hierBranch val="init"/>
        </dgm:presLayoutVars>
      </dgm:prSet>
      <dgm:spPr/>
    </dgm:pt>
    <dgm:pt modelId="{8D5DCC0A-3964-4519-BFE2-B12E2E769A13}" type="pres">
      <dgm:prSet presAssocID="{115C9AD6-1F4F-4E5C-8595-7BAFABC8D45A}" presName="rootComposite" presStyleCnt="0"/>
      <dgm:spPr/>
    </dgm:pt>
    <dgm:pt modelId="{E4954D63-A0DF-4F25-A190-8B3901A6340B}" type="pres">
      <dgm:prSet presAssocID="{115C9AD6-1F4F-4E5C-8595-7BAFABC8D45A}" presName="rootText" presStyleLbl="node3" presStyleIdx="2" presStyleCnt="4">
        <dgm:presLayoutVars>
          <dgm:chPref val="3"/>
        </dgm:presLayoutVars>
      </dgm:prSet>
      <dgm:spPr/>
    </dgm:pt>
    <dgm:pt modelId="{47A94482-0A6E-40D8-8C9A-CE7518574642}" type="pres">
      <dgm:prSet presAssocID="{115C9AD6-1F4F-4E5C-8595-7BAFABC8D45A}" presName="rootConnector" presStyleLbl="node3" presStyleIdx="2" presStyleCnt="4"/>
      <dgm:spPr/>
    </dgm:pt>
    <dgm:pt modelId="{86F4B815-EEDD-4986-96E6-5E26789E4845}" type="pres">
      <dgm:prSet presAssocID="{115C9AD6-1F4F-4E5C-8595-7BAFABC8D45A}" presName="hierChild4" presStyleCnt="0"/>
      <dgm:spPr/>
    </dgm:pt>
    <dgm:pt modelId="{CE6B443B-847F-4E57-88E6-163845126575}" type="pres">
      <dgm:prSet presAssocID="{115C9AD6-1F4F-4E5C-8595-7BAFABC8D45A}" presName="hierChild5" presStyleCnt="0"/>
      <dgm:spPr/>
    </dgm:pt>
    <dgm:pt modelId="{07CCB82A-DF51-4118-A5C2-CB0A939F8329}" type="pres">
      <dgm:prSet presAssocID="{CA68963B-40B9-4362-A1F1-D26B3D4E4B3A}" presName="Name37" presStyleLbl="parChTrans1D3" presStyleIdx="3" presStyleCnt="4"/>
      <dgm:spPr/>
    </dgm:pt>
    <dgm:pt modelId="{F1B079B9-50D2-4287-BE88-813392976751}" type="pres">
      <dgm:prSet presAssocID="{D5AF2C4F-035F-4644-A926-A2848BC9C0C2}" presName="hierRoot2" presStyleCnt="0">
        <dgm:presLayoutVars>
          <dgm:hierBranch val="init"/>
        </dgm:presLayoutVars>
      </dgm:prSet>
      <dgm:spPr/>
    </dgm:pt>
    <dgm:pt modelId="{E2AF2A9D-494F-4723-951E-FED503B1FDEB}" type="pres">
      <dgm:prSet presAssocID="{D5AF2C4F-035F-4644-A926-A2848BC9C0C2}" presName="rootComposite" presStyleCnt="0"/>
      <dgm:spPr/>
    </dgm:pt>
    <dgm:pt modelId="{00FDDB94-BE02-4ED1-9F85-88305A06A669}" type="pres">
      <dgm:prSet presAssocID="{D5AF2C4F-035F-4644-A926-A2848BC9C0C2}" presName="rootText" presStyleLbl="node3" presStyleIdx="3" presStyleCnt="4">
        <dgm:presLayoutVars>
          <dgm:chPref val="3"/>
        </dgm:presLayoutVars>
      </dgm:prSet>
      <dgm:spPr/>
    </dgm:pt>
    <dgm:pt modelId="{99F43BC0-6E50-4F7D-B912-F9D6EB4A634D}" type="pres">
      <dgm:prSet presAssocID="{D5AF2C4F-035F-4644-A926-A2848BC9C0C2}" presName="rootConnector" presStyleLbl="node3" presStyleIdx="3" presStyleCnt="4"/>
      <dgm:spPr/>
    </dgm:pt>
    <dgm:pt modelId="{DCFE30C8-FAFE-4FA5-A039-41F90B02A901}" type="pres">
      <dgm:prSet presAssocID="{D5AF2C4F-035F-4644-A926-A2848BC9C0C2}" presName="hierChild4" presStyleCnt="0"/>
      <dgm:spPr/>
    </dgm:pt>
    <dgm:pt modelId="{23A36668-A472-4C01-83A3-8CDBB2C31C21}" type="pres">
      <dgm:prSet presAssocID="{D5AF2C4F-035F-4644-A926-A2848BC9C0C2}" presName="hierChild5" presStyleCnt="0"/>
      <dgm:spPr/>
    </dgm:pt>
    <dgm:pt modelId="{2FC73625-DDB2-482D-98F0-D55A6ED82AB4}" type="pres">
      <dgm:prSet presAssocID="{91961D7D-D8F4-494A-AA4A-C51820DFF63A}" presName="hierChild5" presStyleCnt="0"/>
      <dgm:spPr/>
    </dgm:pt>
    <dgm:pt modelId="{1259F667-7211-410F-97A6-D47559F24D2F}" type="pres">
      <dgm:prSet presAssocID="{E3C4051F-33F8-4804-A49C-0398CCFEDC31}" presName="Name37" presStyleLbl="parChTrans1D2" presStyleIdx="2" presStyleCnt="4"/>
      <dgm:spPr/>
    </dgm:pt>
    <dgm:pt modelId="{99C4A6DB-1A8B-4305-84DD-C39C52794153}" type="pres">
      <dgm:prSet presAssocID="{E37EA907-7903-460E-A9D4-A5BD5E5855F6}" presName="hierRoot2" presStyleCnt="0">
        <dgm:presLayoutVars>
          <dgm:hierBranch val="init"/>
        </dgm:presLayoutVars>
      </dgm:prSet>
      <dgm:spPr/>
    </dgm:pt>
    <dgm:pt modelId="{B91EE02E-3A44-479E-A4D5-B98A1D633985}" type="pres">
      <dgm:prSet presAssocID="{E37EA907-7903-460E-A9D4-A5BD5E5855F6}" presName="rootComposite" presStyleCnt="0"/>
      <dgm:spPr/>
    </dgm:pt>
    <dgm:pt modelId="{14692CCD-D579-45C0-B41C-F3E636DEE574}" type="pres">
      <dgm:prSet presAssocID="{E37EA907-7903-460E-A9D4-A5BD5E5855F6}" presName="rootText" presStyleLbl="node2" presStyleIdx="2" presStyleCnt="4">
        <dgm:presLayoutVars>
          <dgm:chPref val="3"/>
        </dgm:presLayoutVars>
      </dgm:prSet>
      <dgm:spPr/>
    </dgm:pt>
    <dgm:pt modelId="{91CDB0F4-1E12-402A-AD88-1C8614E26A80}" type="pres">
      <dgm:prSet presAssocID="{E37EA907-7903-460E-A9D4-A5BD5E5855F6}" presName="rootConnector" presStyleLbl="node2" presStyleIdx="2" presStyleCnt="4"/>
      <dgm:spPr/>
    </dgm:pt>
    <dgm:pt modelId="{33C36F52-A31C-4D74-8DF3-8B26E55FC27E}" type="pres">
      <dgm:prSet presAssocID="{E37EA907-7903-460E-A9D4-A5BD5E5855F6}" presName="hierChild4" presStyleCnt="0"/>
      <dgm:spPr/>
    </dgm:pt>
    <dgm:pt modelId="{3B38DB4A-A2B3-4609-BD17-6A2D32B41D82}" type="pres">
      <dgm:prSet presAssocID="{E37EA907-7903-460E-A9D4-A5BD5E5855F6}" presName="hierChild5" presStyleCnt="0"/>
      <dgm:spPr/>
    </dgm:pt>
    <dgm:pt modelId="{FFD1DB0B-9A32-4480-A59E-6BDFDCD43FE2}" type="pres">
      <dgm:prSet presAssocID="{AF790FA4-3629-4455-AAC1-A39BE473255C}" presName="Name37" presStyleLbl="parChTrans1D2" presStyleIdx="3" presStyleCnt="4"/>
      <dgm:spPr/>
    </dgm:pt>
    <dgm:pt modelId="{5CDE5A1F-9BD6-4D37-B42D-3E23002B936D}" type="pres">
      <dgm:prSet presAssocID="{097181A4-CECC-4386-BD2E-A200EB879378}" presName="hierRoot2" presStyleCnt="0">
        <dgm:presLayoutVars>
          <dgm:hierBranch val="init"/>
        </dgm:presLayoutVars>
      </dgm:prSet>
      <dgm:spPr/>
    </dgm:pt>
    <dgm:pt modelId="{718225D6-5738-4AD6-B554-6B16ADFF1EF5}" type="pres">
      <dgm:prSet presAssocID="{097181A4-CECC-4386-BD2E-A200EB879378}" presName="rootComposite" presStyleCnt="0"/>
      <dgm:spPr/>
    </dgm:pt>
    <dgm:pt modelId="{67603971-73D6-400F-8962-310B6B3373EF}" type="pres">
      <dgm:prSet presAssocID="{097181A4-CECC-4386-BD2E-A200EB879378}" presName="rootText" presStyleLbl="node2" presStyleIdx="3" presStyleCnt="4">
        <dgm:presLayoutVars>
          <dgm:chPref val="3"/>
        </dgm:presLayoutVars>
      </dgm:prSet>
      <dgm:spPr/>
    </dgm:pt>
    <dgm:pt modelId="{14C61402-5849-4546-A994-164A30116E48}" type="pres">
      <dgm:prSet presAssocID="{097181A4-CECC-4386-BD2E-A200EB879378}" presName="rootConnector" presStyleLbl="node2" presStyleIdx="3" presStyleCnt="4"/>
      <dgm:spPr/>
    </dgm:pt>
    <dgm:pt modelId="{656AA0E6-A506-4D06-8BBD-A43B3816698F}" type="pres">
      <dgm:prSet presAssocID="{097181A4-CECC-4386-BD2E-A200EB879378}" presName="hierChild4" presStyleCnt="0"/>
      <dgm:spPr/>
    </dgm:pt>
    <dgm:pt modelId="{E5048CAF-1FCF-461C-9895-8BA059C2C8BD}" type="pres">
      <dgm:prSet presAssocID="{097181A4-CECC-4386-BD2E-A200EB879378}" presName="hierChild5" presStyleCnt="0"/>
      <dgm:spPr/>
    </dgm:pt>
    <dgm:pt modelId="{F0CDC6DA-24A2-4694-BBB1-34B1E9BEDEFE}" type="pres">
      <dgm:prSet presAssocID="{DCC6F643-7193-4ACF-8CD2-56E70E01C128}" presName="hierChild3" presStyleCnt="0"/>
      <dgm:spPr/>
    </dgm:pt>
  </dgm:ptLst>
  <dgm:cxnLst>
    <dgm:cxn modelId="{8CCB2908-B391-4D1F-A8BA-FCF3EF367A42}" srcId="{DCC6F643-7193-4ACF-8CD2-56E70E01C128}" destId="{097181A4-CECC-4386-BD2E-A200EB879378}" srcOrd="3" destOrd="0" parTransId="{AF790FA4-3629-4455-AAC1-A39BE473255C}" sibTransId="{0A854604-5E06-4180-8A41-EC4BE01693E4}"/>
    <dgm:cxn modelId="{CFBEB910-1778-4458-9571-27E2421C2F78}" type="presOf" srcId="{E3C4051F-33F8-4804-A49C-0398CCFEDC31}" destId="{1259F667-7211-410F-97A6-D47559F24D2F}" srcOrd="0" destOrd="0" presId="urn:microsoft.com/office/officeart/2005/8/layout/orgChart1"/>
    <dgm:cxn modelId="{1B039B13-E204-4E93-AF75-91AEBA87D3DC}" type="presOf" srcId="{097181A4-CECC-4386-BD2E-A200EB879378}" destId="{67603971-73D6-400F-8962-310B6B3373EF}" srcOrd="0" destOrd="0" presId="urn:microsoft.com/office/officeart/2005/8/layout/orgChart1"/>
    <dgm:cxn modelId="{0BE2281B-9A57-4ADE-85C0-7DBFCD24628C}" srcId="{BFF44075-31E0-4872-A491-CD55CD0F1E42}" destId="{DFB137C6-2B42-40C5-A5CC-2CC08B3CE390}" srcOrd="1" destOrd="0" parTransId="{FB45A880-B9EC-4F24-9AFB-734536227C05}" sibTransId="{2BC1F069-3C1C-4139-82A7-6330F55AD184}"/>
    <dgm:cxn modelId="{9119631D-71E1-4C18-B5D6-723CCCB5B325}" type="presOf" srcId="{D5AF2C4F-035F-4644-A926-A2848BC9C0C2}" destId="{00FDDB94-BE02-4ED1-9F85-88305A06A669}" srcOrd="0" destOrd="0" presId="urn:microsoft.com/office/officeart/2005/8/layout/orgChart1"/>
    <dgm:cxn modelId="{46FC1123-D11D-4125-855E-228910B2B976}" type="presOf" srcId="{DFB137C6-2B42-40C5-A5CC-2CC08B3CE390}" destId="{A752B2C4-AA2A-4163-9CBC-6F90D1A92193}" srcOrd="0" destOrd="0" presId="urn:microsoft.com/office/officeart/2005/8/layout/orgChart1"/>
    <dgm:cxn modelId="{5DDC6333-ED09-4B5B-8043-6F871DDEA477}" type="presOf" srcId="{91961D7D-D8F4-494A-AA4A-C51820DFF63A}" destId="{714A6ABB-0188-40F8-B53E-3148A31DA728}" srcOrd="1" destOrd="0" presId="urn:microsoft.com/office/officeart/2005/8/layout/orgChart1"/>
    <dgm:cxn modelId="{05FEB53B-7EAA-477D-9C61-BDE3F6C2DD7C}" type="presOf" srcId="{DFB137C6-2B42-40C5-A5CC-2CC08B3CE390}" destId="{DAE14378-63BA-48E1-8882-B88D4F798B5B}" srcOrd="1" destOrd="0" presId="urn:microsoft.com/office/officeart/2005/8/layout/orgChart1"/>
    <dgm:cxn modelId="{C613215C-E0A3-4C36-94F9-25D96A85575E}" type="presOf" srcId="{097181A4-CECC-4386-BD2E-A200EB879378}" destId="{14C61402-5849-4546-A994-164A30116E48}" srcOrd="1" destOrd="0" presId="urn:microsoft.com/office/officeart/2005/8/layout/orgChart1"/>
    <dgm:cxn modelId="{E94E9C42-BE5A-4D20-9E30-84174EDA159E}" type="presOf" srcId="{AF790FA4-3629-4455-AAC1-A39BE473255C}" destId="{FFD1DB0B-9A32-4480-A59E-6BDFDCD43FE2}" srcOrd="0" destOrd="0" presId="urn:microsoft.com/office/officeart/2005/8/layout/orgChart1"/>
    <dgm:cxn modelId="{3F071263-3D1A-496C-8D34-3BB2E365DD17}" type="presOf" srcId="{7958D2D3-797E-40E8-9186-3CAEF47747FB}" destId="{6B66DD1C-F6BA-4039-AE59-C455C11E8F77}" srcOrd="1" destOrd="0" presId="urn:microsoft.com/office/officeart/2005/8/layout/orgChart1"/>
    <dgm:cxn modelId="{230CD16C-4B93-43DD-BC52-72641A5C1CC8}" srcId="{DCC6F643-7193-4ACF-8CD2-56E70E01C128}" destId="{E37EA907-7903-460E-A9D4-A5BD5E5855F6}" srcOrd="2" destOrd="0" parTransId="{E3C4051F-33F8-4804-A49C-0398CCFEDC31}" sibTransId="{D0485968-7E35-4614-807A-BB8913C38F90}"/>
    <dgm:cxn modelId="{9E52F374-0267-45C3-BF54-6AC2FC26CAD7}" type="presOf" srcId="{CA68963B-40B9-4362-A1F1-D26B3D4E4B3A}" destId="{07CCB82A-DF51-4118-A5C2-CB0A939F8329}" srcOrd="0" destOrd="0" presId="urn:microsoft.com/office/officeart/2005/8/layout/orgChart1"/>
    <dgm:cxn modelId="{9854215A-B1EB-4905-959D-7E694F2495BE}" type="presOf" srcId="{E37EA907-7903-460E-A9D4-A5BD5E5855F6}" destId="{14692CCD-D579-45C0-B41C-F3E636DEE574}" srcOrd="0" destOrd="0" presId="urn:microsoft.com/office/officeart/2005/8/layout/orgChart1"/>
    <dgm:cxn modelId="{8299AE7B-355B-48E8-B3C2-2E6E188EEC04}" srcId="{BFF44075-31E0-4872-A491-CD55CD0F1E42}" destId="{7958D2D3-797E-40E8-9186-3CAEF47747FB}" srcOrd="0" destOrd="0" parTransId="{2A3BA37F-4CA0-48D4-BA81-7223F99D1D7F}" sibTransId="{94D74B16-022F-4DF7-9242-461EAA38AE40}"/>
    <dgm:cxn modelId="{A4AD367C-0903-4960-B825-FB45452A3446}" type="presOf" srcId="{2A3BA37F-4CA0-48D4-BA81-7223F99D1D7F}" destId="{D3585253-0DC7-4281-BB03-6A048DACE82F}" srcOrd="0" destOrd="0" presId="urn:microsoft.com/office/officeart/2005/8/layout/orgChart1"/>
    <dgm:cxn modelId="{3AFF067E-8572-4C0B-AA4C-62CEF314794D}" type="presOf" srcId="{91961D7D-D8F4-494A-AA4A-C51820DFF63A}" destId="{CCEBF84F-90DF-4934-9CB6-762443A5EC72}" srcOrd="0" destOrd="0" presId="urn:microsoft.com/office/officeart/2005/8/layout/orgChart1"/>
    <dgm:cxn modelId="{9034417E-E97A-4D60-BD34-62ADC4A0C311}" type="presOf" srcId="{115C9AD6-1F4F-4E5C-8595-7BAFABC8D45A}" destId="{47A94482-0A6E-40D8-8C9A-CE7518574642}" srcOrd="1" destOrd="0" presId="urn:microsoft.com/office/officeart/2005/8/layout/orgChart1"/>
    <dgm:cxn modelId="{62AD2891-D2FD-401A-B6D7-DD4ECC340475}" srcId="{91961D7D-D8F4-494A-AA4A-C51820DFF63A}" destId="{D5AF2C4F-035F-4644-A926-A2848BC9C0C2}" srcOrd="1" destOrd="0" parTransId="{CA68963B-40B9-4362-A1F1-D26B3D4E4B3A}" sibTransId="{16579AA5-C999-4D00-AD2C-2C3BC845F315}"/>
    <dgm:cxn modelId="{84A6229E-18CB-4B73-B88D-C5DF5EA84E0F}" type="presOf" srcId="{9290C46D-9FF4-40E4-971E-A7C091E103B7}" destId="{2ABA99DF-A2EE-4DA5-B9DA-036F275BA426}" srcOrd="0" destOrd="0" presId="urn:microsoft.com/office/officeart/2005/8/layout/orgChart1"/>
    <dgm:cxn modelId="{70B67DA9-A9BD-4E89-865A-40ED3414992B}" type="presOf" srcId="{DCC6F643-7193-4ACF-8CD2-56E70E01C128}" destId="{3C69C53F-37CF-4C8C-ADCE-CE9BC7B55C31}" srcOrd="0" destOrd="0" presId="urn:microsoft.com/office/officeart/2005/8/layout/orgChart1"/>
    <dgm:cxn modelId="{51ECBFAC-7F7F-45F0-BCAF-BE538F5F41FA}" type="presOf" srcId="{BFF44075-31E0-4872-A491-CD55CD0F1E42}" destId="{8C04E7B2-81A8-4BF3-BB5C-373A338AEFC7}" srcOrd="1" destOrd="0" presId="urn:microsoft.com/office/officeart/2005/8/layout/orgChart1"/>
    <dgm:cxn modelId="{156A0CAD-3EB0-40FB-A3B5-BF46CB7A9921}" srcId="{9290C46D-9FF4-40E4-971E-A7C091E103B7}" destId="{DCC6F643-7193-4ACF-8CD2-56E70E01C128}" srcOrd="0" destOrd="0" parTransId="{7409BAAF-75FB-433B-A0ED-A8B849958570}" sibTransId="{AAC9D6C6-6447-4502-B333-5AA4838AE46E}"/>
    <dgm:cxn modelId="{7DB535BB-27AA-47DC-9F60-350E5FEF2AA4}" type="presOf" srcId="{E37EA907-7903-460E-A9D4-A5BD5E5855F6}" destId="{91CDB0F4-1E12-402A-AD88-1C8614E26A80}" srcOrd="1" destOrd="0" presId="urn:microsoft.com/office/officeart/2005/8/layout/orgChart1"/>
    <dgm:cxn modelId="{562C34C0-7501-4D60-BEC3-E30B8DC69E39}" type="presOf" srcId="{115C9AD6-1F4F-4E5C-8595-7BAFABC8D45A}" destId="{E4954D63-A0DF-4F25-A190-8B3901A6340B}" srcOrd="0" destOrd="0" presId="urn:microsoft.com/office/officeart/2005/8/layout/orgChart1"/>
    <dgm:cxn modelId="{98294FC4-8802-4915-ADB4-71EE0F9B34EB}" srcId="{91961D7D-D8F4-494A-AA4A-C51820DFF63A}" destId="{115C9AD6-1F4F-4E5C-8595-7BAFABC8D45A}" srcOrd="0" destOrd="0" parTransId="{09671A20-0B62-4187-B304-286FE31B8D8C}" sibTransId="{A071DD99-5FC0-4508-BECB-69169AE9A0D9}"/>
    <dgm:cxn modelId="{BE4E99C4-CEA5-4C12-BB29-20654CF68759}" type="presOf" srcId="{09671A20-0B62-4187-B304-286FE31B8D8C}" destId="{9E16EC53-9987-48CE-9DA7-1F8FF985997D}" srcOrd="0" destOrd="0" presId="urn:microsoft.com/office/officeart/2005/8/layout/orgChart1"/>
    <dgm:cxn modelId="{20CCC5C6-F623-417D-AEC1-E906E38DBE43}" type="presOf" srcId="{D5AF2C4F-035F-4644-A926-A2848BC9C0C2}" destId="{99F43BC0-6E50-4F7D-B912-F9D6EB4A634D}" srcOrd="1" destOrd="0" presId="urn:microsoft.com/office/officeart/2005/8/layout/orgChart1"/>
    <dgm:cxn modelId="{B7D95FCA-637D-4599-8DA9-D70A051CDCF2}" type="presOf" srcId="{84C02EE2-1E98-452F-B303-4386BB31397E}" destId="{1F5DDBF7-5859-4C1B-A376-DAFCD760509C}" srcOrd="0" destOrd="0" presId="urn:microsoft.com/office/officeart/2005/8/layout/orgChart1"/>
    <dgm:cxn modelId="{449F22CF-C71F-4AC0-BD7A-AF0ABBCEC018}" type="presOf" srcId="{7958D2D3-797E-40E8-9186-3CAEF47747FB}" destId="{0784C1A3-FBE2-417D-A3C8-C01785D8EEB0}" srcOrd="0" destOrd="0" presId="urn:microsoft.com/office/officeart/2005/8/layout/orgChart1"/>
    <dgm:cxn modelId="{75FFA6DC-C609-416C-9122-6BAB708C6BB4}" type="presOf" srcId="{BFF44075-31E0-4872-A491-CD55CD0F1E42}" destId="{C46FE49A-00E8-4160-8CC1-2039343D3241}" srcOrd="0" destOrd="0" presId="urn:microsoft.com/office/officeart/2005/8/layout/orgChart1"/>
    <dgm:cxn modelId="{9A225FE1-BB28-446A-8DDD-CB2E57E43F7B}" type="presOf" srcId="{FB45A880-B9EC-4F24-9AFB-734536227C05}" destId="{1CCE9E72-47B9-4A42-AE3A-362AE832CC0A}" srcOrd="0" destOrd="0" presId="urn:microsoft.com/office/officeart/2005/8/layout/orgChart1"/>
    <dgm:cxn modelId="{806F0DE4-C1F9-4E4C-A737-4FCC81DA1E99}" type="presOf" srcId="{DCC6F643-7193-4ACF-8CD2-56E70E01C128}" destId="{D738A16F-D9ED-4512-9265-45EA10ED68E1}" srcOrd="1" destOrd="0" presId="urn:microsoft.com/office/officeart/2005/8/layout/orgChart1"/>
    <dgm:cxn modelId="{983C73EE-92F0-49C9-90BA-46DA86E910D1}" type="presOf" srcId="{1E3C9010-BA97-4494-8022-ACE57AF8EAAD}" destId="{9FFC3FBD-A526-471C-8FCA-261E19B2715C}" srcOrd="0" destOrd="0" presId="urn:microsoft.com/office/officeart/2005/8/layout/orgChart1"/>
    <dgm:cxn modelId="{5A9A7AF6-97DD-4B4B-9D10-2BB0870E06EB}" srcId="{DCC6F643-7193-4ACF-8CD2-56E70E01C128}" destId="{BFF44075-31E0-4872-A491-CD55CD0F1E42}" srcOrd="0" destOrd="0" parTransId="{1E3C9010-BA97-4494-8022-ACE57AF8EAAD}" sibTransId="{DA299461-BDDB-4FF8-98AC-384237DCF7D1}"/>
    <dgm:cxn modelId="{A65497F8-BB65-40C7-9D06-574C00EA6684}" srcId="{DCC6F643-7193-4ACF-8CD2-56E70E01C128}" destId="{91961D7D-D8F4-494A-AA4A-C51820DFF63A}" srcOrd="1" destOrd="0" parTransId="{84C02EE2-1E98-452F-B303-4386BB31397E}" sibTransId="{91D6E678-D144-4599-AC72-DC18B288C276}"/>
    <dgm:cxn modelId="{58E4AB68-BE07-4786-9E58-247C21296ECB}" type="presParOf" srcId="{2ABA99DF-A2EE-4DA5-B9DA-036F275BA426}" destId="{A6AD3FC7-FC27-4587-90EB-735146AF53C9}" srcOrd="0" destOrd="0" presId="urn:microsoft.com/office/officeart/2005/8/layout/orgChart1"/>
    <dgm:cxn modelId="{AD6C7DD3-00FC-4364-9E51-19D285785C5A}" type="presParOf" srcId="{A6AD3FC7-FC27-4587-90EB-735146AF53C9}" destId="{F2549302-3A09-4257-9C9F-3FB5AB583428}" srcOrd="0" destOrd="0" presId="urn:microsoft.com/office/officeart/2005/8/layout/orgChart1"/>
    <dgm:cxn modelId="{B2CF3392-B938-43B0-967C-D417BAC182E9}" type="presParOf" srcId="{F2549302-3A09-4257-9C9F-3FB5AB583428}" destId="{3C69C53F-37CF-4C8C-ADCE-CE9BC7B55C31}" srcOrd="0" destOrd="0" presId="urn:microsoft.com/office/officeart/2005/8/layout/orgChart1"/>
    <dgm:cxn modelId="{758BC142-980D-4631-9B71-E5D888DC388E}" type="presParOf" srcId="{F2549302-3A09-4257-9C9F-3FB5AB583428}" destId="{D738A16F-D9ED-4512-9265-45EA10ED68E1}" srcOrd="1" destOrd="0" presId="urn:microsoft.com/office/officeart/2005/8/layout/orgChart1"/>
    <dgm:cxn modelId="{D2EB25BC-D408-4D32-B903-AC593E656524}" type="presParOf" srcId="{A6AD3FC7-FC27-4587-90EB-735146AF53C9}" destId="{4DACCAF4-A85E-4D72-AF31-B3B8F1104DB0}" srcOrd="1" destOrd="0" presId="urn:microsoft.com/office/officeart/2005/8/layout/orgChart1"/>
    <dgm:cxn modelId="{2B05AE6F-CC50-46E6-82D6-564A6FE8BA42}" type="presParOf" srcId="{4DACCAF4-A85E-4D72-AF31-B3B8F1104DB0}" destId="{9FFC3FBD-A526-471C-8FCA-261E19B2715C}" srcOrd="0" destOrd="0" presId="urn:microsoft.com/office/officeart/2005/8/layout/orgChart1"/>
    <dgm:cxn modelId="{22C7BDF0-9820-4B07-A097-96214D6510E3}" type="presParOf" srcId="{4DACCAF4-A85E-4D72-AF31-B3B8F1104DB0}" destId="{6DE387D1-A625-4667-AEC7-4584420EA0EF}" srcOrd="1" destOrd="0" presId="urn:microsoft.com/office/officeart/2005/8/layout/orgChart1"/>
    <dgm:cxn modelId="{1DAE23A8-13BC-4842-AC58-508FC3DA394A}" type="presParOf" srcId="{6DE387D1-A625-4667-AEC7-4584420EA0EF}" destId="{1300CBB5-F2EC-4799-BB4E-0A008B47865A}" srcOrd="0" destOrd="0" presId="urn:microsoft.com/office/officeart/2005/8/layout/orgChart1"/>
    <dgm:cxn modelId="{C96DE7E1-C9AC-44D1-A9BD-E43F537AB3AC}" type="presParOf" srcId="{1300CBB5-F2EC-4799-BB4E-0A008B47865A}" destId="{C46FE49A-00E8-4160-8CC1-2039343D3241}" srcOrd="0" destOrd="0" presId="urn:microsoft.com/office/officeart/2005/8/layout/orgChart1"/>
    <dgm:cxn modelId="{18BC889C-6C5B-4205-86E0-DCA419EC4F7C}" type="presParOf" srcId="{1300CBB5-F2EC-4799-BB4E-0A008B47865A}" destId="{8C04E7B2-81A8-4BF3-BB5C-373A338AEFC7}" srcOrd="1" destOrd="0" presId="urn:microsoft.com/office/officeart/2005/8/layout/orgChart1"/>
    <dgm:cxn modelId="{A2CECC48-B4A0-4F81-A78E-127B4D3C9D06}" type="presParOf" srcId="{6DE387D1-A625-4667-AEC7-4584420EA0EF}" destId="{147F5229-B548-4FD7-9CF5-A267B2ED4BBC}" srcOrd="1" destOrd="0" presId="urn:microsoft.com/office/officeart/2005/8/layout/orgChart1"/>
    <dgm:cxn modelId="{A2FFE95C-D62D-441A-B845-F0BDF800EA09}" type="presParOf" srcId="{147F5229-B548-4FD7-9CF5-A267B2ED4BBC}" destId="{D3585253-0DC7-4281-BB03-6A048DACE82F}" srcOrd="0" destOrd="0" presId="urn:microsoft.com/office/officeart/2005/8/layout/orgChart1"/>
    <dgm:cxn modelId="{44E135A6-02AE-4F45-91EA-5F605FF7A853}" type="presParOf" srcId="{147F5229-B548-4FD7-9CF5-A267B2ED4BBC}" destId="{D9F802E0-732C-4829-AD40-1DA4FF62F17A}" srcOrd="1" destOrd="0" presId="urn:microsoft.com/office/officeart/2005/8/layout/orgChart1"/>
    <dgm:cxn modelId="{8E6737D3-DAFB-448B-A364-F78ACC4D7593}" type="presParOf" srcId="{D9F802E0-732C-4829-AD40-1DA4FF62F17A}" destId="{B6724098-FF97-4CB9-B7B9-70D502745B5B}" srcOrd="0" destOrd="0" presId="urn:microsoft.com/office/officeart/2005/8/layout/orgChart1"/>
    <dgm:cxn modelId="{38CBF79B-1D36-47AE-A488-3E8712C29B6A}" type="presParOf" srcId="{B6724098-FF97-4CB9-B7B9-70D502745B5B}" destId="{0784C1A3-FBE2-417D-A3C8-C01785D8EEB0}" srcOrd="0" destOrd="0" presId="urn:microsoft.com/office/officeart/2005/8/layout/orgChart1"/>
    <dgm:cxn modelId="{E5B294DF-5F0E-4941-9A04-276176013394}" type="presParOf" srcId="{B6724098-FF97-4CB9-B7B9-70D502745B5B}" destId="{6B66DD1C-F6BA-4039-AE59-C455C11E8F77}" srcOrd="1" destOrd="0" presId="urn:microsoft.com/office/officeart/2005/8/layout/orgChart1"/>
    <dgm:cxn modelId="{9051E7D4-BCB0-4A4C-843F-A05AB2A556B5}" type="presParOf" srcId="{D9F802E0-732C-4829-AD40-1DA4FF62F17A}" destId="{152F344A-70A6-4398-9787-3829D02FC044}" srcOrd="1" destOrd="0" presId="urn:microsoft.com/office/officeart/2005/8/layout/orgChart1"/>
    <dgm:cxn modelId="{06CC1BB9-CF37-4ADE-AC8A-9DD0B55EF128}" type="presParOf" srcId="{D9F802E0-732C-4829-AD40-1DA4FF62F17A}" destId="{7E27126C-8DEF-4346-92D7-6B57156490E8}" srcOrd="2" destOrd="0" presId="urn:microsoft.com/office/officeart/2005/8/layout/orgChart1"/>
    <dgm:cxn modelId="{990D564F-223E-485F-965C-B76344BDF3AB}" type="presParOf" srcId="{147F5229-B548-4FD7-9CF5-A267B2ED4BBC}" destId="{1CCE9E72-47B9-4A42-AE3A-362AE832CC0A}" srcOrd="2" destOrd="0" presId="urn:microsoft.com/office/officeart/2005/8/layout/orgChart1"/>
    <dgm:cxn modelId="{273AFA72-DE6C-49CC-98C8-6A54F976C69A}" type="presParOf" srcId="{147F5229-B548-4FD7-9CF5-A267B2ED4BBC}" destId="{D6AD3729-F8AE-46EE-92E6-6540B5BA243F}" srcOrd="3" destOrd="0" presId="urn:microsoft.com/office/officeart/2005/8/layout/orgChart1"/>
    <dgm:cxn modelId="{C93C00D8-4477-4FA4-95D0-EBB2FF2A1D7C}" type="presParOf" srcId="{D6AD3729-F8AE-46EE-92E6-6540B5BA243F}" destId="{30E0F07A-E2AD-48F0-BBFB-E81733F22031}" srcOrd="0" destOrd="0" presId="urn:microsoft.com/office/officeart/2005/8/layout/orgChart1"/>
    <dgm:cxn modelId="{1A591EDD-09B5-4EBA-9274-28D6A9AEFE0B}" type="presParOf" srcId="{30E0F07A-E2AD-48F0-BBFB-E81733F22031}" destId="{A752B2C4-AA2A-4163-9CBC-6F90D1A92193}" srcOrd="0" destOrd="0" presId="urn:microsoft.com/office/officeart/2005/8/layout/orgChart1"/>
    <dgm:cxn modelId="{C10A5981-5353-425E-A91F-24C45C86AFA8}" type="presParOf" srcId="{30E0F07A-E2AD-48F0-BBFB-E81733F22031}" destId="{DAE14378-63BA-48E1-8882-B88D4F798B5B}" srcOrd="1" destOrd="0" presId="urn:microsoft.com/office/officeart/2005/8/layout/orgChart1"/>
    <dgm:cxn modelId="{DAF2190A-8560-485B-A0FB-1794AE4B3CEA}" type="presParOf" srcId="{D6AD3729-F8AE-46EE-92E6-6540B5BA243F}" destId="{BAF96F62-C683-4381-A9F4-A918B2928E52}" srcOrd="1" destOrd="0" presId="urn:microsoft.com/office/officeart/2005/8/layout/orgChart1"/>
    <dgm:cxn modelId="{13D3790F-1575-4D7C-9AB3-FBC2C1AF0612}" type="presParOf" srcId="{D6AD3729-F8AE-46EE-92E6-6540B5BA243F}" destId="{1836E215-D875-44A0-AFFA-808E02D86370}" srcOrd="2" destOrd="0" presId="urn:microsoft.com/office/officeart/2005/8/layout/orgChart1"/>
    <dgm:cxn modelId="{BA545AC8-F89F-4CDF-811A-900E590F762A}" type="presParOf" srcId="{6DE387D1-A625-4667-AEC7-4584420EA0EF}" destId="{1EFD7B78-88D5-48A2-BB00-D8D4FC53820E}" srcOrd="2" destOrd="0" presId="urn:microsoft.com/office/officeart/2005/8/layout/orgChart1"/>
    <dgm:cxn modelId="{4DE381FF-9001-45B4-B2FB-B7B24258D3AF}" type="presParOf" srcId="{4DACCAF4-A85E-4D72-AF31-B3B8F1104DB0}" destId="{1F5DDBF7-5859-4C1B-A376-DAFCD760509C}" srcOrd="2" destOrd="0" presId="urn:microsoft.com/office/officeart/2005/8/layout/orgChart1"/>
    <dgm:cxn modelId="{7A931606-84C6-455E-B79C-127806922235}" type="presParOf" srcId="{4DACCAF4-A85E-4D72-AF31-B3B8F1104DB0}" destId="{27E9F745-CA50-4701-BE46-D748FB7F9D6F}" srcOrd="3" destOrd="0" presId="urn:microsoft.com/office/officeart/2005/8/layout/orgChart1"/>
    <dgm:cxn modelId="{F5E9C2C8-AAD0-4185-93F7-133A933C8CC2}" type="presParOf" srcId="{27E9F745-CA50-4701-BE46-D748FB7F9D6F}" destId="{4C36AA85-8082-4A61-9A70-86F68146E8F2}" srcOrd="0" destOrd="0" presId="urn:microsoft.com/office/officeart/2005/8/layout/orgChart1"/>
    <dgm:cxn modelId="{A8AA65B5-40A6-453A-A0D8-E4D17276A55F}" type="presParOf" srcId="{4C36AA85-8082-4A61-9A70-86F68146E8F2}" destId="{CCEBF84F-90DF-4934-9CB6-762443A5EC72}" srcOrd="0" destOrd="0" presId="urn:microsoft.com/office/officeart/2005/8/layout/orgChart1"/>
    <dgm:cxn modelId="{23A5236D-1B65-48AB-B1AA-0FED3B9FCC01}" type="presParOf" srcId="{4C36AA85-8082-4A61-9A70-86F68146E8F2}" destId="{714A6ABB-0188-40F8-B53E-3148A31DA728}" srcOrd="1" destOrd="0" presId="urn:microsoft.com/office/officeart/2005/8/layout/orgChart1"/>
    <dgm:cxn modelId="{0471A746-BCC2-4989-974E-2FF3CFBD0D4D}" type="presParOf" srcId="{27E9F745-CA50-4701-BE46-D748FB7F9D6F}" destId="{C3EBE7B8-E02E-403D-8F85-F7FD2A30A5CF}" srcOrd="1" destOrd="0" presId="urn:microsoft.com/office/officeart/2005/8/layout/orgChart1"/>
    <dgm:cxn modelId="{C5107792-CD97-4F90-BE3E-FF91B4192071}" type="presParOf" srcId="{C3EBE7B8-E02E-403D-8F85-F7FD2A30A5CF}" destId="{9E16EC53-9987-48CE-9DA7-1F8FF985997D}" srcOrd="0" destOrd="0" presId="urn:microsoft.com/office/officeart/2005/8/layout/orgChart1"/>
    <dgm:cxn modelId="{4C2D4DC2-A4AE-4C6D-8F90-968E09882536}" type="presParOf" srcId="{C3EBE7B8-E02E-403D-8F85-F7FD2A30A5CF}" destId="{03B9B297-C169-4034-9DD7-8DC051E6DBB7}" srcOrd="1" destOrd="0" presId="urn:microsoft.com/office/officeart/2005/8/layout/orgChart1"/>
    <dgm:cxn modelId="{A85B3656-75DD-4386-A29F-EAD6860EC3A5}" type="presParOf" srcId="{03B9B297-C169-4034-9DD7-8DC051E6DBB7}" destId="{8D5DCC0A-3964-4519-BFE2-B12E2E769A13}" srcOrd="0" destOrd="0" presId="urn:microsoft.com/office/officeart/2005/8/layout/orgChart1"/>
    <dgm:cxn modelId="{97F77BF8-536E-4646-8E4C-A3E4519CB331}" type="presParOf" srcId="{8D5DCC0A-3964-4519-BFE2-B12E2E769A13}" destId="{E4954D63-A0DF-4F25-A190-8B3901A6340B}" srcOrd="0" destOrd="0" presId="urn:microsoft.com/office/officeart/2005/8/layout/orgChart1"/>
    <dgm:cxn modelId="{F874D562-4376-4993-B412-0C076114B30A}" type="presParOf" srcId="{8D5DCC0A-3964-4519-BFE2-B12E2E769A13}" destId="{47A94482-0A6E-40D8-8C9A-CE7518574642}" srcOrd="1" destOrd="0" presId="urn:microsoft.com/office/officeart/2005/8/layout/orgChart1"/>
    <dgm:cxn modelId="{69F2BF2F-5F50-42ED-A2BA-356DD416D7DB}" type="presParOf" srcId="{03B9B297-C169-4034-9DD7-8DC051E6DBB7}" destId="{86F4B815-EEDD-4986-96E6-5E26789E4845}" srcOrd="1" destOrd="0" presId="urn:microsoft.com/office/officeart/2005/8/layout/orgChart1"/>
    <dgm:cxn modelId="{15366BF5-1664-4FD4-8530-46BA3EFDC55D}" type="presParOf" srcId="{03B9B297-C169-4034-9DD7-8DC051E6DBB7}" destId="{CE6B443B-847F-4E57-88E6-163845126575}" srcOrd="2" destOrd="0" presId="urn:microsoft.com/office/officeart/2005/8/layout/orgChart1"/>
    <dgm:cxn modelId="{3ABE3B27-39D5-4E3F-A50C-8B4AB452DBC5}" type="presParOf" srcId="{C3EBE7B8-E02E-403D-8F85-F7FD2A30A5CF}" destId="{07CCB82A-DF51-4118-A5C2-CB0A939F8329}" srcOrd="2" destOrd="0" presId="urn:microsoft.com/office/officeart/2005/8/layout/orgChart1"/>
    <dgm:cxn modelId="{B771E811-1218-4670-9CE7-ED100CEEE712}" type="presParOf" srcId="{C3EBE7B8-E02E-403D-8F85-F7FD2A30A5CF}" destId="{F1B079B9-50D2-4287-BE88-813392976751}" srcOrd="3" destOrd="0" presId="urn:microsoft.com/office/officeart/2005/8/layout/orgChart1"/>
    <dgm:cxn modelId="{0B70A5D2-1395-4B35-BC89-4EEFEF718444}" type="presParOf" srcId="{F1B079B9-50D2-4287-BE88-813392976751}" destId="{E2AF2A9D-494F-4723-951E-FED503B1FDEB}" srcOrd="0" destOrd="0" presId="urn:microsoft.com/office/officeart/2005/8/layout/orgChart1"/>
    <dgm:cxn modelId="{845EA0B0-EFA2-4A49-85A8-A03A454E2F71}" type="presParOf" srcId="{E2AF2A9D-494F-4723-951E-FED503B1FDEB}" destId="{00FDDB94-BE02-4ED1-9F85-88305A06A669}" srcOrd="0" destOrd="0" presId="urn:microsoft.com/office/officeart/2005/8/layout/orgChart1"/>
    <dgm:cxn modelId="{AF47AAA7-E359-42DC-819F-D75802852560}" type="presParOf" srcId="{E2AF2A9D-494F-4723-951E-FED503B1FDEB}" destId="{99F43BC0-6E50-4F7D-B912-F9D6EB4A634D}" srcOrd="1" destOrd="0" presId="urn:microsoft.com/office/officeart/2005/8/layout/orgChart1"/>
    <dgm:cxn modelId="{7C89F136-2B15-4CA5-A48E-FEE6B6E6131C}" type="presParOf" srcId="{F1B079B9-50D2-4287-BE88-813392976751}" destId="{DCFE30C8-FAFE-4FA5-A039-41F90B02A901}" srcOrd="1" destOrd="0" presId="urn:microsoft.com/office/officeart/2005/8/layout/orgChart1"/>
    <dgm:cxn modelId="{B20C6F6F-EF9B-4E7C-B0E7-2334EB1209E7}" type="presParOf" srcId="{F1B079B9-50D2-4287-BE88-813392976751}" destId="{23A36668-A472-4C01-83A3-8CDBB2C31C21}" srcOrd="2" destOrd="0" presId="urn:microsoft.com/office/officeart/2005/8/layout/orgChart1"/>
    <dgm:cxn modelId="{E34BB5D0-D1E4-46A8-9943-D61529C7BD05}" type="presParOf" srcId="{27E9F745-CA50-4701-BE46-D748FB7F9D6F}" destId="{2FC73625-DDB2-482D-98F0-D55A6ED82AB4}" srcOrd="2" destOrd="0" presId="urn:microsoft.com/office/officeart/2005/8/layout/orgChart1"/>
    <dgm:cxn modelId="{FA765995-5AC0-41E6-AC47-C04C69066ED1}" type="presParOf" srcId="{4DACCAF4-A85E-4D72-AF31-B3B8F1104DB0}" destId="{1259F667-7211-410F-97A6-D47559F24D2F}" srcOrd="4" destOrd="0" presId="urn:microsoft.com/office/officeart/2005/8/layout/orgChart1"/>
    <dgm:cxn modelId="{E13228F8-DD2E-4591-928A-E80EEC7DA480}" type="presParOf" srcId="{4DACCAF4-A85E-4D72-AF31-B3B8F1104DB0}" destId="{99C4A6DB-1A8B-4305-84DD-C39C52794153}" srcOrd="5" destOrd="0" presId="urn:microsoft.com/office/officeart/2005/8/layout/orgChart1"/>
    <dgm:cxn modelId="{A3AD01E9-DD5D-4266-B5C3-01E6A1E0E422}" type="presParOf" srcId="{99C4A6DB-1A8B-4305-84DD-C39C52794153}" destId="{B91EE02E-3A44-479E-A4D5-B98A1D633985}" srcOrd="0" destOrd="0" presId="urn:microsoft.com/office/officeart/2005/8/layout/orgChart1"/>
    <dgm:cxn modelId="{F78592CF-541C-4945-9EE4-B56CDDBF437D}" type="presParOf" srcId="{B91EE02E-3A44-479E-A4D5-B98A1D633985}" destId="{14692CCD-D579-45C0-B41C-F3E636DEE574}" srcOrd="0" destOrd="0" presId="urn:microsoft.com/office/officeart/2005/8/layout/orgChart1"/>
    <dgm:cxn modelId="{85007526-0D4D-444B-98E6-FA89DB450CA2}" type="presParOf" srcId="{B91EE02E-3A44-479E-A4D5-B98A1D633985}" destId="{91CDB0F4-1E12-402A-AD88-1C8614E26A80}" srcOrd="1" destOrd="0" presId="urn:microsoft.com/office/officeart/2005/8/layout/orgChart1"/>
    <dgm:cxn modelId="{8423B154-81FE-4B2C-B324-DF0446AD3DE0}" type="presParOf" srcId="{99C4A6DB-1A8B-4305-84DD-C39C52794153}" destId="{33C36F52-A31C-4D74-8DF3-8B26E55FC27E}" srcOrd="1" destOrd="0" presId="urn:microsoft.com/office/officeart/2005/8/layout/orgChart1"/>
    <dgm:cxn modelId="{A97E0F2F-D196-4095-88CE-C9F38A454284}" type="presParOf" srcId="{99C4A6DB-1A8B-4305-84DD-C39C52794153}" destId="{3B38DB4A-A2B3-4609-BD17-6A2D32B41D82}" srcOrd="2" destOrd="0" presId="urn:microsoft.com/office/officeart/2005/8/layout/orgChart1"/>
    <dgm:cxn modelId="{35E5644B-0906-4714-ABC0-79A9581F1B55}" type="presParOf" srcId="{4DACCAF4-A85E-4D72-AF31-B3B8F1104DB0}" destId="{FFD1DB0B-9A32-4480-A59E-6BDFDCD43FE2}" srcOrd="6" destOrd="0" presId="urn:microsoft.com/office/officeart/2005/8/layout/orgChart1"/>
    <dgm:cxn modelId="{92B91A82-797C-44C9-ABB9-31DB8598D36A}" type="presParOf" srcId="{4DACCAF4-A85E-4D72-AF31-B3B8F1104DB0}" destId="{5CDE5A1F-9BD6-4D37-B42D-3E23002B936D}" srcOrd="7" destOrd="0" presId="urn:microsoft.com/office/officeart/2005/8/layout/orgChart1"/>
    <dgm:cxn modelId="{411499F0-7582-4BBE-98B2-A239751665BA}" type="presParOf" srcId="{5CDE5A1F-9BD6-4D37-B42D-3E23002B936D}" destId="{718225D6-5738-4AD6-B554-6B16ADFF1EF5}" srcOrd="0" destOrd="0" presId="urn:microsoft.com/office/officeart/2005/8/layout/orgChart1"/>
    <dgm:cxn modelId="{52542C22-CBAB-4BE7-B1A3-6F755E6B47F8}" type="presParOf" srcId="{718225D6-5738-4AD6-B554-6B16ADFF1EF5}" destId="{67603971-73D6-400F-8962-310B6B3373EF}" srcOrd="0" destOrd="0" presId="urn:microsoft.com/office/officeart/2005/8/layout/orgChart1"/>
    <dgm:cxn modelId="{FB4423A0-AE06-41FF-8B23-63109392A2AC}" type="presParOf" srcId="{718225D6-5738-4AD6-B554-6B16ADFF1EF5}" destId="{14C61402-5849-4546-A994-164A30116E48}" srcOrd="1" destOrd="0" presId="urn:microsoft.com/office/officeart/2005/8/layout/orgChart1"/>
    <dgm:cxn modelId="{947F3C36-130A-4098-854A-66235085E930}" type="presParOf" srcId="{5CDE5A1F-9BD6-4D37-B42D-3E23002B936D}" destId="{656AA0E6-A506-4D06-8BBD-A43B3816698F}" srcOrd="1" destOrd="0" presId="urn:microsoft.com/office/officeart/2005/8/layout/orgChart1"/>
    <dgm:cxn modelId="{C363FD8A-8FFB-4D9A-974D-781A1A7BD3C2}" type="presParOf" srcId="{5CDE5A1F-9BD6-4D37-B42D-3E23002B936D}" destId="{E5048CAF-1FCF-461C-9895-8BA059C2C8BD}" srcOrd="2" destOrd="0" presId="urn:microsoft.com/office/officeart/2005/8/layout/orgChart1"/>
    <dgm:cxn modelId="{E54FC868-366C-444D-9003-A4826E96AD44}" type="presParOf" srcId="{A6AD3FC7-FC27-4587-90EB-735146AF53C9}" destId="{F0CDC6DA-24A2-4694-BBB1-34B1E9BEDE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0C46D-9FF4-40E4-971E-A7C091E103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6F643-7193-4ACF-8CD2-56E70E01C128}">
      <dgm:prSet phldrT="[Texto]" custT="1"/>
      <dgm:spPr/>
      <dgm:t>
        <a:bodyPr/>
        <a:lstStyle/>
        <a:p>
          <a:r>
            <a:rPr lang="es-CL" sz="1800" dirty="0"/>
            <a:t>Egresos afectos a impuestos</a:t>
          </a:r>
        </a:p>
      </dgm:t>
    </dgm:pt>
    <dgm:pt modelId="{7409BAAF-75FB-433B-A0ED-A8B849958570}" type="parTrans" cxnId="{156A0CAD-3EB0-40FB-A3B5-BF46CB7A9921}">
      <dgm:prSet/>
      <dgm:spPr/>
      <dgm:t>
        <a:bodyPr/>
        <a:lstStyle/>
        <a:p>
          <a:endParaRPr lang="es-CL" sz="1800"/>
        </a:p>
      </dgm:t>
    </dgm:pt>
    <dgm:pt modelId="{AAC9D6C6-6447-4502-B333-5AA4838AE46E}" type="sibTrans" cxnId="{156A0CAD-3EB0-40FB-A3B5-BF46CB7A9921}">
      <dgm:prSet/>
      <dgm:spPr/>
      <dgm:t>
        <a:bodyPr/>
        <a:lstStyle/>
        <a:p>
          <a:endParaRPr lang="es-CL" sz="1800"/>
        </a:p>
      </dgm:t>
    </dgm:pt>
    <dgm:pt modelId="{BFF44075-31E0-4872-A491-CD55CD0F1E42}">
      <dgm:prSet phldrT="[Texto]" custT="1"/>
      <dgm:spPr/>
      <dgm:t>
        <a:bodyPr/>
        <a:lstStyle/>
        <a:p>
          <a:r>
            <a:rPr lang="es-CL" sz="1800" dirty="0"/>
            <a:t>Costos de fabricación</a:t>
          </a:r>
        </a:p>
      </dgm:t>
    </dgm:pt>
    <dgm:pt modelId="{1E3C9010-BA97-4494-8022-ACE57AF8EAAD}" type="parTrans" cxnId="{5A9A7AF6-97DD-4B4B-9D10-2BB0870E06EB}">
      <dgm:prSet/>
      <dgm:spPr/>
      <dgm:t>
        <a:bodyPr/>
        <a:lstStyle/>
        <a:p>
          <a:endParaRPr lang="es-CL" sz="1800"/>
        </a:p>
      </dgm:t>
    </dgm:pt>
    <dgm:pt modelId="{DA299461-BDDB-4FF8-98AC-384237DCF7D1}" type="sibTrans" cxnId="{5A9A7AF6-97DD-4B4B-9D10-2BB0870E06EB}">
      <dgm:prSet/>
      <dgm:spPr/>
      <dgm:t>
        <a:bodyPr/>
        <a:lstStyle/>
        <a:p>
          <a:endParaRPr lang="es-CL" sz="1800"/>
        </a:p>
      </dgm:t>
    </dgm:pt>
    <dgm:pt modelId="{91961D7D-D8F4-494A-AA4A-C51820DFF63A}">
      <dgm:prSet phldrT="[Texto]" custT="1"/>
      <dgm:spPr/>
      <dgm:t>
        <a:bodyPr/>
        <a:lstStyle/>
        <a:p>
          <a:r>
            <a:rPr lang="es-CL" sz="1800" dirty="0"/>
            <a:t>Gastos de operación</a:t>
          </a:r>
        </a:p>
      </dgm:t>
    </dgm:pt>
    <dgm:pt modelId="{84C02EE2-1E98-452F-B303-4386BB31397E}" type="parTrans" cxnId="{A65497F8-BB65-40C7-9D06-574C00EA6684}">
      <dgm:prSet/>
      <dgm:spPr/>
      <dgm:t>
        <a:bodyPr/>
        <a:lstStyle/>
        <a:p>
          <a:endParaRPr lang="es-CL" sz="1800"/>
        </a:p>
      </dgm:t>
    </dgm:pt>
    <dgm:pt modelId="{91D6E678-D144-4599-AC72-DC18B288C276}" type="sibTrans" cxnId="{A65497F8-BB65-40C7-9D06-574C00EA6684}">
      <dgm:prSet/>
      <dgm:spPr/>
      <dgm:t>
        <a:bodyPr/>
        <a:lstStyle/>
        <a:p>
          <a:endParaRPr lang="es-CL" sz="1800"/>
        </a:p>
      </dgm:t>
    </dgm:pt>
    <dgm:pt modelId="{097181A4-CECC-4386-BD2E-A200EB879378}">
      <dgm:prSet phldrT="[Texto]" custT="1"/>
      <dgm:spPr/>
      <dgm:t>
        <a:bodyPr/>
        <a:lstStyle/>
        <a:p>
          <a:r>
            <a:rPr lang="es-CL" sz="1800" dirty="0"/>
            <a:t>Otros</a:t>
          </a:r>
        </a:p>
      </dgm:t>
    </dgm:pt>
    <dgm:pt modelId="{AF790FA4-3629-4455-AAC1-A39BE473255C}" type="parTrans" cxnId="{8CCB2908-B391-4D1F-A8BA-FCF3EF367A42}">
      <dgm:prSet/>
      <dgm:spPr/>
      <dgm:t>
        <a:bodyPr/>
        <a:lstStyle/>
        <a:p>
          <a:endParaRPr lang="es-CL" sz="1800"/>
        </a:p>
      </dgm:t>
    </dgm:pt>
    <dgm:pt modelId="{0A854604-5E06-4180-8A41-EC4BE01693E4}" type="sibTrans" cxnId="{8CCB2908-B391-4D1F-A8BA-FCF3EF367A42}">
      <dgm:prSet/>
      <dgm:spPr/>
      <dgm:t>
        <a:bodyPr/>
        <a:lstStyle/>
        <a:p>
          <a:endParaRPr lang="es-CL" sz="1800"/>
        </a:p>
      </dgm:t>
    </dgm:pt>
    <dgm:pt modelId="{E37EA907-7903-460E-A9D4-A5BD5E5855F6}">
      <dgm:prSet custT="1"/>
      <dgm:spPr/>
      <dgm:t>
        <a:bodyPr/>
        <a:lstStyle/>
        <a:p>
          <a:r>
            <a:rPr lang="es-CL" sz="1800" dirty="0"/>
            <a:t>Financieros</a:t>
          </a:r>
        </a:p>
      </dgm:t>
    </dgm:pt>
    <dgm:pt modelId="{E3C4051F-33F8-4804-A49C-0398CCFEDC31}" type="parTrans" cxnId="{230CD16C-4B93-43DD-BC52-72641A5C1CC8}">
      <dgm:prSet/>
      <dgm:spPr/>
      <dgm:t>
        <a:bodyPr/>
        <a:lstStyle/>
        <a:p>
          <a:endParaRPr lang="es-CL" sz="1800"/>
        </a:p>
      </dgm:t>
    </dgm:pt>
    <dgm:pt modelId="{D0485968-7E35-4614-807A-BB8913C38F90}" type="sibTrans" cxnId="{230CD16C-4B93-43DD-BC52-72641A5C1CC8}">
      <dgm:prSet/>
      <dgm:spPr/>
      <dgm:t>
        <a:bodyPr/>
        <a:lstStyle/>
        <a:p>
          <a:endParaRPr lang="es-CL" sz="1800"/>
        </a:p>
      </dgm:t>
    </dgm:pt>
    <dgm:pt modelId="{7958D2D3-797E-40E8-9186-3CAEF47747FB}">
      <dgm:prSet custT="1"/>
      <dgm:spPr/>
      <dgm:t>
        <a:bodyPr/>
        <a:lstStyle/>
        <a:p>
          <a:r>
            <a:rPr lang="es-CL" sz="1800" dirty="0"/>
            <a:t>Costos directos de fabricación</a:t>
          </a:r>
        </a:p>
      </dgm:t>
    </dgm:pt>
    <dgm:pt modelId="{2A3BA37F-4CA0-48D4-BA81-7223F99D1D7F}" type="parTrans" cxnId="{8299AE7B-355B-48E8-B3C2-2E6E188EEC04}">
      <dgm:prSet/>
      <dgm:spPr/>
      <dgm:t>
        <a:bodyPr/>
        <a:lstStyle/>
        <a:p>
          <a:endParaRPr lang="es-CL" sz="1800"/>
        </a:p>
      </dgm:t>
    </dgm:pt>
    <dgm:pt modelId="{94D74B16-022F-4DF7-9242-461EAA38AE40}" type="sibTrans" cxnId="{8299AE7B-355B-48E8-B3C2-2E6E188EEC04}">
      <dgm:prSet/>
      <dgm:spPr/>
      <dgm:t>
        <a:bodyPr/>
        <a:lstStyle/>
        <a:p>
          <a:endParaRPr lang="es-CL" sz="1800"/>
        </a:p>
      </dgm:t>
    </dgm:pt>
    <dgm:pt modelId="{DFB137C6-2B42-40C5-A5CC-2CC08B3CE390}">
      <dgm:prSet custT="1"/>
      <dgm:spPr/>
      <dgm:t>
        <a:bodyPr/>
        <a:lstStyle/>
        <a:p>
          <a:r>
            <a:rPr lang="es-CL" sz="1800" dirty="0"/>
            <a:t>Costos indirectos de fabricación</a:t>
          </a:r>
        </a:p>
      </dgm:t>
    </dgm:pt>
    <dgm:pt modelId="{FB45A880-B9EC-4F24-9AFB-734536227C05}" type="parTrans" cxnId="{0BE2281B-9A57-4ADE-85C0-7DBFCD24628C}">
      <dgm:prSet/>
      <dgm:spPr/>
      <dgm:t>
        <a:bodyPr/>
        <a:lstStyle/>
        <a:p>
          <a:endParaRPr lang="es-CL" sz="1800"/>
        </a:p>
      </dgm:t>
    </dgm:pt>
    <dgm:pt modelId="{2BC1F069-3C1C-4139-82A7-6330F55AD184}" type="sibTrans" cxnId="{0BE2281B-9A57-4ADE-85C0-7DBFCD24628C}">
      <dgm:prSet/>
      <dgm:spPr/>
      <dgm:t>
        <a:bodyPr/>
        <a:lstStyle/>
        <a:p>
          <a:endParaRPr lang="es-CL" sz="1800"/>
        </a:p>
      </dgm:t>
    </dgm:pt>
    <dgm:pt modelId="{D5AF2C4F-035F-4644-A926-A2848BC9C0C2}">
      <dgm:prSet custT="1"/>
      <dgm:spPr/>
      <dgm:t>
        <a:bodyPr/>
        <a:lstStyle/>
        <a:p>
          <a:r>
            <a:rPr lang="es-CL" sz="1800" dirty="0"/>
            <a:t>Gastos generales y de administración</a:t>
          </a:r>
        </a:p>
      </dgm:t>
    </dgm:pt>
    <dgm:pt modelId="{CA68963B-40B9-4362-A1F1-D26B3D4E4B3A}" type="parTrans" cxnId="{62AD2891-D2FD-401A-B6D7-DD4ECC340475}">
      <dgm:prSet/>
      <dgm:spPr/>
      <dgm:t>
        <a:bodyPr/>
        <a:lstStyle/>
        <a:p>
          <a:endParaRPr lang="es-CL" sz="1800"/>
        </a:p>
      </dgm:t>
    </dgm:pt>
    <dgm:pt modelId="{16579AA5-C999-4D00-AD2C-2C3BC845F315}" type="sibTrans" cxnId="{62AD2891-D2FD-401A-B6D7-DD4ECC340475}">
      <dgm:prSet/>
      <dgm:spPr/>
      <dgm:t>
        <a:bodyPr/>
        <a:lstStyle/>
        <a:p>
          <a:endParaRPr lang="es-CL" sz="1800"/>
        </a:p>
      </dgm:t>
    </dgm:pt>
    <dgm:pt modelId="{115C9AD6-1F4F-4E5C-8595-7BAFABC8D45A}">
      <dgm:prSet custT="1"/>
      <dgm:spPr/>
      <dgm:t>
        <a:bodyPr/>
        <a:lstStyle/>
        <a:p>
          <a:r>
            <a:rPr lang="es-CL" sz="1800" dirty="0"/>
            <a:t>Gastos de venta</a:t>
          </a:r>
        </a:p>
      </dgm:t>
    </dgm:pt>
    <dgm:pt modelId="{09671A20-0B62-4187-B304-286FE31B8D8C}" type="parTrans" cxnId="{98294FC4-8802-4915-ADB4-71EE0F9B34EB}">
      <dgm:prSet/>
      <dgm:spPr/>
      <dgm:t>
        <a:bodyPr/>
        <a:lstStyle/>
        <a:p>
          <a:endParaRPr lang="es-CL" sz="1800"/>
        </a:p>
      </dgm:t>
    </dgm:pt>
    <dgm:pt modelId="{A071DD99-5FC0-4508-BECB-69169AE9A0D9}" type="sibTrans" cxnId="{98294FC4-8802-4915-ADB4-71EE0F9B34EB}">
      <dgm:prSet/>
      <dgm:spPr/>
      <dgm:t>
        <a:bodyPr/>
        <a:lstStyle/>
        <a:p>
          <a:endParaRPr lang="es-CL" sz="1800"/>
        </a:p>
      </dgm:t>
    </dgm:pt>
    <dgm:pt modelId="{09E92516-EA94-453E-874E-FADD00345BFF}">
      <dgm:prSet custT="1"/>
      <dgm:spPr/>
      <dgm:t>
        <a:bodyPr/>
        <a:lstStyle/>
        <a:p>
          <a:r>
            <a:rPr lang="es-CL" sz="1800" dirty="0"/>
            <a:t>Gastos por intereses</a:t>
          </a:r>
        </a:p>
      </dgm:t>
    </dgm:pt>
    <dgm:pt modelId="{D367E3A7-ABAC-4718-958C-0F8385F13E47}" type="parTrans" cxnId="{661C8C91-B7A7-4B68-A9D8-CAC74AB832BE}">
      <dgm:prSet/>
      <dgm:spPr/>
      <dgm:t>
        <a:bodyPr/>
        <a:lstStyle/>
        <a:p>
          <a:endParaRPr lang="es-CL"/>
        </a:p>
      </dgm:t>
    </dgm:pt>
    <dgm:pt modelId="{9E301DB2-0EE8-448A-9EE2-6218AA5ED871}" type="sibTrans" cxnId="{661C8C91-B7A7-4B68-A9D8-CAC74AB832BE}">
      <dgm:prSet/>
      <dgm:spPr/>
      <dgm:t>
        <a:bodyPr/>
        <a:lstStyle/>
        <a:p>
          <a:endParaRPr lang="es-CL"/>
        </a:p>
      </dgm:t>
    </dgm:pt>
    <dgm:pt modelId="{2ABA99DF-A2EE-4DA5-B9DA-036F275BA426}" type="pres">
      <dgm:prSet presAssocID="{9290C46D-9FF4-40E4-971E-A7C091E103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AD3FC7-FC27-4587-90EB-735146AF53C9}" type="pres">
      <dgm:prSet presAssocID="{DCC6F643-7193-4ACF-8CD2-56E70E01C128}" presName="hierRoot1" presStyleCnt="0">
        <dgm:presLayoutVars>
          <dgm:hierBranch val="init"/>
        </dgm:presLayoutVars>
      </dgm:prSet>
      <dgm:spPr/>
    </dgm:pt>
    <dgm:pt modelId="{F2549302-3A09-4257-9C9F-3FB5AB583428}" type="pres">
      <dgm:prSet presAssocID="{DCC6F643-7193-4ACF-8CD2-56E70E01C128}" presName="rootComposite1" presStyleCnt="0"/>
      <dgm:spPr/>
    </dgm:pt>
    <dgm:pt modelId="{3C69C53F-37CF-4C8C-ADCE-CE9BC7B55C31}" type="pres">
      <dgm:prSet presAssocID="{DCC6F643-7193-4ACF-8CD2-56E70E01C128}" presName="rootText1" presStyleLbl="node0" presStyleIdx="0" presStyleCnt="1">
        <dgm:presLayoutVars>
          <dgm:chPref val="3"/>
        </dgm:presLayoutVars>
      </dgm:prSet>
      <dgm:spPr/>
    </dgm:pt>
    <dgm:pt modelId="{D738A16F-D9ED-4512-9265-45EA10ED68E1}" type="pres">
      <dgm:prSet presAssocID="{DCC6F643-7193-4ACF-8CD2-56E70E01C128}" presName="rootConnector1" presStyleLbl="node1" presStyleIdx="0" presStyleCnt="0"/>
      <dgm:spPr/>
    </dgm:pt>
    <dgm:pt modelId="{4DACCAF4-A85E-4D72-AF31-B3B8F1104DB0}" type="pres">
      <dgm:prSet presAssocID="{DCC6F643-7193-4ACF-8CD2-56E70E01C128}" presName="hierChild2" presStyleCnt="0"/>
      <dgm:spPr/>
    </dgm:pt>
    <dgm:pt modelId="{9FFC3FBD-A526-471C-8FCA-261E19B2715C}" type="pres">
      <dgm:prSet presAssocID="{1E3C9010-BA97-4494-8022-ACE57AF8EAAD}" presName="Name37" presStyleLbl="parChTrans1D2" presStyleIdx="0" presStyleCnt="4"/>
      <dgm:spPr/>
    </dgm:pt>
    <dgm:pt modelId="{6DE387D1-A625-4667-AEC7-4584420EA0EF}" type="pres">
      <dgm:prSet presAssocID="{BFF44075-31E0-4872-A491-CD55CD0F1E42}" presName="hierRoot2" presStyleCnt="0">
        <dgm:presLayoutVars>
          <dgm:hierBranch val="init"/>
        </dgm:presLayoutVars>
      </dgm:prSet>
      <dgm:spPr/>
    </dgm:pt>
    <dgm:pt modelId="{1300CBB5-F2EC-4799-BB4E-0A008B47865A}" type="pres">
      <dgm:prSet presAssocID="{BFF44075-31E0-4872-A491-CD55CD0F1E42}" presName="rootComposite" presStyleCnt="0"/>
      <dgm:spPr/>
    </dgm:pt>
    <dgm:pt modelId="{C46FE49A-00E8-4160-8CC1-2039343D3241}" type="pres">
      <dgm:prSet presAssocID="{BFF44075-31E0-4872-A491-CD55CD0F1E42}" presName="rootText" presStyleLbl="node2" presStyleIdx="0" presStyleCnt="4">
        <dgm:presLayoutVars>
          <dgm:chPref val="3"/>
        </dgm:presLayoutVars>
      </dgm:prSet>
      <dgm:spPr/>
    </dgm:pt>
    <dgm:pt modelId="{8C04E7B2-81A8-4BF3-BB5C-373A338AEFC7}" type="pres">
      <dgm:prSet presAssocID="{BFF44075-31E0-4872-A491-CD55CD0F1E42}" presName="rootConnector" presStyleLbl="node2" presStyleIdx="0" presStyleCnt="4"/>
      <dgm:spPr/>
    </dgm:pt>
    <dgm:pt modelId="{147F5229-B548-4FD7-9CF5-A267B2ED4BBC}" type="pres">
      <dgm:prSet presAssocID="{BFF44075-31E0-4872-A491-CD55CD0F1E42}" presName="hierChild4" presStyleCnt="0"/>
      <dgm:spPr/>
    </dgm:pt>
    <dgm:pt modelId="{D3585253-0DC7-4281-BB03-6A048DACE82F}" type="pres">
      <dgm:prSet presAssocID="{2A3BA37F-4CA0-48D4-BA81-7223F99D1D7F}" presName="Name37" presStyleLbl="parChTrans1D3" presStyleIdx="0" presStyleCnt="5"/>
      <dgm:spPr/>
    </dgm:pt>
    <dgm:pt modelId="{D9F802E0-732C-4829-AD40-1DA4FF62F17A}" type="pres">
      <dgm:prSet presAssocID="{7958D2D3-797E-40E8-9186-3CAEF47747FB}" presName="hierRoot2" presStyleCnt="0">
        <dgm:presLayoutVars>
          <dgm:hierBranch val="init"/>
        </dgm:presLayoutVars>
      </dgm:prSet>
      <dgm:spPr/>
    </dgm:pt>
    <dgm:pt modelId="{B6724098-FF97-4CB9-B7B9-70D502745B5B}" type="pres">
      <dgm:prSet presAssocID="{7958D2D3-797E-40E8-9186-3CAEF47747FB}" presName="rootComposite" presStyleCnt="0"/>
      <dgm:spPr/>
    </dgm:pt>
    <dgm:pt modelId="{0784C1A3-FBE2-417D-A3C8-C01785D8EEB0}" type="pres">
      <dgm:prSet presAssocID="{7958D2D3-797E-40E8-9186-3CAEF47747FB}" presName="rootText" presStyleLbl="node3" presStyleIdx="0" presStyleCnt="5">
        <dgm:presLayoutVars>
          <dgm:chPref val="3"/>
        </dgm:presLayoutVars>
      </dgm:prSet>
      <dgm:spPr/>
    </dgm:pt>
    <dgm:pt modelId="{6B66DD1C-F6BA-4039-AE59-C455C11E8F77}" type="pres">
      <dgm:prSet presAssocID="{7958D2D3-797E-40E8-9186-3CAEF47747FB}" presName="rootConnector" presStyleLbl="node3" presStyleIdx="0" presStyleCnt="5"/>
      <dgm:spPr/>
    </dgm:pt>
    <dgm:pt modelId="{152F344A-70A6-4398-9787-3829D02FC044}" type="pres">
      <dgm:prSet presAssocID="{7958D2D3-797E-40E8-9186-3CAEF47747FB}" presName="hierChild4" presStyleCnt="0"/>
      <dgm:spPr/>
    </dgm:pt>
    <dgm:pt modelId="{7E27126C-8DEF-4346-92D7-6B57156490E8}" type="pres">
      <dgm:prSet presAssocID="{7958D2D3-797E-40E8-9186-3CAEF47747FB}" presName="hierChild5" presStyleCnt="0"/>
      <dgm:spPr/>
    </dgm:pt>
    <dgm:pt modelId="{1CCE9E72-47B9-4A42-AE3A-362AE832CC0A}" type="pres">
      <dgm:prSet presAssocID="{FB45A880-B9EC-4F24-9AFB-734536227C05}" presName="Name37" presStyleLbl="parChTrans1D3" presStyleIdx="1" presStyleCnt="5"/>
      <dgm:spPr/>
    </dgm:pt>
    <dgm:pt modelId="{D6AD3729-F8AE-46EE-92E6-6540B5BA243F}" type="pres">
      <dgm:prSet presAssocID="{DFB137C6-2B42-40C5-A5CC-2CC08B3CE390}" presName="hierRoot2" presStyleCnt="0">
        <dgm:presLayoutVars>
          <dgm:hierBranch val="init"/>
        </dgm:presLayoutVars>
      </dgm:prSet>
      <dgm:spPr/>
    </dgm:pt>
    <dgm:pt modelId="{30E0F07A-E2AD-48F0-BBFB-E81733F22031}" type="pres">
      <dgm:prSet presAssocID="{DFB137C6-2B42-40C5-A5CC-2CC08B3CE390}" presName="rootComposite" presStyleCnt="0"/>
      <dgm:spPr/>
    </dgm:pt>
    <dgm:pt modelId="{A752B2C4-AA2A-4163-9CBC-6F90D1A92193}" type="pres">
      <dgm:prSet presAssocID="{DFB137C6-2B42-40C5-A5CC-2CC08B3CE390}" presName="rootText" presStyleLbl="node3" presStyleIdx="1" presStyleCnt="5">
        <dgm:presLayoutVars>
          <dgm:chPref val="3"/>
        </dgm:presLayoutVars>
      </dgm:prSet>
      <dgm:spPr/>
    </dgm:pt>
    <dgm:pt modelId="{DAE14378-63BA-48E1-8882-B88D4F798B5B}" type="pres">
      <dgm:prSet presAssocID="{DFB137C6-2B42-40C5-A5CC-2CC08B3CE390}" presName="rootConnector" presStyleLbl="node3" presStyleIdx="1" presStyleCnt="5"/>
      <dgm:spPr/>
    </dgm:pt>
    <dgm:pt modelId="{BAF96F62-C683-4381-A9F4-A918B2928E52}" type="pres">
      <dgm:prSet presAssocID="{DFB137C6-2B42-40C5-A5CC-2CC08B3CE390}" presName="hierChild4" presStyleCnt="0"/>
      <dgm:spPr/>
    </dgm:pt>
    <dgm:pt modelId="{1836E215-D875-44A0-AFFA-808E02D86370}" type="pres">
      <dgm:prSet presAssocID="{DFB137C6-2B42-40C5-A5CC-2CC08B3CE390}" presName="hierChild5" presStyleCnt="0"/>
      <dgm:spPr/>
    </dgm:pt>
    <dgm:pt modelId="{1EFD7B78-88D5-48A2-BB00-D8D4FC53820E}" type="pres">
      <dgm:prSet presAssocID="{BFF44075-31E0-4872-A491-CD55CD0F1E42}" presName="hierChild5" presStyleCnt="0"/>
      <dgm:spPr/>
    </dgm:pt>
    <dgm:pt modelId="{1F5DDBF7-5859-4C1B-A376-DAFCD760509C}" type="pres">
      <dgm:prSet presAssocID="{84C02EE2-1E98-452F-B303-4386BB31397E}" presName="Name37" presStyleLbl="parChTrans1D2" presStyleIdx="1" presStyleCnt="4"/>
      <dgm:spPr/>
    </dgm:pt>
    <dgm:pt modelId="{27E9F745-CA50-4701-BE46-D748FB7F9D6F}" type="pres">
      <dgm:prSet presAssocID="{91961D7D-D8F4-494A-AA4A-C51820DFF63A}" presName="hierRoot2" presStyleCnt="0">
        <dgm:presLayoutVars>
          <dgm:hierBranch val="init"/>
        </dgm:presLayoutVars>
      </dgm:prSet>
      <dgm:spPr/>
    </dgm:pt>
    <dgm:pt modelId="{4C36AA85-8082-4A61-9A70-86F68146E8F2}" type="pres">
      <dgm:prSet presAssocID="{91961D7D-D8F4-494A-AA4A-C51820DFF63A}" presName="rootComposite" presStyleCnt="0"/>
      <dgm:spPr/>
    </dgm:pt>
    <dgm:pt modelId="{CCEBF84F-90DF-4934-9CB6-762443A5EC72}" type="pres">
      <dgm:prSet presAssocID="{91961D7D-D8F4-494A-AA4A-C51820DFF63A}" presName="rootText" presStyleLbl="node2" presStyleIdx="1" presStyleCnt="4">
        <dgm:presLayoutVars>
          <dgm:chPref val="3"/>
        </dgm:presLayoutVars>
      </dgm:prSet>
      <dgm:spPr/>
    </dgm:pt>
    <dgm:pt modelId="{714A6ABB-0188-40F8-B53E-3148A31DA728}" type="pres">
      <dgm:prSet presAssocID="{91961D7D-D8F4-494A-AA4A-C51820DFF63A}" presName="rootConnector" presStyleLbl="node2" presStyleIdx="1" presStyleCnt="4"/>
      <dgm:spPr/>
    </dgm:pt>
    <dgm:pt modelId="{C3EBE7B8-E02E-403D-8F85-F7FD2A30A5CF}" type="pres">
      <dgm:prSet presAssocID="{91961D7D-D8F4-494A-AA4A-C51820DFF63A}" presName="hierChild4" presStyleCnt="0"/>
      <dgm:spPr/>
    </dgm:pt>
    <dgm:pt modelId="{9E16EC53-9987-48CE-9DA7-1F8FF985997D}" type="pres">
      <dgm:prSet presAssocID="{09671A20-0B62-4187-B304-286FE31B8D8C}" presName="Name37" presStyleLbl="parChTrans1D3" presStyleIdx="2" presStyleCnt="5"/>
      <dgm:spPr/>
    </dgm:pt>
    <dgm:pt modelId="{03B9B297-C169-4034-9DD7-8DC051E6DBB7}" type="pres">
      <dgm:prSet presAssocID="{115C9AD6-1F4F-4E5C-8595-7BAFABC8D45A}" presName="hierRoot2" presStyleCnt="0">
        <dgm:presLayoutVars>
          <dgm:hierBranch val="init"/>
        </dgm:presLayoutVars>
      </dgm:prSet>
      <dgm:spPr/>
    </dgm:pt>
    <dgm:pt modelId="{8D5DCC0A-3964-4519-BFE2-B12E2E769A13}" type="pres">
      <dgm:prSet presAssocID="{115C9AD6-1F4F-4E5C-8595-7BAFABC8D45A}" presName="rootComposite" presStyleCnt="0"/>
      <dgm:spPr/>
    </dgm:pt>
    <dgm:pt modelId="{E4954D63-A0DF-4F25-A190-8B3901A6340B}" type="pres">
      <dgm:prSet presAssocID="{115C9AD6-1F4F-4E5C-8595-7BAFABC8D45A}" presName="rootText" presStyleLbl="node3" presStyleIdx="2" presStyleCnt="5">
        <dgm:presLayoutVars>
          <dgm:chPref val="3"/>
        </dgm:presLayoutVars>
      </dgm:prSet>
      <dgm:spPr/>
    </dgm:pt>
    <dgm:pt modelId="{47A94482-0A6E-40D8-8C9A-CE7518574642}" type="pres">
      <dgm:prSet presAssocID="{115C9AD6-1F4F-4E5C-8595-7BAFABC8D45A}" presName="rootConnector" presStyleLbl="node3" presStyleIdx="2" presStyleCnt="5"/>
      <dgm:spPr/>
    </dgm:pt>
    <dgm:pt modelId="{86F4B815-EEDD-4986-96E6-5E26789E4845}" type="pres">
      <dgm:prSet presAssocID="{115C9AD6-1F4F-4E5C-8595-7BAFABC8D45A}" presName="hierChild4" presStyleCnt="0"/>
      <dgm:spPr/>
    </dgm:pt>
    <dgm:pt modelId="{CE6B443B-847F-4E57-88E6-163845126575}" type="pres">
      <dgm:prSet presAssocID="{115C9AD6-1F4F-4E5C-8595-7BAFABC8D45A}" presName="hierChild5" presStyleCnt="0"/>
      <dgm:spPr/>
    </dgm:pt>
    <dgm:pt modelId="{07CCB82A-DF51-4118-A5C2-CB0A939F8329}" type="pres">
      <dgm:prSet presAssocID="{CA68963B-40B9-4362-A1F1-D26B3D4E4B3A}" presName="Name37" presStyleLbl="parChTrans1D3" presStyleIdx="3" presStyleCnt="5"/>
      <dgm:spPr/>
    </dgm:pt>
    <dgm:pt modelId="{F1B079B9-50D2-4287-BE88-813392976751}" type="pres">
      <dgm:prSet presAssocID="{D5AF2C4F-035F-4644-A926-A2848BC9C0C2}" presName="hierRoot2" presStyleCnt="0">
        <dgm:presLayoutVars>
          <dgm:hierBranch val="init"/>
        </dgm:presLayoutVars>
      </dgm:prSet>
      <dgm:spPr/>
    </dgm:pt>
    <dgm:pt modelId="{E2AF2A9D-494F-4723-951E-FED503B1FDEB}" type="pres">
      <dgm:prSet presAssocID="{D5AF2C4F-035F-4644-A926-A2848BC9C0C2}" presName="rootComposite" presStyleCnt="0"/>
      <dgm:spPr/>
    </dgm:pt>
    <dgm:pt modelId="{00FDDB94-BE02-4ED1-9F85-88305A06A669}" type="pres">
      <dgm:prSet presAssocID="{D5AF2C4F-035F-4644-A926-A2848BC9C0C2}" presName="rootText" presStyleLbl="node3" presStyleIdx="3" presStyleCnt="5">
        <dgm:presLayoutVars>
          <dgm:chPref val="3"/>
        </dgm:presLayoutVars>
      </dgm:prSet>
      <dgm:spPr/>
    </dgm:pt>
    <dgm:pt modelId="{99F43BC0-6E50-4F7D-B912-F9D6EB4A634D}" type="pres">
      <dgm:prSet presAssocID="{D5AF2C4F-035F-4644-A926-A2848BC9C0C2}" presName="rootConnector" presStyleLbl="node3" presStyleIdx="3" presStyleCnt="5"/>
      <dgm:spPr/>
    </dgm:pt>
    <dgm:pt modelId="{DCFE30C8-FAFE-4FA5-A039-41F90B02A901}" type="pres">
      <dgm:prSet presAssocID="{D5AF2C4F-035F-4644-A926-A2848BC9C0C2}" presName="hierChild4" presStyleCnt="0"/>
      <dgm:spPr/>
    </dgm:pt>
    <dgm:pt modelId="{23A36668-A472-4C01-83A3-8CDBB2C31C21}" type="pres">
      <dgm:prSet presAssocID="{D5AF2C4F-035F-4644-A926-A2848BC9C0C2}" presName="hierChild5" presStyleCnt="0"/>
      <dgm:spPr/>
    </dgm:pt>
    <dgm:pt modelId="{2FC73625-DDB2-482D-98F0-D55A6ED82AB4}" type="pres">
      <dgm:prSet presAssocID="{91961D7D-D8F4-494A-AA4A-C51820DFF63A}" presName="hierChild5" presStyleCnt="0"/>
      <dgm:spPr/>
    </dgm:pt>
    <dgm:pt modelId="{1259F667-7211-410F-97A6-D47559F24D2F}" type="pres">
      <dgm:prSet presAssocID="{E3C4051F-33F8-4804-A49C-0398CCFEDC31}" presName="Name37" presStyleLbl="parChTrans1D2" presStyleIdx="2" presStyleCnt="4"/>
      <dgm:spPr/>
    </dgm:pt>
    <dgm:pt modelId="{99C4A6DB-1A8B-4305-84DD-C39C52794153}" type="pres">
      <dgm:prSet presAssocID="{E37EA907-7903-460E-A9D4-A5BD5E5855F6}" presName="hierRoot2" presStyleCnt="0">
        <dgm:presLayoutVars>
          <dgm:hierBranch val="init"/>
        </dgm:presLayoutVars>
      </dgm:prSet>
      <dgm:spPr/>
    </dgm:pt>
    <dgm:pt modelId="{B91EE02E-3A44-479E-A4D5-B98A1D633985}" type="pres">
      <dgm:prSet presAssocID="{E37EA907-7903-460E-A9D4-A5BD5E5855F6}" presName="rootComposite" presStyleCnt="0"/>
      <dgm:spPr/>
    </dgm:pt>
    <dgm:pt modelId="{14692CCD-D579-45C0-B41C-F3E636DEE574}" type="pres">
      <dgm:prSet presAssocID="{E37EA907-7903-460E-A9D4-A5BD5E5855F6}" presName="rootText" presStyleLbl="node2" presStyleIdx="2" presStyleCnt="4">
        <dgm:presLayoutVars>
          <dgm:chPref val="3"/>
        </dgm:presLayoutVars>
      </dgm:prSet>
      <dgm:spPr/>
    </dgm:pt>
    <dgm:pt modelId="{91CDB0F4-1E12-402A-AD88-1C8614E26A80}" type="pres">
      <dgm:prSet presAssocID="{E37EA907-7903-460E-A9D4-A5BD5E5855F6}" presName="rootConnector" presStyleLbl="node2" presStyleIdx="2" presStyleCnt="4"/>
      <dgm:spPr/>
    </dgm:pt>
    <dgm:pt modelId="{33C36F52-A31C-4D74-8DF3-8B26E55FC27E}" type="pres">
      <dgm:prSet presAssocID="{E37EA907-7903-460E-A9D4-A5BD5E5855F6}" presName="hierChild4" presStyleCnt="0"/>
      <dgm:spPr/>
    </dgm:pt>
    <dgm:pt modelId="{74CFD20B-B47E-4C60-A18E-743B4761DE73}" type="pres">
      <dgm:prSet presAssocID="{D367E3A7-ABAC-4718-958C-0F8385F13E47}" presName="Name37" presStyleLbl="parChTrans1D3" presStyleIdx="4" presStyleCnt="5"/>
      <dgm:spPr/>
    </dgm:pt>
    <dgm:pt modelId="{9DEF372B-B6B2-4F75-ADD9-67B6052441A6}" type="pres">
      <dgm:prSet presAssocID="{09E92516-EA94-453E-874E-FADD00345BFF}" presName="hierRoot2" presStyleCnt="0">
        <dgm:presLayoutVars>
          <dgm:hierBranch val="init"/>
        </dgm:presLayoutVars>
      </dgm:prSet>
      <dgm:spPr/>
    </dgm:pt>
    <dgm:pt modelId="{83D0993C-6811-4941-9058-5B3E957FAC5C}" type="pres">
      <dgm:prSet presAssocID="{09E92516-EA94-453E-874E-FADD00345BFF}" presName="rootComposite" presStyleCnt="0"/>
      <dgm:spPr/>
    </dgm:pt>
    <dgm:pt modelId="{2B9CCB5B-DA7F-41A8-879D-DC7EC178A6FD}" type="pres">
      <dgm:prSet presAssocID="{09E92516-EA94-453E-874E-FADD00345BFF}" presName="rootText" presStyleLbl="node3" presStyleIdx="4" presStyleCnt="5" custLinFactNeighborY="726">
        <dgm:presLayoutVars>
          <dgm:chPref val="3"/>
        </dgm:presLayoutVars>
      </dgm:prSet>
      <dgm:spPr/>
    </dgm:pt>
    <dgm:pt modelId="{33D96BBE-45A4-4860-8B9C-43EC09EAFFFF}" type="pres">
      <dgm:prSet presAssocID="{09E92516-EA94-453E-874E-FADD00345BFF}" presName="rootConnector" presStyleLbl="node3" presStyleIdx="4" presStyleCnt="5"/>
      <dgm:spPr/>
    </dgm:pt>
    <dgm:pt modelId="{FC029E83-FCD7-4BA2-AC70-D44E16418B0E}" type="pres">
      <dgm:prSet presAssocID="{09E92516-EA94-453E-874E-FADD00345BFF}" presName="hierChild4" presStyleCnt="0"/>
      <dgm:spPr/>
    </dgm:pt>
    <dgm:pt modelId="{D8ADD121-64F9-44BE-A616-4BCB5EE3866B}" type="pres">
      <dgm:prSet presAssocID="{09E92516-EA94-453E-874E-FADD00345BFF}" presName="hierChild5" presStyleCnt="0"/>
      <dgm:spPr/>
    </dgm:pt>
    <dgm:pt modelId="{3B38DB4A-A2B3-4609-BD17-6A2D32B41D82}" type="pres">
      <dgm:prSet presAssocID="{E37EA907-7903-460E-A9D4-A5BD5E5855F6}" presName="hierChild5" presStyleCnt="0"/>
      <dgm:spPr/>
    </dgm:pt>
    <dgm:pt modelId="{FFD1DB0B-9A32-4480-A59E-6BDFDCD43FE2}" type="pres">
      <dgm:prSet presAssocID="{AF790FA4-3629-4455-AAC1-A39BE473255C}" presName="Name37" presStyleLbl="parChTrans1D2" presStyleIdx="3" presStyleCnt="4"/>
      <dgm:spPr/>
    </dgm:pt>
    <dgm:pt modelId="{5CDE5A1F-9BD6-4D37-B42D-3E23002B936D}" type="pres">
      <dgm:prSet presAssocID="{097181A4-CECC-4386-BD2E-A200EB879378}" presName="hierRoot2" presStyleCnt="0">
        <dgm:presLayoutVars>
          <dgm:hierBranch val="init"/>
        </dgm:presLayoutVars>
      </dgm:prSet>
      <dgm:spPr/>
    </dgm:pt>
    <dgm:pt modelId="{718225D6-5738-4AD6-B554-6B16ADFF1EF5}" type="pres">
      <dgm:prSet presAssocID="{097181A4-CECC-4386-BD2E-A200EB879378}" presName="rootComposite" presStyleCnt="0"/>
      <dgm:spPr/>
    </dgm:pt>
    <dgm:pt modelId="{67603971-73D6-400F-8962-310B6B3373EF}" type="pres">
      <dgm:prSet presAssocID="{097181A4-CECC-4386-BD2E-A200EB879378}" presName="rootText" presStyleLbl="node2" presStyleIdx="3" presStyleCnt="4">
        <dgm:presLayoutVars>
          <dgm:chPref val="3"/>
        </dgm:presLayoutVars>
      </dgm:prSet>
      <dgm:spPr/>
    </dgm:pt>
    <dgm:pt modelId="{14C61402-5849-4546-A994-164A30116E48}" type="pres">
      <dgm:prSet presAssocID="{097181A4-CECC-4386-BD2E-A200EB879378}" presName="rootConnector" presStyleLbl="node2" presStyleIdx="3" presStyleCnt="4"/>
      <dgm:spPr/>
    </dgm:pt>
    <dgm:pt modelId="{656AA0E6-A506-4D06-8BBD-A43B3816698F}" type="pres">
      <dgm:prSet presAssocID="{097181A4-CECC-4386-BD2E-A200EB879378}" presName="hierChild4" presStyleCnt="0"/>
      <dgm:spPr/>
    </dgm:pt>
    <dgm:pt modelId="{E5048CAF-1FCF-461C-9895-8BA059C2C8BD}" type="pres">
      <dgm:prSet presAssocID="{097181A4-CECC-4386-BD2E-A200EB879378}" presName="hierChild5" presStyleCnt="0"/>
      <dgm:spPr/>
    </dgm:pt>
    <dgm:pt modelId="{F0CDC6DA-24A2-4694-BBB1-34B1E9BEDEFE}" type="pres">
      <dgm:prSet presAssocID="{DCC6F643-7193-4ACF-8CD2-56E70E01C128}" presName="hierChild3" presStyleCnt="0"/>
      <dgm:spPr/>
    </dgm:pt>
  </dgm:ptLst>
  <dgm:cxnLst>
    <dgm:cxn modelId="{8CCB2908-B391-4D1F-A8BA-FCF3EF367A42}" srcId="{DCC6F643-7193-4ACF-8CD2-56E70E01C128}" destId="{097181A4-CECC-4386-BD2E-A200EB879378}" srcOrd="3" destOrd="0" parTransId="{AF790FA4-3629-4455-AAC1-A39BE473255C}" sibTransId="{0A854604-5E06-4180-8A41-EC4BE01693E4}"/>
    <dgm:cxn modelId="{CFBEB910-1778-4458-9571-27E2421C2F78}" type="presOf" srcId="{E3C4051F-33F8-4804-A49C-0398CCFEDC31}" destId="{1259F667-7211-410F-97A6-D47559F24D2F}" srcOrd="0" destOrd="0" presId="urn:microsoft.com/office/officeart/2005/8/layout/orgChart1"/>
    <dgm:cxn modelId="{1B039B13-E204-4E93-AF75-91AEBA87D3DC}" type="presOf" srcId="{097181A4-CECC-4386-BD2E-A200EB879378}" destId="{67603971-73D6-400F-8962-310B6B3373EF}" srcOrd="0" destOrd="0" presId="urn:microsoft.com/office/officeart/2005/8/layout/orgChart1"/>
    <dgm:cxn modelId="{0BE2281B-9A57-4ADE-85C0-7DBFCD24628C}" srcId="{BFF44075-31E0-4872-A491-CD55CD0F1E42}" destId="{DFB137C6-2B42-40C5-A5CC-2CC08B3CE390}" srcOrd="1" destOrd="0" parTransId="{FB45A880-B9EC-4F24-9AFB-734536227C05}" sibTransId="{2BC1F069-3C1C-4139-82A7-6330F55AD184}"/>
    <dgm:cxn modelId="{9119631D-71E1-4C18-B5D6-723CCCB5B325}" type="presOf" srcId="{D5AF2C4F-035F-4644-A926-A2848BC9C0C2}" destId="{00FDDB94-BE02-4ED1-9F85-88305A06A669}" srcOrd="0" destOrd="0" presId="urn:microsoft.com/office/officeart/2005/8/layout/orgChart1"/>
    <dgm:cxn modelId="{46FC1123-D11D-4125-855E-228910B2B976}" type="presOf" srcId="{DFB137C6-2B42-40C5-A5CC-2CC08B3CE390}" destId="{A752B2C4-AA2A-4163-9CBC-6F90D1A92193}" srcOrd="0" destOrd="0" presId="urn:microsoft.com/office/officeart/2005/8/layout/orgChart1"/>
    <dgm:cxn modelId="{A2D04133-6CE7-4240-86E8-AAC1177E79E0}" type="presOf" srcId="{09E92516-EA94-453E-874E-FADD00345BFF}" destId="{33D96BBE-45A4-4860-8B9C-43EC09EAFFFF}" srcOrd="1" destOrd="0" presId="urn:microsoft.com/office/officeart/2005/8/layout/orgChart1"/>
    <dgm:cxn modelId="{5DDC6333-ED09-4B5B-8043-6F871DDEA477}" type="presOf" srcId="{91961D7D-D8F4-494A-AA4A-C51820DFF63A}" destId="{714A6ABB-0188-40F8-B53E-3148A31DA728}" srcOrd="1" destOrd="0" presId="urn:microsoft.com/office/officeart/2005/8/layout/orgChart1"/>
    <dgm:cxn modelId="{05FEB53B-7EAA-477D-9C61-BDE3F6C2DD7C}" type="presOf" srcId="{DFB137C6-2B42-40C5-A5CC-2CC08B3CE390}" destId="{DAE14378-63BA-48E1-8882-B88D4F798B5B}" srcOrd="1" destOrd="0" presId="urn:microsoft.com/office/officeart/2005/8/layout/orgChart1"/>
    <dgm:cxn modelId="{C613215C-E0A3-4C36-94F9-25D96A85575E}" type="presOf" srcId="{097181A4-CECC-4386-BD2E-A200EB879378}" destId="{14C61402-5849-4546-A994-164A30116E48}" srcOrd="1" destOrd="0" presId="urn:microsoft.com/office/officeart/2005/8/layout/orgChart1"/>
    <dgm:cxn modelId="{E94E9C42-BE5A-4D20-9E30-84174EDA159E}" type="presOf" srcId="{AF790FA4-3629-4455-AAC1-A39BE473255C}" destId="{FFD1DB0B-9A32-4480-A59E-6BDFDCD43FE2}" srcOrd="0" destOrd="0" presId="urn:microsoft.com/office/officeart/2005/8/layout/orgChart1"/>
    <dgm:cxn modelId="{3F071263-3D1A-496C-8D34-3BB2E365DD17}" type="presOf" srcId="{7958D2D3-797E-40E8-9186-3CAEF47747FB}" destId="{6B66DD1C-F6BA-4039-AE59-C455C11E8F77}" srcOrd="1" destOrd="0" presId="urn:microsoft.com/office/officeart/2005/8/layout/orgChart1"/>
    <dgm:cxn modelId="{230CD16C-4B93-43DD-BC52-72641A5C1CC8}" srcId="{DCC6F643-7193-4ACF-8CD2-56E70E01C128}" destId="{E37EA907-7903-460E-A9D4-A5BD5E5855F6}" srcOrd="2" destOrd="0" parTransId="{E3C4051F-33F8-4804-A49C-0398CCFEDC31}" sibTransId="{D0485968-7E35-4614-807A-BB8913C38F90}"/>
    <dgm:cxn modelId="{D286E84C-86E6-4AA4-9F17-B59492B7D601}" type="presOf" srcId="{D367E3A7-ABAC-4718-958C-0F8385F13E47}" destId="{74CFD20B-B47E-4C60-A18E-743B4761DE73}" srcOrd="0" destOrd="0" presId="urn:microsoft.com/office/officeart/2005/8/layout/orgChart1"/>
    <dgm:cxn modelId="{5794F16C-7172-4203-91BF-02DB6BD6F319}" type="presOf" srcId="{09E92516-EA94-453E-874E-FADD00345BFF}" destId="{2B9CCB5B-DA7F-41A8-879D-DC7EC178A6FD}" srcOrd="0" destOrd="0" presId="urn:microsoft.com/office/officeart/2005/8/layout/orgChart1"/>
    <dgm:cxn modelId="{9E52F374-0267-45C3-BF54-6AC2FC26CAD7}" type="presOf" srcId="{CA68963B-40B9-4362-A1F1-D26B3D4E4B3A}" destId="{07CCB82A-DF51-4118-A5C2-CB0A939F8329}" srcOrd="0" destOrd="0" presId="urn:microsoft.com/office/officeart/2005/8/layout/orgChart1"/>
    <dgm:cxn modelId="{9854215A-B1EB-4905-959D-7E694F2495BE}" type="presOf" srcId="{E37EA907-7903-460E-A9D4-A5BD5E5855F6}" destId="{14692CCD-D579-45C0-B41C-F3E636DEE574}" srcOrd="0" destOrd="0" presId="urn:microsoft.com/office/officeart/2005/8/layout/orgChart1"/>
    <dgm:cxn modelId="{8299AE7B-355B-48E8-B3C2-2E6E188EEC04}" srcId="{BFF44075-31E0-4872-A491-CD55CD0F1E42}" destId="{7958D2D3-797E-40E8-9186-3CAEF47747FB}" srcOrd="0" destOrd="0" parTransId="{2A3BA37F-4CA0-48D4-BA81-7223F99D1D7F}" sibTransId="{94D74B16-022F-4DF7-9242-461EAA38AE40}"/>
    <dgm:cxn modelId="{A4AD367C-0903-4960-B825-FB45452A3446}" type="presOf" srcId="{2A3BA37F-4CA0-48D4-BA81-7223F99D1D7F}" destId="{D3585253-0DC7-4281-BB03-6A048DACE82F}" srcOrd="0" destOrd="0" presId="urn:microsoft.com/office/officeart/2005/8/layout/orgChart1"/>
    <dgm:cxn modelId="{3AFF067E-8572-4C0B-AA4C-62CEF314794D}" type="presOf" srcId="{91961D7D-D8F4-494A-AA4A-C51820DFF63A}" destId="{CCEBF84F-90DF-4934-9CB6-762443A5EC72}" srcOrd="0" destOrd="0" presId="urn:microsoft.com/office/officeart/2005/8/layout/orgChart1"/>
    <dgm:cxn modelId="{9034417E-E97A-4D60-BD34-62ADC4A0C311}" type="presOf" srcId="{115C9AD6-1F4F-4E5C-8595-7BAFABC8D45A}" destId="{47A94482-0A6E-40D8-8C9A-CE7518574642}" srcOrd="1" destOrd="0" presId="urn:microsoft.com/office/officeart/2005/8/layout/orgChart1"/>
    <dgm:cxn modelId="{62AD2891-D2FD-401A-B6D7-DD4ECC340475}" srcId="{91961D7D-D8F4-494A-AA4A-C51820DFF63A}" destId="{D5AF2C4F-035F-4644-A926-A2848BC9C0C2}" srcOrd="1" destOrd="0" parTransId="{CA68963B-40B9-4362-A1F1-D26B3D4E4B3A}" sibTransId="{16579AA5-C999-4D00-AD2C-2C3BC845F315}"/>
    <dgm:cxn modelId="{661C8C91-B7A7-4B68-A9D8-CAC74AB832BE}" srcId="{E37EA907-7903-460E-A9D4-A5BD5E5855F6}" destId="{09E92516-EA94-453E-874E-FADD00345BFF}" srcOrd="0" destOrd="0" parTransId="{D367E3A7-ABAC-4718-958C-0F8385F13E47}" sibTransId="{9E301DB2-0EE8-448A-9EE2-6218AA5ED871}"/>
    <dgm:cxn modelId="{84A6229E-18CB-4B73-B88D-C5DF5EA84E0F}" type="presOf" srcId="{9290C46D-9FF4-40E4-971E-A7C091E103B7}" destId="{2ABA99DF-A2EE-4DA5-B9DA-036F275BA426}" srcOrd="0" destOrd="0" presId="urn:microsoft.com/office/officeart/2005/8/layout/orgChart1"/>
    <dgm:cxn modelId="{70B67DA9-A9BD-4E89-865A-40ED3414992B}" type="presOf" srcId="{DCC6F643-7193-4ACF-8CD2-56E70E01C128}" destId="{3C69C53F-37CF-4C8C-ADCE-CE9BC7B55C31}" srcOrd="0" destOrd="0" presId="urn:microsoft.com/office/officeart/2005/8/layout/orgChart1"/>
    <dgm:cxn modelId="{51ECBFAC-7F7F-45F0-BCAF-BE538F5F41FA}" type="presOf" srcId="{BFF44075-31E0-4872-A491-CD55CD0F1E42}" destId="{8C04E7B2-81A8-4BF3-BB5C-373A338AEFC7}" srcOrd="1" destOrd="0" presId="urn:microsoft.com/office/officeart/2005/8/layout/orgChart1"/>
    <dgm:cxn modelId="{156A0CAD-3EB0-40FB-A3B5-BF46CB7A9921}" srcId="{9290C46D-9FF4-40E4-971E-A7C091E103B7}" destId="{DCC6F643-7193-4ACF-8CD2-56E70E01C128}" srcOrd="0" destOrd="0" parTransId="{7409BAAF-75FB-433B-A0ED-A8B849958570}" sibTransId="{AAC9D6C6-6447-4502-B333-5AA4838AE46E}"/>
    <dgm:cxn modelId="{7DB535BB-27AA-47DC-9F60-350E5FEF2AA4}" type="presOf" srcId="{E37EA907-7903-460E-A9D4-A5BD5E5855F6}" destId="{91CDB0F4-1E12-402A-AD88-1C8614E26A80}" srcOrd="1" destOrd="0" presId="urn:microsoft.com/office/officeart/2005/8/layout/orgChart1"/>
    <dgm:cxn modelId="{562C34C0-7501-4D60-BEC3-E30B8DC69E39}" type="presOf" srcId="{115C9AD6-1F4F-4E5C-8595-7BAFABC8D45A}" destId="{E4954D63-A0DF-4F25-A190-8B3901A6340B}" srcOrd="0" destOrd="0" presId="urn:microsoft.com/office/officeart/2005/8/layout/orgChart1"/>
    <dgm:cxn modelId="{98294FC4-8802-4915-ADB4-71EE0F9B34EB}" srcId="{91961D7D-D8F4-494A-AA4A-C51820DFF63A}" destId="{115C9AD6-1F4F-4E5C-8595-7BAFABC8D45A}" srcOrd="0" destOrd="0" parTransId="{09671A20-0B62-4187-B304-286FE31B8D8C}" sibTransId="{A071DD99-5FC0-4508-BECB-69169AE9A0D9}"/>
    <dgm:cxn modelId="{BE4E99C4-CEA5-4C12-BB29-20654CF68759}" type="presOf" srcId="{09671A20-0B62-4187-B304-286FE31B8D8C}" destId="{9E16EC53-9987-48CE-9DA7-1F8FF985997D}" srcOrd="0" destOrd="0" presId="urn:microsoft.com/office/officeart/2005/8/layout/orgChart1"/>
    <dgm:cxn modelId="{20CCC5C6-F623-417D-AEC1-E906E38DBE43}" type="presOf" srcId="{D5AF2C4F-035F-4644-A926-A2848BC9C0C2}" destId="{99F43BC0-6E50-4F7D-B912-F9D6EB4A634D}" srcOrd="1" destOrd="0" presId="urn:microsoft.com/office/officeart/2005/8/layout/orgChart1"/>
    <dgm:cxn modelId="{B7D95FCA-637D-4599-8DA9-D70A051CDCF2}" type="presOf" srcId="{84C02EE2-1E98-452F-B303-4386BB31397E}" destId="{1F5DDBF7-5859-4C1B-A376-DAFCD760509C}" srcOrd="0" destOrd="0" presId="urn:microsoft.com/office/officeart/2005/8/layout/orgChart1"/>
    <dgm:cxn modelId="{449F22CF-C71F-4AC0-BD7A-AF0ABBCEC018}" type="presOf" srcId="{7958D2D3-797E-40E8-9186-3CAEF47747FB}" destId="{0784C1A3-FBE2-417D-A3C8-C01785D8EEB0}" srcOrd="0" destOrd="0" presId="urn:microsoft.com/office/officeart/2005/8/layout/orgChart1"/>
    <dgm:cxn modelId="{75FFA6DC-C609-416C-9122-6BAB708C6BB4}" type="presOf" srcId="{BFF44075-31E0-4872-A491-CD55CD0F1E42}" destId="{C46FE49A-00E8-4160-8CC1-2039343D3241}" srcOrd="0" destOrd="0" presId="urn:microsoft.com/office/officeart/2005/8/layout/orgChart1"/>
    <dgm:cxn modelId="{9A225FE1-BB28-446A-8DDD-CB2E57E43F7B}" type="presOf" srcId="{FB45A880-B9EC-4F24-9AFB-734536227C05}" destId="{1CCE9E72-47B9-4A42-AE3A-362AE832CC0A}" srcOrd="0" destOrd="0" presId="urn:microsoft.com/office/officeart/2005/8/layout/orgChart1"/>
    <dgm:cxn modelId="{806F0DE4-C1F9-4E4C-A737-4FCC81DA1E99}" type="presOf" srcId="{DCC6F643-7193-4ACF-8CD2-56E70E01C128}" destId="{D738A16F-D9ED-4512-9265-45EA10ED68E1}" srcOrd="1" destOrd="0" presId="urn:microsoft.com/office/officeart/2005/8/layout/orgChart1"/>
    <dgm:cxn modelId="{983C73EE-92F0-49C9-90BA-46DA86E910D1}" type="presOf" srcId="{1E3C9010-BA97-4494-8022-ACE57AF8EAAD}" destId="{9FFC3FBD-A526-471C-8FCA-261E19B2715C}" srcOrd="0" destOrd="0" presId="urn:microsoft.com/office/officeart/2005/8/layout/orgChart1"/>
    <dgm:cxn modelId="{5A9A7AF6-97DD-4B4B-9D10-2BB0870E06EB}" srcId="{DCC6F643-7193-4ACF-8CD2-56E70E01C128}" destId="{BFF44075-31E0-4872-A491-CD55CD0F1E42}" srcOrd="0" destOrd="0" parTransId="{1E3C9010-BA97-4494-8022-ACE57AF8EAAD}" sibTransId="{DA299461-BDDB-4FF8-98AC-384237DCF7D1}"/>
    <dgm:cxn modelId="{A65497F8-BB65-40C7-9D06-574C00EA6684}" srcId="{DCC6F643-7193-4ACF-8CD2-56E70E01C128}" destId="{91961D7D-D8F4-494A-AA4A-C51820DFF63A}" srcOrd="1" destOrd="0" parTransId="{84C02EE2-1E98-452F-B303-4386BB31397E}" sibTransId="{91D6E678-D144-4599-AC72-DC18B288C276}"/>
    <dgm:cxn modelId="{58E4AB68-BE07-4786-9E58-247C21296ECB}" type="presParOf" srcId="{2ABA99DF-A2EE-4DA5-B9DA-036F275BA426}" destId="{A6AD3FC7-FC27-4587-90EB-735146AF53C9}" srcOrd="0" destOrd="0" presId="urn:microsoft.com/office/officeart/2005/8/layout/orgChart1"/>
    <dgm:cxn modelId="{AD6C7DD3-00FC-4364-9E51-19D285785C5A}" type="presParOf" srcId="{A6AD3FC7-FC27-4587-90EB-735146AF53C9}" destId="{F2549302-3A09-4257-9C9F-3FB5AB583428}" srcOrd="0" destOrd="0" presId="urn:microsoft.com/office/officeart/2005/8/layout/orgChart1"/>
    <dgm:cxn modelId="{B2CF3392-B938-43B0-967C-D417BAC182E9}" type="presParOf" srcId="{F2549302-3A09-4257-9C9F-3FB5AB583428}" destId="{3C69C53F-37CF-4C8C-ADCE-CE9BC7B55C31}" srcOrd="0" destOrd="0" presId="urn:microsoft.com/office/officeart/2005/8/layout/orgChart1"/>
    <dgm:cxn modelId="{758BC142-980D-4631-9B71-E5D888DC388E}" type="presParOf" srcId="{F2549302-3A09-4257-9C9F-3FB5AB583428}" destId="{D738A16F-D9ED-4512-9265-45EA10ED68E1}" srcOrd="1" destOrd="0" presId="urn:microsoft.com/office/officeart/2005/8/layout/orgChart1"/>
    <dgm:cxn modelId="{D2EB25BC-D408-4D32-B903-AC593E656524}" type="presParOf" srcId="{A6AD3FC7-FC27-4587-90EB-735146AF53C9}" destId="{4DACCAF4-A85E-4D72-AF31-B3B8F1104DB0}" srcOrd="1" destOrd="0" presId="urn:microsoft.com/office/officeart/2005/8/layout/orgChart1"/>
    <dgm:cxn modelId="{2B05AE6F-CC50-46E6-82D6-564A6FE8BA42}" type="presParOf" srcId="{4DACCAF4-A85E-4D72-AF31-B3B8F1104DB0}" destId="{9FFC3FBD-A526-471C-8FCA-261E19B2715C}" srcOrd="0" destOrd="0" presId="urn:microsoft.com/office/officeart/2005/8/layout/orgChart1"/>
    <dgm:cxn modelId="{22C7BDF0-9820-4B07-A097-96214D6510E3}" type="presParOf" srcId="{4DACCAF4-A85E-4D72-AF31-B3B8F1104DB0}" destId="{6DE387D1-A625-4667-AEC7-4584420EA0EF}" srcOrd="1" destOrd="0" presId="urn:microsoft.com/office/officeart/2005/8/layout/orgChart1"/>
    <dgm:cxn modelId="{1DAE23A8-13BC-4842-AC58-508FC3DA394A}" type="presParOf" srcId="{6DE387D1-A625-4667-AEC7-4584420EA0EF}" destId="{1300CBB5-F2EC-4799-BB4E-0A008B47865A}" srcOrd="0" destOrd="0" presId="urn:microsoft.com/office/officeart/2005/8/layout/orgChart1"/>
    <dgm:cxn modelId="{C96DE7E1-C9AC-44D1-A9BD-E43F537AB3AC}" type="presParOf" srcId="{1300CBB5-F2EC-4799-BB4E-0A008B47865A}" destId="{C46FE49A-00E8-4160-8CC1-2039343D3241}" srcOrd="0" destOrd="0" presId="urn:microsoft.com/office/officeart/2005/8/layout/orgChart1"/>
    <dgm:cxn modelId="{18BC889C-6C5B-4205-86E0-DCA419EC4F7C}" type="presParOf" srcId="{1300CBB5-F2EC-4799-BB4E-0A008B47865A}" destId="{8C04E7B2-81A8-4BF3-BB5C-373A338AEFC7}" srcOrd="1" destOrd="0" presId="urn:microsoft.com/office/officeart/2005/8/layout/orgChart1"/>
    <dgm:cxn modelId="{A2CECC48-B4A0-4F81-A78E-127B4D3C9D06}" type="presParOf" srcId="{6DE387D1-A625-4667-AEC7-4584420EA0EF}" destId="{147F5229-B548-4FD7-9CF5-A267B2ED4BBC}" srcOrd="1" destOrd="0" presId="urn:microsoft.com/office/officeart/2005/8/layout/orgChart1"/>
    <dgm:cxn modelId="{A2FFE95C-D62D-441A-B845-F0BDF800EA09}" type="presParOf" srcId="{147F5229-B548-4FD7-9CF5-A267B2ED4BBC}" destId="{D3585253-0DC7-4281-BB03-6A048DACE82F}" srcOrd="0" destOrd="0" presId="urn:microsoft.com/office/officeart/2005/8/layout/orgChart1"/>
    <dgm:cxn modelId="{44E135A6-02AE-4F45-91EA-5F605FF7A853}" type="presParOf" srcId="{147F5229-B548-4FD7-9CF5-A267B2ED4BBC}" destId="{D9F802E0-732C-4829-AD40-1DA4FF62F17A}" srcOrd="1" destOrd="0" presId="urn:microsoft.com/office/officeart/2005/8/layout/orgChart1"/>
    <dgm:cxn modelId="{8E6737D3-DAFB-448B-A364-F78ACC4D7593}" type="presParOf" srcId="{D9F802E0-732C-4829-AD40-1DA4FF62F17A}" destId="{B6724098-FF97-4CB9-B7B9-70D502745B5B}" srcOrd="0" destOrd="0" presId="urn:microsoft.com/office/officeart/2005/8/layout/orgChart1"/>
    <dgm:cxn modelId="{38CBF79B-1D36-47AE-A488-3E8712C29B6A}" type="presParOf" srcId="{B6724098-FF97-4CB9-B7B9-70D502745B5B}" destId="{0784C1A3-FBE2-417D-A3C8-C01785D8EEB0}" srcOrd="0" destOrd="0" presId="urn:microsoft.com/office/officeart/2005/8/layout/orgChart1"/>
    <dgm:cxn modelId="{E5B294DF-5F0E-4941-9A04-276176013394}" type="presParOf" srcId="{B6724098-FF97-4CB9-B7B9-70D502745B5B}" destId="{6B66DD1C-F6BA-4039-AE59-C455C11E8F77}" srcOrd="1" destOrd="0" presId="urn:microsoft.com/office/officeart/2005/8/layout/orgChart1"/>
    <dgm:cxn modelId="{9051E7D4-BCB0-4A4C-843F-A05AB2A556B5}" type="presParOf" srcId="{D9F802E0-732C-4829-AD40-1DA4FF62F17A}" destId="{152F344A-70A6-4398-9787-3829D02FC044}" srcOrd="1" destOrd="0" presId="urn:microsoft.com/office/officeart/2005/8/layout/orgChart1"/>
    <dgm:cxn modelId="{06CC1BB9-CF37-4ADE-AC8A-9DD0B55EF128}" type="presParOf" srcId="{D9F802E0-732C-4829-AD40-1DA4FF62F17A}" destId="{7E27126C-8DEF-4346-92D7-6B57156490E8}" srcOrd="2" destOrd="0" presId="urn:microsoft.com/office/officeart/2005/8/layout/orgChart1"/>
    <dgm:cxn modelId="{990D564F-223E-485F-965C-B76344BDF3AB}" type="presParOf" srcId="{147F5229-B548-4FD7-9CF5-A267B2ED4BBC}" destId="{1CCE9E72-47B9-4A42-AE3A-362AE832CC0A}" srcOrd="2" destOrd="0" presId="urn:microsoft.com/office/officeart/2005/8/layout/orgChart1"/>
    <dgm:cxn modelId="{273AFA72-DE6C-49CC-98C8-6A54F976C69A}" type="presParOf" srcId="{147F5229-B548-4FD7-9CF5-A267B2ED4BBC}" destId="{D6AD3729-F8AE-46EE-92E6-6540B5BA243F}" srcOrd="3" destOrd="0" presId="urn:microsoft.com/office/officeart/2005/8/layout/orgChart1"/>
    <dgm:cxn modelId="{C93C00D8-4477-4FA4-95D0-EBB2FF2A1D7C}" type="presParOf" srcId="{D6AD3729-F8AE-46EE-92E6-6540B5BA243F}" destId="{30E0F07A-E2AD-48F0-BBFB-E81733F22031}" srcOrd="0" destOrd="0" presId="urn:microsoft.com/office/officeart/2005/8/layout/orgChart1"/>
    <dgm:cxn modelId="{1A591EDD-09B5-4EBA-9274-28D6A9AEFE0B}" type="presParOf" srcId="{30E0F07A-E2AD-48F0-BBFB-E81733F22031}" destId="{A752B2C4-AA2A-4163-9CBC-6F90D1A92193}" srcOrd="0" destOrd="0" presId="urn:microsoft.com/office/officeart/2005/8/layout/orgChart1"/>
    <dgm:cxn modelId="{C10A5981-5353-425E-A91F-24C45C86AFA8}" type="presParOf" srcId="{30E0F07A-E2AD-48F0-BBFB-E81733F22031}" destId="{DAE14378-63BA-48E1-8882-B88D4F798B5B}" srcOrd="1" destOrd="0" presId="urn:microsoft.com/office/officeart/2005/8/layout/orgChart1"/>
    <dgm:cxn modelId="{DAF2190A-8560-485B-A0FB-1794AE4B3CEA}" type="presParOf" srcId="{D6AD3729-F8AE-46EE-92E6-6540B5BA243F}" destId="{BAF96F62-C683-4381-A9F4-A918B2928E52}" srcOrd="1" destOrd="0" presId="urn:microsoft.com/office/officeart/2005/8/layout/orgChart1"/>
    <dgm:cxn modelId="{13D3790F-1575-4D7C-9AB3-FBC2C1AF0612}" type="presParOf" srcId="{D6AD3729-F8AE-46EE-92E6-6540B5BA243F}" destId="{1836E215-D875-44A0-AFFA-808E02D86370}" srcOrd="2" destOrd="0" presId="urn:microsoft.com/office/officeart/2005/8/layout/orgChart1"/>
    <dgm:cxn modelId="{BA545AC8-F89F-4CDF-811A-900E590F762A}" type="presParOf" srcId="{6DE387D1-A625-4667-AEC7-4584420EA0EF}" destId="{1EFD7B78-88D5-48A2-BB00-D8D4FC53820E}" srcOrd="2" destOrd="0" presId="urn:microsoft.com/office/officeart/2005/8/layout/orgChart1"/>
    <dgm:cxn modelId="{4DE381FF-9001-45B4-B2FB-B7B24258D3AF}" type="presParOf" srcId="{4DACCAF4-A85E-4D72-AF31-B3B8F1104DB0}" destId="{1F5DDBF7-5859-4C1B-A376-DAFCD760509C}" srcOrd="2" destOrd="0" presId="urn:microsoft.com/office/officeart/2005/8/layout/orgChart1"/>
    <dgm:cxn modelId="{7A931606-84C6-455E-B79C-127806922235}" type="presParOf" srcId="{4DACCAF4-A85E-4D72-AF31-B3B8F1104DB0}" destId="{27E9F745-CA50-4701-BE46-D748FB7F9D6F}" srcOrd="3" destOrd="0" presId="urn:microsoft.com/office/officeart/2005/8/layout/orgChart1"/>
    <dgm:cxn modelId="{F5E9C2C8-AAD0-4185-93F7-133A933C8CC2}" type="presParOf" srcId="{27E9F745-CA50-4701-BE46-D748FB7F9D6F}" destId="{4C36AA85-8082-4A61-9A70-86F68146E8F2}" srcOrd="0" destOrd="0" presId="urn:microsoft.com/office/officeart/2005/8/layout/orgChart1"/>
    <dgm:cxn modelId="{A8AA65B5-40A6-453A-A0D8-E4D17276A55F}" type="presParOf" srcId="{4C36AA85-8082-4A61-9A70-86F68146E8F2}" destId="{CCEBF84F-90DF-4934-9CB6-762443A5EC72}" srcOrd="0" destOrd="0" presId="urn:microsoft.com/office/officeart/2005/8/layout/orgChart1"/>
    <dgm:cxn modelId="{23A5236D-1B65-48AB-B1AA-0FED3B9FCC01}" type="presParOf" srcId="{4C36AA85-8082-4A61-9A70-86F68146E8F2}" destId="{714A6ABB-0188-40F8-B53E-3148A31DA728}" srcOrd="1" destOrd="0" presId="urn:microsoft.com/office/officeart/2005/8/layout/orgChart1"/>
    <dgm:cxn modelId="{0471A746-BCC2-4989-974E-2FF3CFBD0D4D}" type="presParOf" srcId="{27E9F745-CA50-4701-BE46-D748FB7F9D6F}" destId="{C3EBE7B8-E02E-403D-8F85-F7FD2A30A5CF}" srcOrd="1" destOrd="0" presId="urn:microsoft.com/office/officeart/2005/8/layout/orgChart1"/>
    <dgm:cxn modelId="{C5107792-CD97-4F90-BE3E-FF91B4192071}" type="presParOf" srcId="{C3EBE7B8-E02E-403D-8F85-F7FD2A30A5CF}" destId="{9E16EC53-9987-48CE-9DA7-1F8FF985997D}" srcOrd="0" destOrd="0" presId="urn:microsoft.com/office/officeart/2005/8/layout/orgChart1"/>
    <dgm:cxn modelId="{4C2D4DC2-A4AE-4C6D-8F90-968E09882536}" type="presParOf" srcId="{C3EBE7B8-E02E-403D-8F85-F7FD2A30A5CF}" destId="{03B9B297-C169-4034-9DD7-8DC051E6DBB7}" srcOrd="1" destOrd="0" presId="urn:microsoft.com/office/officeart/2005/8/layout/orgChart1"/>
    <dgm:cxn modelId="{A85B3656-75DD-4386-A29F-EAD6860EC3A5}" type="presParOf" srcId="{03B9B297-C169-4034-9DD7-8DC051E6DBB7}" destId="{8D5DCC0A-3964-4519-BFE2-B12E2E769A13}" srcOrd="0" destOrd="0" presId="urn:microsoft.com/office/officeart/2005/8/layout/orgChart1"/>
    <dgm:cxn modelId="{97F77BF8-536E-4646-8E4C-A3E4519CB331}" type="presParOf" srcId="{8D5DCC0A-3964-4519-BFE2-B12E2E769A13}" destId="{E4954D63-A0DF-4F25-A190-8B3901A6340B}" srcOrd="0" destOrd="0" presId="urn:microsoft.com/office/officeart/2005/8/layout/orgChart1"/>
    <dgm:cxn modelId="{F874D562-4376-4993-B412-0C076114B30A}" type="presParOf" srcId="{8D5DCC0A-3964-4519-BFE2-B12E2E769A13}" destId="{47A94482-0A6E-40D8-8C9A-CE7518574642}" srcOrd="1" destOrd="0" presId="urn:microsoft.com/office/officeart/2005/8/layout/orgChart1"/>
    <dgm:cxn modelId="{69F2BF2F-5F50-42ED-A2BA-356DD416D7DB}" type="presParOf" srcId="{03B9B297-C169-4034-9DD7-8DC051E6DBB7}" destId="{86F4B815-EEDD-4986-96E6-5E26789E4845}" srcOrd="1" destOrd="0" presId="urn:microsoft.com/office/officeart/2005/8/layout/orgChart1"/>
    <dgm:cxn modelId="{15366BF5-1664-4FD4-8530-46BA3EFDC55D}" type="presParOf" srcId="{03B9B297-C169-4034-9DD7-8DC051E6DBB7}" destId="{CE6B443B-847F-4E57-88E6-163845126575}" srcOrd="2" destOrd="0" presId="urn:microsoft.com/office/officeart/2005/8/layout/orgChart1"/>
    <dgm:cxn modelId="{3ABE3B27-39D5-4E3F-A50C-8B4AB452DBC5}" type="presParOf" srcId="{C3EBE7B8-E02E-403D-8F85-F7FD2A30A5CF}" destId="{07CCB82A-DF51-4118-A5C2-CB0A939F8329}" srcOrd="2" destOrd="0" presId="urn:microsoft.com/office/officeart/2005/8/layout/orgChart1"/>
    <dgm:cxn modelId="{B771E811-1218-4670-9CE7-ED100CEEE712}" type="presParOf" srcId="{C3EBE7B8-E02E-403D-8F85-F7FD2A30A5CF}" destId="{F1B079B9-50D2-4287-BE88-813392976751}" srcOrd="3" destOrd="0" presId="urn:microsoft.com/office/officeart/2005/8/layout/orgChart1"/>
    <dgm:cxn modelId="{0B70A5D2-1395-4B35-BC89-4EEFEF718444}" type="presParOf" srcId="{F1B079B9-50D2-4287-BE88-813392976751}" destId="{E2AF2A9D-494F-4723-951E-FED503B1FDEB}" srcOrd="0" destOrd="0" presId="urn:microsoft.com/office/officeart/2005/8/layout/orgChart1"/>
    <dgm:cxn modelId="{845EA0B0-EFA2-4A49-85A8-A03A454E2F71}" type="presParOf" srcId="{E2AF2A9D-494F-4723-951E-FED503B1FDEB}" destId="{00FDDB94-BE02-4ED1-9F85-88305A06A669}" srcOrd="0" destOrd="0" presId="urn:microsoft.com/office/officeart/2005/8/layout/orgChart1"/>
    <dgm:cxn modelId="{AF47AAA7-E359-42DC-819F-D75802852560}" type="presParOf" srcId="{E2AF2A9D-494F-4723-951E-FED503B1FDEB}" destId="{99F43BC0-6E50-4F7D-B912-F9D6EB4A634D}" srcOrd="1" destOrd="0" presId="urn:microsoft.com/office/officeart/2005/8/layout/orgChart1"/>
    <dgm:cxn modelId="{7C89F136-2B15-4CA5-A48E-FEE6B6E6131C}" type="presParOf" srcId="{F1B079B9-50D2-4287-BE88-813392976751}" destId="{DCFE30C8-FAFE-4FA5-A039-41F90B02A901}" srcOrd="1" destOrd="0" presId="urn:microsoft.com/office/officeart/2005/8/layout/orgChart1"/>
    <dgm:cxn modelId="{B20C6F6F-EF9B-4E7C-B0E7-2334EB1209E7}" type="presParOf" srcId="{F1B079B9-50D2-4287-BE88-813392976751}" destId="{23A36668-A472-4C01-83A3-8CDBB2C31C21}" srcOrd="2" destOrd="0" presId="urn:microsoft.com/office/officeart/2005/8/layout/orgChart1"/>
    <dgm:cxn modelId="{E34BB5D0-D1E4-46A8-9943-D61529C7BD05}" type="presParOf" srcId="{27E9F745-CA50-4701-BE46-D748FB7F9D6F}" destId="{2FC73625-DDB2-482D-98F0-D55A6ED82AB4}" srcOrd="2" destOrd="0" presId="urn:microsoft.com/office/officeart/2005/8/layout/orgChart1"/>
    <dgm:cxn modelId="{FA765995-5AC0-41E6-AC47-C04C69066ED1}" type="presParOf" srcId="{4DACCAF4-A85E-4D72-AF31-B3B8F1104DB0}" destId="{1259F667-7211-410F-97A6-D47559F24D2F}" srcOrd="4" destOrd="0" presId="urn:microsoft.com/office/officeart/2005/8/layout/orgChart1"/>
    <dgm:cxn modelId="{E13228F8-DD2E-4591-928A-E80EEC7DA480}" type="presParOf" srcId="{4DACCAF4-A85E-4D72-AF31-B3B8F1104DB0}" destId="{99C4A6DB-1A8B-4305-84DD-C39C52794153}" srcOrd="5" destOrd="0" presId="urn:microsoft.com/office/officeart/2005/8/layout/orgChart1"/>
    <dgm:cxn modelId="{A3AD01E9-DD5D-4266-B5C3-01E6A1E0E422}" type="presParOf" srcId="{99C4A6DB-1A8B-4305-84DD-C39C52794153}" destId="{B91EE02E-3A44-479E-A4D5-B98A1D633985}" srcOrd="0" destOrd="0" presId="urn:microsoft.com/office/officeart/2005/8/layout/orgChart1"/>
    <dgm:cxn modelId="{F78592CF-541C-4945-9EE4-B56CDDBF437D}" type="presParOf" srcId="{B91EE02E-3A44-479E-A4D5-B98A1D633985}" destId="{14692CCD-D579-45C0-B41C-F3E636DEE574}" srcOrd="0" destOrd="0" presId="urn:microsoft.com/office/officeart/2005/8/layout/orgChart1"/>
    <dgm:cxn modelId="{85007526-0D4D-444B-98E6-FA89DB450CA2}" type="presParOf" srcId="{B91EE02E-3A44-479E-A4D5-B98A1D633985}" destId="{91CDB0F4-1E12-402A-AD88-1C8614E26A80}" srcOrd="1" destOrd="0" presId="urn:microsoft.com/office/officeart/2005/8/layout/orgChart1"/>
    <dgm:cxn modelId="{8423B154-81FE-4B2C-B324-DF0446AD3DE0}" type="presParOf" srcId="{99C4A6DB-1A8B-4305-84DD-C39C52794153}" destId="{33C36F52-A31C-4D74-8DF3-8B26E55FC27E}" srcOrd="1" destOrd="0" presId="urn:microsoft.com/office/officeart/2005/8/layout/orgChart1"/>
    <dgm:cxn modelId="{815CFCD8-95B0-46B6-A3CD-E4C0157AA3AF}" type="presParOf" srcId="{33C36F52-A31C-4D74-8DF3-8B26E55FC27E}" destId="{74CFD20B-B47E-4C60-A18E-743B4761DE73}" srcOrd="0" destOrd="0" presId="urn:microsoft.com/office/officeart/2005/8/layout/orgChart1"/>
    <dgm:cxn modelId="{94B12592-6475-44C3-8621-2A80129931BB}" type="presParOf" srcId="{33C36F52-A31C-4D74-8DF3-8B26E55FC27E}" destId="{9DEF372B-B6B2-4F75-ADD9-67B6052441A6}" srcOrd="1" destOrd="0" presId="urn:microsoft.com/office/officeart/2005/8/layout/orgChart1"/>
    <dgm:cxn modelId="{DB18D722-00EA-4AD3-9A0C-B28CB0D46B58}" type="presParOf" srcId="{9DEF372B-B6B2-4F75-ADD9-67B6052441A6}" destId="{83D0993C-6811-4941-9058-5B3E957FAC5C}" srcOrd="0" destOrd="0" presId="urn:microsoft.com/office/officeart/2005/8/layout/orgChart1"/>
    <dgm:cxn modelId="{75B1ED1B-558F-4DEE-9630-8069B29B7C02}" type="presParOf" srcId="{83D0993C-6811-4941-9058-5B3E957FAC5C}" destId="{2B9CCB5B-DA7F-41A8-879D-DC7EC178A6FD}" srcOrd="0" destOrd="0" presId="urn:microsoft.com/office/officeart/2005/8/layout/orgChart1"/>
    <dgm:cxn modelId="{0F809A20-8260-4593-BDB3-E7A85250E2CF}" type="presParOf" srcId="{83D0993C-6811-4941-9058-5B3E957FAC5C}" destId="{33D96BBE-45A4-4860-8B9C-43EC09EAFFFF}" srcOrd="1" destOrd="0" presId="urn:microsoft.com/office/officeart/2005/8/layout/orgChart1"/>
    <dgm:cxn modelId="{AF248B2E-7353-4ADD-8362-4CE5016CD36A}" type="presParOf" srcId="{9DEF372B-B6B2-4F75-ADD9-67B6052441A6}" destId="{FC029E83-FCD7-4BA2-AC70-D44E16418B0E}" srcOrd="1" destOrd="0" presId="urn:microsoft.com/office/officeart/2005/8/layout/orgChart1"/>
    <dgm:cxn modelId="{4E600026-30A8-4A98-A481-E9B892BDC08C}" type="presParOf" srcId="{9DEF372B-B6B2-4F75-ADD9-67B6052441A6}" destId="{D8ADD121-64F9-44BE-A616-4BCB5EE3866B}" srcOrd="2" destOrd="0" presId="urn:microsoft.com/office/officeart/2005/8/layout/orgChart1"/>
    <dgm:cxn modelId="{A97E0F2F-D196-4095-88CE-C9F38A454284}" type="presParOf" srcId="{99C4A6DB-1A8B-4305-84DD-C39C52794153}" destId="{3B38DB4A-A2B3-4609-BD17-6A2D32B41D82}" srcOrd="2" destOrd="0" presId="urn:microsoft.com/office/officeart/2005/8/layout/orgChart1"/>
    <dgm:cxn modelId="{35E5644B-0906-4714-ABC0-79A9581F1B55}" type="presParOf" srcId="{4DACCAF4-A85E-4D72-AF31-B3B8F1104DB0}" destId="{FFD1DB0B-9A32-4480-A59E-6BDFDCD43FE2}" srcOrd="6" destOrd="0" presId="urn:microsoft.com/office/officeart/2005/8/layout/orgChart1"/>
    <dgm:cxn modelId="{92B91A82-797C-44C9-ABB9-31DB8598D36A}" type="presParOf" srcId="{4DACCAF4-A85E-4D72-AF31-B3B8F1104DB0}" destId="{5CDE5A1F-9BD6-4D37-B42D-3E23002B936D}" srcOrd="7" destOrd="0" presId="urn:microsoft.com/office/officeart/2005/8/layout/orgChart1"/>
    <dgm:cxn modelId="{411499F0-7582-4BBE-98B2-A239751665BA}" type="presParOf" srcId="{5CDE5A1F-9BD6-4D37-B42D-3E23002B936D}" destId="{718225D6-5738-4AD6-B554-6B16ADFF1EF5}" srcOrd="0" destOrd="0" presId="urn:microsoft.com/office/officeart/2005/8/layout/orgChart1"/>
    <dgm:cxn modelId="{52542C22-CBAB-4BE7-B1A3-6F755E6B47F8}" type="presParOf" srcId="{718225D6-5738-4AD6-B554-6B16ADFF1EF5}" destId="{67603971-73D6-400F-8962-310B6B3373EF}" srcOrd="0" destOrd="0" presId="urn:microsoft.com/office/officeart/2005/8/layout/orgChart1"/>
    <dgm:cxn modelId="{FB4423A0-AE06-41FF-8B23-63109392A2AC}" type="presParOf" srcId="{718225D6-5738-4AD6-B554-6B16ADFF1EF5}" destId="{14C61402-5849-4546-A994-164A30116E48}" srcOrd="1" destOrd="0" presId="urn:microsoft.com/office/officeart/2005/8/layout/orgChart1"/>
    <dgm:cxn modelId="{947F3C36-130A-4098-854A-66235085E930}" type="presParOf" srcId="{5CDE5A1F-9BD6-4D37-B42D-3E23002B936D}" destId="{656AA0E6-A506-4D06-8BBD-A43B3816698F}" srcOrd="1" destOrd="0" presId="urn:microsoft.com/office/officeart/2005/8/layout/orgChart1"/>
    <dgm:cxn modelId="{C363FD8A-8FFB-4D9A-974D-781A1A7BD3C2}" type="presParOf" srcId="{5CDE5A1F-9BD6-4D37-B42D-3E23002B936D}" destId="{E5048CAF-1FCF-461C-9895-8BA059C2C8BD}" srcOrd="2" destOrd="0" presId="urn:microsoft.com/office/officeart/2005/8/layout/orgChart1"/>
    <dgm:cxn modelId="{E54FC868-366C-444D-9003-A4826E96AD44}" type="presParOf" srcId="{A6AD3FC7-FC27-4587-90EB-735146AF53C9}" destId="{F0CDC6DA-24A2-4694-BBB1-34B1E9BEDE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90C46D-9FF4-40E4-971E-A7C091E103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6F643-7193-4ACF-8CD2-56E70E01C128}">
      <dgm:prSet phldrT="[Texto]" custT="1"/>
      <dgm:spPr/>
      <dgm:t>
        <a:bodyPr/>
        <a:lstStyle/>
        <a:p>
          <a:r>
            <a:rPr lang="es-CL" sz="1800" dirty="0"/>
            <a:t>Egresos afectos a impuestos</a:t>
          </a:r>
        </a:p>
      </dgm:t>
    </dgm:pt>
    <dgm:pt modelId="{7409BAAF-75FB-433B-A0ED-A8B849958570}" type="parTrans" cxnId="{156A0CAD-3EB0-40FB-A3B5-BF46CB7A9921}">
      <dgm:prSet/>
      <dgm:spPr/>
      <dgm:t>
        <a:bodyPr/>
        <a:lstStyle/>
        <a:p>
          <a:endParaRPr lang="es-CL" sz="1800"/>
        </a:p>
      </dgm:t>
    </dgm:pt>
    <dgm:pt modelId="{AAC9D6C6-6447-4502-B333-5AA4838AE46E}" type="sibTrans" cxnId="{156A0CAD-3EB0-40FB-A3B5-BF46CB7A9921}">
      <dgm:prSet/>
      <dgm:spPr/>
      <dgm:t>
        <a:bodyPr/>
        <a:lstStyle/>
        <a:p>
          <a:endParaRPr lang="es-CL" sz="1800"/>
        </a:p>
      </dgm:t>
    </dgm:pt>
    <dgm:pt modelId="{BFF44075-31E0-4872-A491-CD55CD0F1E42}">
      <dgm:prSet phldrT="[Texto]" custT="1"/>
      <dgm:spPr/>
      <dgm:t>
        <a:bodyPr/>
        <a:lstStyle/>
        <a:p>
          <a:r>
            <a:rPr lang="es-CL" sz="1800" dirty="0"/>
            <a:t>Costos de fabricación</a:t>
          </a:r>
        </a:p>
      </dgm:t>
    </dgm:pt>
    <dgm:pt modelId="{1E3C9010-BA97-4494-8022-ACE57AF8EAAD}" type="parTrans" cxnId="{5A9A7AF6-97DD-4B4B-9D10-2BB0870E06EB}">
      <dgm:prSet/>
      <dgm:spPr/>
      <dgm:t>
        <a:bodyPr/>
        <a:lstStyle/>
        <a:p>
          <a:endParaRPr lang="es-CL" sz="1800"/>
        </a:p>
      </dgm:t>
    </dgm:pt>
    <dgm:pt modelId="{DA299461-BDDB-4FF8-98AC-384237DCF7D1}" type="sibTrans" cxnId="{5A9A7AF6-97DD-4B4B-9D10-2BB0870E06EB}">
      <dgm:prSet/>
      <dgm:spPr/>
      <dgm:t>
        <a:bodyPr/>
        <a:lstStyle/>
        <a:p>
          <a:endParaRPr lang="es-CL" sz="1800"/>
        </a:p>
      </dgm:t>
    </dgm:pt>
    <dgm:pt modelId="{91961D7D-D8F4-494A-AA4A-C51820DFF63A}">
      <dgm:prSet phldrT="[Texto]" custT="1"/>
      <dgm:spPr/>
      <dgm:t>
        <a:bodyPr/>
        <a:lstStyle/>
        <a:p>
          <a:r>
            <a:rPr lang="es-CL" sz="1800" dirty="0"/>
            <a:t>Gastos de operación</a:t>
          </a:r>
        </a:p>
      </dgm:t>
    </dgm:pt>
    <dgm:pt modelId="{84C02EE2-1E98-452F-B303-4386BB31397E}" type="parTrans" cxnId="{A65497F8-BB65-40C7-9D06-574C00EA6684}">
      <dgm:prSet/>
      <dgm:spPr/>
      <dgm:t>
        <a:bodyPr/>
        <a:lstStyle/>
        <a:p>
          <a:endParaRPr lang="es-CL" sz="1800"/>
        </a:p>
      </dgm:t>
    </dgm:pt>
    <dgm:pt modelId="{91D6E678-D144-4599-AC72-DC18B288C276}" type="sibTrans" cxnId="{A65497F8-BB65-40C7-9D06-574C00EA6684}">
      <dgm:prSet/>
      <dgm:spPr/>
      <dgm:t>
        <a:bodyPr/>
        <a:lstStyle/>
        <a:p>
          <a:endParaRPr lang="es-CL" sz="1800"/>
        </a:p>
      </dgm:t>
    </dgm:pt>
    <dgm:pt modelId="{097181A4-CECC-4386-BD2E-A200EB879378}">
      <dgm:prSet phldrT="[Texto]" custT="1"/>
      <dgm:spPr/>
      <dgm:t>
        <a:bodyPr/>
        <a:lstStyle/>
        <a:p>
          <a:r>
            <a:rPr lang="es-CL" sz="1800" dirty="0"/>
            <a:t>Otros</a:t>
          </a:r>
        </a:p>
      </dgm:t>
    </dgm:pt>
    <dgm:pt modelId="{AF790FA4-3629-4455-AAC1-A39BE473255C}" type="parTrans" cxnId="{8CCB2908-B391-4D1F-A8BA-FCF3EF367A42}">
      <dgm:prSet/>
      <dgm:spPr/>
      <dgm:t>
        <a:bodyPr/>
        <a:lstStyle/>
        <a:p>
          <a:endParaRPr lang="es-CL" sz="1800"/>
        </a:p>
      </dgm:t>
    </dgm:pt>
    <dgm:pt modelId="{0A854604-5E06-4180-8A41-EC4BE01693E4}" type="sibTrans" cxnId="{8CCB2908-B391-4D1F-A8BA-FCF3EF367A42}">
      <dgm:prSet/>
      <dgm:spPr/>
      <dgm:t>
        <a:bodyPr/>
        <a:lstStyle/>
        <a:p>
          <a:endParaRPr lang="es-CL" sz="1800"/>
        </a:p>
      </dgm:t>
    </dgm:pt>
    <dgm:pt modelId="{E37EA907-7903-460E-A9D4-A5BD5E5855F6}">
      <dgm:prSet custT="1"/>
      <dgm:spPr/>
      <dgm:t>
        <a:bodyPr/>
        <a:lstStyle/>
        <a:p>
          <a:r>
            <a:rPr lang="es-CL" sz="1800" dirty="0"/>
            <a:t>Financieros</a:t>
          </a:r>
        </a:p>
      </dgm:t>
    </dgm:pt>
    <dgm:pt modelId="{E3C4051F-33F8-4804-A49C-0398CCFEDC31}" type="parTrans" cxnId="{230CD16C-4B93-43DD-BC52-72641A5C1CC8}">
      <dgm:prSet/>
      <dgm:spPr/>
      <dgm:t>
        <a:bodyPr/>
        <a:lstStyle/>
        <a:p>
          <a:endParaRPr lang="es-CL" sz="1800"/>
        </a:p>
      </dgm:t>
    </dgm:pt>
    <dgm:pt modelId="{D0485968-7E35-4614-807A-BB8913C38F90}" type="sibTrans" cxnId="{230CD16C-4B93-43DD-BC52-72641A5C1CC8}">
      <dgm:prSet/>
      <dgm:spPr/>
      <dgm:t>
        <a:bodyPr/>
        <a:lstStyle/>
        <a:p>
          <a:endParaRPr lang="es-CL" sz="1800"/>
        </a:p>
      </dgm:t>
    </dgm:pt>
    <dgm:pt modelId="{7958D2D3-797E-40E8-9186-3CAEF47747FB}">
      <dgm:prSet custT="1"/>
      <dgm:spPr/>
      <dgm:t>
        <a:bodyPr/>
        <a:lstStyle/>
        <a:p>
          <a:r>
            <a:rPr lang="es-CL" sz="1800" dirty="0"/>
            <a:t>Costos directos de fabricación</a:t>
          </a:r>
        </a:p>
      </dgm:t>
    </dgm:pt>
    <dgm:pt modelId="{2A3BA37F-4CA0-48D4-BA81-7223F99D1D7F}" type="parTrans" cxnId="{8299AE7B-355B-48E8-B3C2-2E6E188EEC04}">
      <dgm:prSet/>
      <dgm:spPr/>
      <dgm:t>
        <a:bodyPr/>
        <a:lstStyle/>
        <a:p>
          <a:endParaRPr lang="es-CL" sz="1800"/>
        </a:p>
      </dgm:t>
    </dgm:pt>
    <dgm:pt modelId="{94D74B16-022F-4DF7-9242-461EAA38AE40}" type="sibTrans" cxnId="{8299AE7B-355B-48E8-B3C2-2E6E188EEC04}">
      <dgm:prSet/>
      <dgm:spPr/>
      <dgm:t>
        <a:bodyPr/>
        <a:lstStyle/>
        <a:p>
          <a:endParaRPr lang="es-CL" sz="1800"/>
        </a:p>
      </dgm:t>
    </dgm:pt>
    <dgm:pt modelId="{DFB137C6-2B42-40C5-A5CC-2CC08B3CE390}">
      <dgm:prSet custT="1"/>
      <dgm:spPr/>
      <dgm:t>
        <a:bodyPr/>
        <a:lstStyle/>
        <a:p>
          <a:r>
            <a:rPr lang="es-CL" sz="1800" dirty="0"/>
            <a:t>Costos indirectos de fabricación</a:t>
          </a:r>
        </a:p>
      </dgm:t>
    </dgm:pt>
    <dgm:pt modelId="{FB45A880-B9EC-4F24-9AFB-734536227C05}" type="parTrans" cxnId="{0BE2281B-9A57-4ADE-85C0-7DBFCD24628C}">
      <dgm:prSet/>
      <dgm:spPr/>
      <dgm:t>
        <a:bodyPr/>
        <a:lstStyle/>
        <a:p>
          <a:endParaRPr lang="es-CL" sz="1800"/>
        </a:p>
      </dgm:t>
    </dgm:pt>
    <dgm:pt modelId="{2BC1F069-3C1C-4139-82A7-6330F55AD184}" type="sibTrans" cxnId="{0BE2281B-9A57-4ADE-85C0-7DBFCD24628C}">
      <dgm:prSet/>
      <dgm:spPr/>
      <dgm:t>
        <a:bodyPr/>
        <a:lstStyle/>
        <a:p>
          <a:endParaRPr lang="es-CL" sz="1800"/>
        </a:p>
      </dgm:t>
    </dgm:pt>
    <dgm:pt modelId="{D5AF2C4F-035F-4644-A926-A2848BC9C0C2}">
      <dgm:prSet custT="1"/>
      <dgm:spPr/>
      <dgm:t>
        <a:bodyPr/>
        <a:lstStyle/>
        <a:p>
          <a:r>
            <a:rPr lang="es-CL" sz="1800" dirty="0"/>
            <a:t>Gastos generales y de administración</a:t>
          </a:r>
        </a:p>
      </dgm:t>
    </dgm:pt>
    <dgm:pt modelId="{CA68963B-40B9-4362-A1F1-D26B3D4E4B3A}" type="parTrans" cxnId="{62AD2891-D2FD-401A-B6D7-DD4ECC340475}">
      <dgm:prSet/>
      <dgm:spPr/>
      <dgm:t>
        <a:bodyPr/>
        <a:lstStyle/>
        <a:p>
          <a:endParaRPr lang="es-CL" sz="1800"/>
        </a:p>
      </dgm:t>
    </dgm:pt>
    <dgm:pt modelId="{16579AA5-C999-4D00-AD2C-2C3BC845F315}" type="sibTrans" cxnId="{62AD2891-D2FD-401A-B6D7-DD4ECC340475}">
      <dgm:prSet/>
      <dgm:spPr/>
      <dgm:t>
        <a:bodyPr/>
        <a:lstStyle/>
        <a:p>
          <a:endParaRPr lang="es-CL" sz="1800"/>
        </a:p>
      </dgm:t>
    </dgm:pt>
    <dgm:pt modelId="{115C9AD6-1F4F-4E5C-8595-7BAFABC8D45A}">
      <dgm:prSet custT="1"/>
      <dgm:spPr/>
      <dgm:t>
        <a:bodyPr/>
        <a:lstStyle/>
        <a:p>
          <a:r>
            <a:rPr lang="es-CL" sz="1800" dirty="0"/>
            <a:t>Gastos de venta</a:t>
          </a:r>
        </a:p>
      </dgm:t>
    </dgm:pt>
    <dgm:pt modelId="{09671A20-0B62-4187-B304-286FE31B8D8C}" type="parTrans" cxnId="{98294FC4-8802-4915-ADB4-71EE0F9B34EB}">
      <dgm:prSet/>
      <dgm:spPr/>
      <dgm:t>
        <a:bodyPr/>
        <a:lstStyle/>
        <a:p>
          <a:endParaRPr lang="es-CL" sz="1800"/>
        </a:p>
      </dgm:t>
    </dgm:pt>
    <dgm:pt modelId="{A071DD99-5FC0-4508-BECB-69169AE9A0D9}" type="sibTrans" cxnId="{98294FC4-8802-4915-ADB4-71EE0F9B34EB}">
      <dgm:prSet/>
      <dgm:spPr/>
      <dgm:t>
        <a:bodyPr/>
        <a:lstStyle/>
        <a:p>
          <a:endParaRPr lang="es-CL" sz="1800"/>
        </a:p>
      </dgm:t>
    </dgm:pt>
    <dgm:pt modelId="{09E92516-EA94-453E-874E-FADD00345BFF}">
      <dgm:prSet custT="1"/>
      <dgm:spPr/>
      <dgm:t>
        <a:bodyPr/>
        <a:lstStyle/>
        <a:p>
          <a:r>
            <a:rPr lang="es-CL" sz="1800" dirty="0"/>
            <a:t>Gastos por intereses</a:t>
          </a:r>
        </a:p>
      </dgm:t>
    </dgm:pt>
    <dgm:pt modelId="{D367E3A7-ABAC-4718-958C-0F8385F13E47}" type="parTrans" cxnId="{661C8C91-B7A7-4B68-A9D8-CAC74AB832BE}">
      <dgm:prSet/>
      <dgm:spPr/>
      <dgm:t>
        <a:bodyPr/>
        <a:lstStyle/>
        <a:p>
          <a:endParaRPr lang="es-CL"/>
        </a:p>
      </dgm:t>
    </dgm:pt>
    <dgm:pt modelId="{9E301DB2-0EE8-448A-9EE2-6218AA5ED871}" type="sibTrans" cxnId="{661C8C91-B7A7-4B68-A9D8-CAC74AB832BE}">
      <dgm:prSet/>
      <dgm:spPr/>
      <dgm:t>
        <a:bodyPr/>
        <a:lstStyle/>
        <a:p>
          <a:endParaRPr lang="es-CL"/>
        </a:p>
      </dgm:t>
    </dgm:pt>
    <dgm:pt modelId="{7716E09C-C94E-437B-A087-C1399B3AF1F1}">
      <dgm:prSet custT="1"/>
      <dgm:spPr/>
      <dgm:t>
        <a:bodyPr/>
        <a:lstStyle/>
        <a:p>
          <a:r>
            <a:rPr lang="es-MX" sz="1800" dirty="0"/>
            <a:t>Estimación de incobrables </a:t>
          </a:r>
          <a:endParaRPr lang="es-CL" sz="1800" dirty="0"/>
        </a:p>
      </dgm:t>
    </dgm:pt>
    <dgm:pt modelId="{4FDA445E-F091-4A1E-AFFB-314D53767B83}" type="parTrans" cxnId="{E7ACEB6E-311F-4C2C-A7B6-E4E7FE5A4C7F}">
      <dgm:prSet/>
      <dgm:spPr/>
      <dgm:t>
        <a:bodyPr/>
        <a:lstStyle/>
        <a:p>
          <a:endParaRPr lang="es-CL"/>
        </a:p>
      </dgm:t>
    </dgm:pt>
    <dgm:pt modelId="{7F0E1010-4E65-4D5A-A564-79F6953B12F8}" type="sibTrans" cxnId="{E7ACEB6E-311F-4C2C-A7B6-E4E7FE5A4C7F}">
      <dgm:prSet/>
      <dgm:spPr/>
      <dgm:t>
        <a:bodyPr/>
        <a:lstStyle/>
        <a:p>
          <a:endParaRPr lang="es-CL"/>
        </a:p>
      </dgm:t>
    </dgm:pt>
    <dgm:pt modelId="{5BB5D061-CE62-4ECA-B5B2-15F8ECA78C2E}">
      <dgm:prSet custT="1"/>
      <dgm:spPr/>
      <dgm:t>
        <a:bodyPr/>
        <a:lstStyle/>
        <a:p>
          <a:r>
            <a:rPr lang="es-MX" sz="1800"/>
            <a:t>castigos por imprevistos </a:t>
          </a:r>
          <a:endParaRPr lang="es-CL" sz="1800"/>
        </a:p>
      </dgm:t>
    </dgm:pt>
    <dgm:pt modelId="{9C7020B0-1E7F-4679-A59E-55BC51CDEC9B}" type="parTrans" cxnId="{9330E205-BAB8-4C9D-885B-3267651CED25}">
      <dgm:prSet/>
      <dgm:spPr/>
      <dgm:t>
        <a:bodyPr/>
        <a:lstStyle/>
        <a:p>
          <a:endParaRPr lang="es-CL"/>
        </a:p>
      </dgm:t>
    </dgm:pt>
    <dgm:pt modelId="{34350859-038E-4863-8D7C-04BD0F8D2000}" type="sibTrans" cxnId="{9330E205-BAB8-4C9D-885B-3267651CED25}">
      <dgm:prSet/>
      <dgm:spPr/>
      <dgm:t>
        <a:bodyPr/>
        <a:lstStyle/>
        <a:p>
          <a:endParaRPr lang="es-CL"/>
        </a:p>
      </dgm:t>
    </dgm:pt>
    <dgm:pt modelId="{2ABA99DF-A2EE-4DA5-B9DA-036F275BA426}" type="pres">
      <dgm:prSet presAssocID="{9290C46D-9FF4-40E4-971E-A7C091E103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AD3FC7-FC27-4587-90EB-735146AF53C9}" type="pres">
      <dgm:prSet presAssocID="{DCC6F643-7193-4ACF-8CD2-56E70E01C128}" presName="hierRoot1" presStyleCnt="0">
        <dgm:presLayoutVars>
          <dgm:hierBranch val="init"/>
        </dgm:presLayoutVars>
      </dgm:prSet>
      <dgm:spPr/>
    </dgm:pt>
    <dgm:pt modelId="{F2549302-3A09-4257-9C9F-3FB5AB583428}" type="pres">
      <dgm:prSet presAssocID="{DCC6F643-7193-4ACF-8CD2-56E70E01C128}" presName="rootComposite1" presStyleCnt="0"/>
      <dgm:spPr/>
    </dgm:pt>
    <dgm:pt modelId="{3C69C53F-37CF-4C8C-ADCE-CE9BC7B55C31}" type="pres">
      <dgm:prSet presAssocID="{DCC6F643-7193-4ACF-8CD2-56E70E01C128}" presName="rootText1" presStyleLbl="node0" presStyleIdx="0" presStyleCnt="1">
        <dgm:presLayoutVars>
          <dgm:chPref val="3"/>
        </dgm:presLayoutVars>
      </dgm:prSet>
      <dgm:spPr/>
    </dgm:pt>
    <dgm:pt modelId="{D738A16F-D9ED-4512-9265-45EA10ED68E1}" type="pres">
      <dgm:prSet presAssocID="{DCC6F643-7193-4ACF-8CD2-56E70E01C128}" presName="rootConnector1" presStyleLbl="node1" presStyleIdx="0" presStyleCnt="0"/>
      <dgm:spPr/>
    </dgm:pt>
    <dgm:pt modelId="{4DACCAF4-A85E-4D72-AF31-B3B8F1104DB0}" type="pres">
      <dgm:prSet presAssocID="{DCC6F643-7193-4ACF-8CD2-56E70E01C128}" presName="hierChild2" presStyleCnt="0"/>
      <dgm:spPr/>
    </dgm:pt>
    <dgm:pt modelId="{9FFC3FBD-A526-471C-8FCA-261E19B2715C}" type="pres">
      <dgm:prSet presAssocID="{1E3C9010-BA97-4494-8022-ACE57AF8EAAD}" presName="Name37" presStyleLbl="parChTrans1D2" presStyleIdx="0" presStyleCnt="4"/>
      <dgm:spPr/>
    </dgm:pt>
    <dgm:pt modelId="{6DE387D1-A625-4667-AEC7-4584420EA0EF}" type="pres">
      <dgm:prSet presAssocID="{BFF44075-31E0-4872-A491-CD55CD0F1E42}" presName="hierRoot2" presStyleCnt="0">
        <dgm:presLayoutVars>
          <dgm:hierBranch val="init"/>
        </dgm:presLayoutVars>
      </dgm:prSet>
      <dgm:spPr/>
    </dgm:pt>
    <dgm:pt modelId="{1300CBB5-F2EC-4799-BB4E-0A008B47865A}" type="pres">
      <dgm:prSet presAssocID="{BFF44075-31E0-4872-A491-CD55CD0F1E42}" presName="rootComposite" presStyleCnt="0"/>
      <dgm:spPr/>
    </dgm:pt>
    <dgm:pt modelId="{C46FE49A-00E8-4160-8CC1-2039343D3241}" type="pres">
      <dgm:prSet presAssocID="{BFF44075-31E0-4872-A491-CD55CD0F1E42}" presName="rootText" presStyleLbl="node2" presStyleIdx="0" presStyleCnt="4">
        <dgm:presLayoutVars>
          <dgm:chPref val="3"/>
        </dgm:presLayoutVars>
      </dgm:prSet>
      <dgm:spPr/>
    </dgm:pt>
    <dgm:pt modelId="{8C04E7B2-81A8-4BF3-BB5C-373A338AEFC7}" type="pres">
      <dgm:prSet presAssocID="{BFF44075-31E0-4872-A491-CD55CD0F1E42}" presName="rootConnector" presStyleLbl="node2" presStyleIdx="0" presStyleCnt="4"/>
      <dgm:spPr/>
    </dgm:pt>
    <dgm:pt modelId="{147F5229-B548-4FD7-9CF5-A267B2ED4BBC}" type="pres">
      <dgm:prSet presAssocID="{BFF44075-31E0-4872-A491-CD55CD0F1E42}" presName="hierChild4" presStyleCnt="0"/>
      <dgm:spPr/>
    </dgm:pt>
    <dgm:pt modelId="{D3585253-0DC7-4281-BB03-6A048DACE82F}" type="pres">
      <dgm:prSet presAssocID="{2A3BA37F-4CA0-48D4-BA81-7223F99D1D7F}" presName="Name37" presStyleLbl="parChTrans1D3" presStyleIdx="0" presStyleCnt="7"/>
      <dgm:spPr/>
    </dgm:pt>
    <dgm:pt modelId="{D9F802E0-732C-4829-AD40-1DA4FF62F17A}" type="pres">
      <dgm:prSet presAssocID="{7958D2D3-797E-40E8-9186-3CAEF47747FB}" presName="hierRoot2" presStyleCnt="0">
        <dgm:presLayoutVars>
          <dgm:hierBranch val="init"/>
        </dgm:presLayoutVars>
      </dgm:prSet>
      <dgm:spPr/>
    </dgm:pt>
    <dgm:pt modelId="{B6724098-FF97-4CB9-B7B9-70D502745B5B}" type="pres">
      <dgm:prSet presAssocID="{7958D2D3-797E-40E8-9186-3CAEF47747FB}" presName="rootComposite" presStyleCnt="0"/>
      <dgm:spPr/>
    </dgm:pt>
    <dgm:pt modelId="{0784C1A3-FBE2-417D-A3C8-C01785D8EEB0}" type="pres">
      <dgm:prSet presAssocID="{7958D2D3-797E-40E8-9186-3CAEF47747FB}" presName="rootText" presStyleLbl="node3" presStyleIdx="0" presStyleCnt="7">
        <dgm:presLayoutVars>
          <dgm:chPref val="3"/>
        </dgm:presLayoutVars>
      </dgm:prSet>
      <dgm:spPr/>
    </dgm:pt>
    <dgm:pt modelId="{6B66DD1C-F6BA-4039-AE59-C455C11E8F77}" type="pres">
      <dgm:prSet presAssocID="{7958D2D3-797E-40E8-9186-3CAEF47747FB}" presName="rootConnector" presStyleLbl="node3" presStyleIdx="0" presStyleCnt="7"/>
      <dgm:spPr/>
    </dgm:pt>
    <dgm:pt modelId="{152F344A-70A6-4398-9787-3829D02FC044}" type="pres">
      <dgm:prSet presAssocID="{7958D2D3-797E-40E8-9186-3CAEF47747FB}" presName="hierChild4" presStyleCnt="0"/>
      <dgm:spPr/>
    </dgm:pt>
    <dgm:pt modelId="{7E27126C-8DEF-4346-92D7-6B57156490E8}" type="pres">
      <dgm:prSet presAssocID="{7958D2D3-797E-40E8-9186-3CAEF47747FB}" presName="hierChild5" presStyleCnt="0"/>
      <dgm:spPr/>
    </dgm:pt>
    <dgm:pt modelId="{1CCE9E72-47B9-4A42-AE3A-362AE832CC0A}" type="pres">
      <dgm:prSet presAssocID="{FB45A880-B9EC-4F24-9AFB-734536227C05}" presName="Name37" presStyleLbl="parChTrans1D3" presStyleIdx="1" presStyleCnt="7"/>
      <dgm:spPr/>
    </dgm:pt>
    <dgm:pt modelId="{D6AD3729-F8AE-46EE-92E6-6540B5BA243F}" type="pres">
      <dgm:prSet presAssocID="{DFB137C6-2B42-40C5-A5CC-2CC08B3CE390}" presName="hierRoot2" presStyleCnt="0">
        <dgm:presLayoutVars>
          <dgm:hierBranch val="init"/>
        </dgm:presLayoutVars>
      </dgm:prSet>
      <dgm:spPr/>
    </dgm:pt>
    <dgm:pt modelId="{30E0F07A-E2AD-48F0-BBFB-E81733F22031}" type="pres">
      <dgm:prSet presAssocID="{DFB137C6-2B42-40C5-A5CC-2CC08B3CE390}" presName="rootComposite" presStyleCnt="0"/>
      <dgm:spPr/>
    </dgm:pt>
    <dgm:pt modelId="{A752B2C4-AA2A-4163-9CBC-6F90D1A92193}" type="pres">
      <dgm:prSet presAssocID="{DFB137C6-2B42-40C5-A5CC-2CC08B3CE390}" presName="rootText" presStyleLbl="node3" presStyleIdx="1" presStyleCnt="7">
        <dgm:presLayoutVars>
          <dgm:chPref val="3"/>
        </dgm:presLayoutVars>
      </dgm:prSet>
      <dgm:spPr/>
    </dgm:pt>
    <dgm:pt modelId="{DAE14378-63BA-48E1-8882-B88D4F798B5B}" type="pres">
      <dgm:prSet presAssocID="{DFB137C6-2B42-40C5-A5CC-2CC08B3CE390}" presName="rootConnector" presStyleLbl="node3" presStyleIdx="1" presStyleCnt="7"/>
      <dgm:spPr/>
    </dgm:pt>
    <dgm:pt modelId="{BAF96F62-C683-4381-A9F4-A918B2928E52}" type="pres">
      <dgm:prSet presAssocID="{DFB137C6-2B42-40C5-A5CC-2CC08B3CE390}" presName="hierChild4" presStyleCnt="0"/>
      <dgm:spPr/>
    </dgm:pt>
    <dgm:pt modelId="{1836E215-D875-44A0-AFFA-808E02D86370}" type="pres">
      <dgm:prSet presAssocID="{DFB137C6-2B42-40C5-A5CC-2CC08B3CE390}" presName="hierChild5" presStyleCnt="0"/>
      <dgm:spPr/>
    </dgm:pt>
    <dgm:pt modelId="{1EFD7B78-88D5-48A2-BB00-D8D4FC53820E}" type="pres">
      <dgm:prSet presAssocID="{BFF44075-31E0-4872-A491-CD55CD0F1E42}" presName="hierChild5" presStyleCnt="0"/>
      <dgm:spPr/>
    </dgm:pt>
    <dgm:pt modelId="{1F5DDBF7-5859-4C1B-A376-DAFCD760509C}" type="pres">
      <dgm:prSet presAssocID="{84C02EE2-1E98-452F-B303-4386BB31397E}" presName="Name37" presStyleLbl="parChTrans1D2" presStyleIdx="1" presStyleCnt="4"/>
      <dgm:spPr/>
    </dgm:pt>
    <dgm:pt modelId="{27E9F745-CA50-4701-BE46-D748FB7F9D6F}" type="pres">
      <dgm:prSet presAssocID="{91961D7D-D8F4-494A-AA4A-C51820DFF63A}" presName="hierRoot2" presStyleCnt="0">
        <dgm:presLayoutVars>
          <dgm:hierBranch val="init"/>
        </dgm:presLayoutVars>
      </dgm:prSet>
      <dgm:spPr/>
    </dgm:pt>
    <dgm:pt modelId="{4C36AA85-8082-4A61-9A70-86F68146E8F2}" type="pres">
      <dgm:prSet presAssocID="{91961D7D-D8F4-494A-AA4A-C51820DFF63A}" presName="rootComposite" presStyleCnt="0"/>
      <dgm:spPr/>
    </dgm:pt>
    <dgm:pt modelId="{CCEBF84F-90DF-4934-9CB6-762443A5EC72}" type="pres">
      <dgm:prSet presAssocID="{91961D7D-D8F4-494A-AA4A-C51820DFF63A}" presName="rootText" presStyleLbl="node2" presStyleIdx="1" presStyleCnt="4">
        <dgm:presLayoutVars>
          <dgm:chPref val="3"/>
        </dgm:presLayoutVars>
      </dgm:prSet>
      <dgm:spPr/>
    </dgm:pt>
    <dgm:pt modelId="{714A6ABB-0188-40F8-B53E-3148A31DA728}" type="pres">
      <dgm:prSet presAssocID="{91961D7D-D8F4-494A-AA4A-C51820DFF63A}" presName="rootConnector" presStyleLbl="node2" presStyleIdx="1" presStyleCnt="4"/>
      <dgm:spPr/>
    </dgm:pt>
    <dgm:pt modelId="{C3EBE7B8-E02E-403D-8F85-F7FD2A30A5CF}" type="pres">
      <dgm:prSet presAssocID="{91961D7D-D8F4-494A-AA4A-C51820DFF63A}" presName="hierChild4" presStyleCnt="0"/>
      <dgm:spPr/>
    </dgm:pt>
    <dgm:pt modelId="{9E16EC53-9987-48CE-9DA7-1F8FF985997D}" type="pres">
      <dgm:prSet presAssocID="{09671A20-0B62-4187-B304-286FE31B8D8C}" presName="Name37" presStyleLbl="parChTrans1D3" presStyleIdx="2" presStyleCnt="7"/>
      <dgm:spPr/>
    </dgm:pt>
    <dgm:pt modelId="{03B9B297-C169-4034-9DD7-8DC051E6DBB7}" type="pres">
      <dgm:prSet presAssocID="{115C9AD6-1F4F-4E5C-8595-7BAFABC8D45A}" presName="hierRoot2" presStyleCnt="0">
        <dgm:presLayoutVars>
          <dgm:hierBranch val="init"/>
        </dgm:presLayoutVars>
      </dgm:prSet>
      <dgm:spPr/>
    </dgm:pt>
    <dgm:pt modelId="{8D5DCC0A-3964-4519-BFE2-B12E2E769A13}" type="pres">
      <dgm:prSet presAssocID="{115C9AD6-1F4F-4E5C-8595-7BAFABC8D45A}" presName="rootComposite" presStyleCnt="0"/>
      <dgm:spPr/>
    </dgm:pt>
    <dgm:pt modelId="{E4954D63-A0DF-4F25-A190-8B3901A6340B}" type="pres">
      <dgm:prSet presAssocID="{115C9AD6-1F4F-4E5C-8595-7BAFABC8D45A}" presName="rootText" presStyleLbl="node3" presStyleIdx="2" presStyleCnt="7">
        <dgm:presLayoutVars>
          <dgm:chPref val="3"/>
        </dgm:presLayoutVars>
      </dgm:prSet>
      <dgm:spPr/>
    </dgm:pt>
    <dgm:pt modelId="{47A94482-0A6E-40D8-8C9A-CE7518574642}" type="pres">
      <dgm:prSet presAssocID="{115C9AD6-1F4F-4E5C-8595-7BAFABC8D45A}" presName="rootConnector" presStyleLbl="node3" presStyleIdx="2" presStyleCnt="7"/>
      <dgm:spPr/>
    </dgm:pt>
    <dgm:pt modelId="{86F4B815-EEDD-4986-96E6-5E26789E4845}" type="pres">
      <dgm:prSet presAssocID="{115C9AD6-1F4F-4E5C-8595-7BAFABC8D45A}" presName="hierChild4" presStyleCnt="0"/>
      <dgm:spPr/>
    </dgm:pt>
    <dgm:pt modelId="{CE6B443B-847F-4E57-88E6-163845126575}" type="pres">
      <dgm:prSet presAssocID="{115C9AD6-1F4F-4E5C-8595-7BAFABC8D45A}" presName="hierChild5" presStyleCnt="0"/>
      <dgm:spPr/>
    </dgm:pt>
    <dgm:pt modelId="{07CCB82A-DF51-4118-A5C2-CB0A939F8329}" type="pres">
      <dgm:prSet presAssocID="{CA68963B-40B9-4362-A1F1-D26B3D4E4B3A}" presName="Name37" presStyleLbl="parChTrans1D3" presStyleIdx="3" presStyleCnt="7"/>
      <dgm:spPr/>
    </dgm:pt>
    <dgm:pt modelId="{F1B079B9-50D2-4287-BE88-813392976751}" type="pres">
      <dgm:prSet presAssocID="{D5AF2C4F-035F-4644-A926-A2848BC9C0C2}" presName="hierRoot2" presStyleCnt="0">
        <dgm:presLayoutVars>
          <dgm:hierBranch val="init"/>
        </dgm:presLayoutVars>
      </dgm:prSet>
      <dgm:spPr/>
    </dgm:pt>
    <dgm:pt modelId="{E2AF2A9D-494F-4723-951E-FED503B1FDEB}" type="pres">
      <dgm:prSet presAssocID="{D5AF2C4F-035F-4644-A926-A2848BC9C0C2}" presName="rootComposite" presStyleCnt="0"/>
      <dgm:spPr/>
    </dgm:pt>
    <dgm:pt modelId="{00FDDB94-BE02-4ED1-9F85-88305A06A669}" type="pres">
      <dgm:prSet presAssocID="{D5AF2C4F-035F-4644-A926-A2848BC9C0C2}" presName="rootText" presStyleLbl="node3" presStyleIdx="3" presStyleCnt="7">
        <dgm:presLayoutVars>
          <dgm:chPref val="3"/>
        </dgm:presLayoutVars>
      </dgm:prSet>
      <dgm:spPr/>
    </dgm:pt>
    <dgm:pt modelId="{99F43BC0-6E50-4F7D-B912-F9D6EB4A634D}" type="pres">
      <dgm:prSet presAssocID="{D5AF2C4F-035F-4644-A926-A2848BC9C0C2}" presName="rootConnector" presStyleLbl="node3" presStyleIdx="3" presStyleCnt="7"/>
      <dgm:spPr/>
    </dgm:pt>
    <dgm:pt modelId="{DCFE30C8-FAFE-4FA5-A039-41F90B02A901}" type="pres">
      <dgm:prSet presAssocID="{D5AF2C4F-035F-4644-A926-A2848BC9C0C2}" presName="hierChild4" presStyleCnt="0"/>
      <dgm:spPr/>
    </dgm:pt>
    <dgm:pt modelId="{23A36668-A472-4C01-83A3-8CDBB2C31C21}" type="pres">
      <dgm:prSet presAssocID="{D5AF2C4F-035F-4644-A926-A2848BC9C0C2}" presName="hierChild5" presStyleCnt="0"/>
      <dgm:spPr/>
    </dgm:pt>
    <dgm:pt modelId="{2FC73625-DDB2-482D-98F0-D55A6ED82AB4}" type="pres">
      <dgm:prSet presAssocID="{91961D7D-D8F4-494A-AA4A-C51820DFF63A}" presName="hierChild5" presStyleCnt="0"/>
      <dgm:spPr/>
    </dgm:pt>
    <dgm:pt modelId="{1259F667-7211-410F-97A6-D47559F24D2F}" type="pres">
      <dgm:prSet presAssocID="{E3C4051F-33F8-4804-A49C-0398CCFEDC31}" presName="Name37" presStyleLbl="parChTrans1D2" presStyleIdx="2" presStyleCnt="4"/>
      <dgm:spPr/>
    </dgm:pt>
    <dgm:pt modelId="{99C4A6DB-1A8B-4305-84DD-C39C52794153}" type="pres">
      <dgm:prSet presAssocID="{E37EA907-7903-460E-A9D4-A5BD5E5855F6}" presName="hierRoot2" presStyleCnt="0">
        <dgm:presLayoutVars>
          <dgm:hierBranch val="init"/>
        </dgm:presLayoutVars>
      </dgm:prSet>
      <dgm:spPr/>
    </dgm:pt>
    <dgm:pt modelId="{B91EE02E-3A44-479E-A4D5-B98A1D633985}" type="pres">
      <dgm:prSet presAssocID="{E37EA907-7903-460E-A9D4-A5BD5E5855F6}" presName="rootComposite" presStyleCnt="0"/>
      <dgm:spPr/>
    </dgm:pt>
    <dgm:pt modelId="{14692CCD-D579-45C0-B41C-F3E636DEE574}" type="pres">
      <dgm:prSet presAssocID="{E37EA907-7903-460E-A9D4-A5BD5E5855F6}" presName="rootText" presStyleLbl="node2" presStyleIdx="2" presStyleCnt="4">
        <dgm:presLayoutVars>
          <dgm:chPref val="3"/>
        </dgm:presLayoutVars>
      </dgm:prSet>
      <dgm:spPr/>
    </dgm:pt>
    <dgm:pt modelId="{91CDB0F4-1E12-402A-AD88-1C8614E26A80}" type="pres">
      <dgm:prSet presAssocID="{E37EA907-7903-460E-A9D4-A5BD5E5855F6}" presName="rootConnector" presStyleLbl="node2" presStyleIdx="2" presStyleCnt="4"/>
      <dgm:spPr/>
    </dgm:pt>
    <dgm:pt modelId="{33C36F52-A31C-4D74-8DF3-8B26E55FC27E}" type="pres">
      <dgm:prSet presAssocID="{E37EA907-7903-460E-A9D4-A5BD5E5855F6}" presName="hierChild4" presStyleCnt="0"/>
      <dgm:spPr/>
    </dgm:pt>
    <dgm:pt modelId="{74CFD20B-B47E-4C60-A18E-743B4761DE73}" type="pres">
      <dgm:prSet presAssocID="{D367E3A7-ABAC-4718-958C-0F8385F13E47}" presName="Name37" presStyleLbl="parChTrans1D3" presStyleIdx="4" presStyleCnt="7"/>
      <dgm:spPr/>
    </dgm:pt>
    <dgm:pt modelId="{9DEF372B-B6B2-4F75-ADD9-67B6052441A6}" type="pres">
      <dgm:prSet presAssocID="{09E92516-EA94-453E-874E-FADD00345BFF}" presName="hierRoot2" presStyleCnt="0">
        <dgm:presLayoutVars>
          <dgm:hierBranch val="init"/>
        </dgm:presLayoutVars>
      </dgm:prSet>
      <dgm:spPr/>
    </dgm:pt>
    <dgm:pt modelId="{83D0993C-6811-4941-9058-5B3E957FAC5C}" type="pres">
      <dgm:prSet presAssocID="{09E92516-EA94-453E-874E-FADD00345BFF}" presName="rootComposite" presStyleCnt="0"/>
      <dgm:spPr/>
    </dgm:pt>
    <dgm:pt modelId="{2B9CCB5B-DA7F-41A8-879D-DC7EC178A6FD}" type="pres">
      <dgm:prSet presAssocID="{09E92516-EA94-453E-874E-FADD00345BFF}" presName="rootText" presStyleLbl="node3" presStyleIdx="4" presStyleCnt="7" custLinFactNeighborY="726">
        <dgm:presLayoutVars>
          <dgm:chPref val="3"/>
        </dgm:presLayoutVars>
      </dgm:prSet>
      <dgm:spPr/>
    </dgm:pt>
    <dgm:pt modelId="{33D96BBE-45A4-4860-8B9C-43EC09EAFFFF}" type="pres">
      <dgm:prSet presAssocID="{09E92516-EA94-453E-874E-FADD00345BFF}" presName="rootConnector" presStyleLbl="node3" presStyleIdx="4" presStyleCnt="7"/>
      <dgm:spPr/>
    </dgm:pt>
    <dgm:pt modelId="{FC029E83-FCD7-4BA2-AC70-D44E16418B0E}" type="pres">
      <dgm:prSet presAssocID="{09E92516-EA94-453E-874E-FADD00345BFF}" presName="hierChild4" presStyleCnt="0"/>
      <dgm:spPr/>
    </dgm:pt>
    <dgm:pt modelId="{D8ADD121-64F9-44BE-A616-4BCB5EE3866B}" type="pres">
      <dgm:prSet presAssocID="{09E92516-EA94-453E-874E-FADD00345BFF}" presName="hierChild5" presStyleCnt="0"/>
      <dgm:spPr/>
    </dgm:pt>
    <dgm:pt modelId="{3B38DB4A-A2B3-4609-BD17-6A2D32B41D82}" type="pres">
      <dgm:prSet presAssocID="{E37EA907-7903-460E-A9D4-A5BD5E5855F6}" presName="hierChild5" presStyleCnt="0"/>
      <dgm:spPr/>
    </dgm:pt>
    <dgm:pt modelId="{FFD1DB0B-9A32-4480-A59E-6BDFDCD43FE2}" type="pres">
      <dgm:prSet presAssocID="{AF790FA4-3629-4455-AAC1-A39BE473255C}" presName="Name37" presStyleLbl="parChTrans1D2" presStyleIdx="3" presStyleCnt="4"/>
      <dgm:spPr/>
    </dgm:pt>
    <dgm:pt modelId="{5CDE5A1F-9BD6-4D37-B42D-3E23002B936D}" type="pres">
      <dgm:prSet presAssocID="{097181A4-CECC-4386-BD2E-A200EB879378}" presName="hierRoot2" presStyleCnt="0">
        <dgm:presLayoutVars>
          <dgm:hierBranch val="init"/>
        </dgm:presLayoutVars>
      </dgm:prSet>
      <dgm:spPr/>
    </dgm:pt>
    <dgm:pt modelId="{718225D6-5738-4AD6-B554-6B16ADFF1EF5}" type="pres">
      <dgm:prSet presAssocID="{097181A4-CECC-4386-BD2E-A200EB879378}" presName="rootComposite" presStyleCnt="0"/>
      <dgm:spPr/>
    </dgm:pt>
    <dgm:pt modelId="{67603971-73D6-400F-8962-310B6B3373EF}" type="pres">
      <dgm:prSet presAssocID="{097181A4-CECC-4386-BD2E-A200EB879378}" presName="rootText" presStyleLbl="node2" presStyleIdx="3" presStyleCnt="4">
        <dgm:presLayoutVars>
          <dgm:chPref val="3"/>
        </dgm:presLayoutVars>
      </dgm:prSet>
      <dgm:spPr/>
    </dgm:pt>
    <dgm:pt modelId="{14C61402-5849-4546-A994-164A30116E48}" type="pres">
      <dgm:prSet presAssocID="{097181A4-CECC-4386-BD2E-A200EB879378}" presName="rootConnector" presStyleLbl="node2" presStyleIdx="3" presStyleCnt="4"/>
      <dgm:spPr/>
    </dgm:pt>
    <dgm:pt modelId="{656AA0E6-A506-4D06-8BBD-A43B3816698F}" type="pres">
      <dgm:prSet presAssocID="{097181A4-CECC-4386-BD2E-A200EB879378}" presName="hierChild4" presStyleCnt="0"/>
      <dgm:spPr/>
    </dgm:pt>
    <dgm:pt modelId="{A1B3A62C-7496-453A-BB0F-7F412185125B}" type="pres">
      <dgm:prSet presAssocID="{4FDA445E-F091-4A1E-AFFB-314D53767B83}" presName="Name37" presStyleLbl="parChTrans1D3" presStyleIdx="5" presStyleCnt="7"/>
      <dgm:spPr/>
    </dgm:pt>
    <dgm:pt modelId="{555C3D5D-4C25-45A8-9DD7-B46CF07E09D5}" type="pres">
      <dgm:prSet presAssocID="{7716E09C-C94E-437B-A087-C1399B3AF1F1}" presName="hierRoot2" presStyleCnt="0">
        <dgm:presLayoutVars>
          <dgm:hierBranch val="init"/>
        </dgm:presLayoutVars>
      </dgm:prSet>
      <dgm:spPr/>
    </dgm:pt>
    <dgm:pt modelId="{816A263F-9E9C-49CB-817F-8D6A05F8F4A9}" type="pres">
      <dgm:prSet presAssocID="{7716E09C-C94E-437B-A087-C1399B3AF1F1}" presName="rootComposite" presStyleCnt="0"/>
      <dgm:spPr/>
    </dgm:pt>
    <dgm:pt modelId="{685025CF-A7E4-4DC5-813E-C3E34E097FCC}" type="pres">
      <dgm:prSet presAssocID="{7716E09C-C94E-437B-A087-C1399B3AF1F1}" presName="rootText" presStyleLbl="node3" presStyleIdx="5" presStyleCnt="7" custLinFactNeighborY="-218">
        <dgm:presLayoutVars>
          <dgm:chPref val="3"/>
        </dgm:presLayoutVars>
      </dgm:prSet>
      <dgm:spPr/>
    </dgm:pt>
    <dgm:pt modelId="{62FE3A8E-0A20-4075-9949-4693303A2E3D}" type="pres">
      <dgm:prSet presAssocID="{7716E09C-C94E-437B-A087-C1399B3AF1F1}" presName="rootConnector" presStyleLbl="node3" presStyleIdx="5" presStyleCnt="7"/>
      <dgm:spPr/>
    </dgm:pt>
    <dgm:pt modelId="{EF4FA9EE-0A62-42FC-8889-B70057939C1C}" type="pres">
      <dgm:prSet presAssocID="{7716E09C-C94E-437B-A087-C1399B3AF1F1}" presName="hierChild4" presStyleCnt="0"/>
      <dgm:spPr/>
    </dgm:pt>
    <dgm:pt modelId="{D7098146-68F5-41DC-B899-97712BB1D4A6}" type="pres">
      <dgm:prSet presAssocID="{7716E09C-C94E-437B-A087-C1399B3AF1F1}" presName="hierChild5" presStyleCnt="0"/>
      <dgm:spPr/>
    </dgm:pt>
    <dgm:pt modelId="{7FCA1FC5-5E08-4A33-B264-8267E8564498}" type="pres">
      <dgm:prSet presAssocID="{9C7020B0-1E7F-4679-A59E-55BC51CDEC9B}" presName="Name37" presStyleLbl="parChTrans1D3" presStyleIdx="6" presStyleCnt="7"/>
      <dgm:spPr/>
    </dgm:pt>
    <dgm:pt modelId="{B9308A5A-5B22-4D12-A354-2014C897D3D1}" type="pres">
      <dgm:prSet presAssocID="{5BB5D061-CE62-4ECA-B5B2-15F8ECA78C2E}" presName="hierRoot2" presStyleCnt="0">
        <dgm:presLayoutVars>
          <dgm:hierBranch val="init"/>
        </dgm:presLayoutVars>
      </dgm:prSet>
      <dgm:spPr/>
    </dgm:pt>
    <dgm:pt modelId="{37EE1C8B-59D5-45A6-BC17-1D7E39A1F9AF}" type="pres">
      <dgm:prSet presAssocID="{5BB5D061-CE62-4ECA-B5B2-15F8ECA78C2E}" presName="rootComposite" presStyleCnt="0"/>
      <dgm:spPr/>
    </dgm:pt>
    <dgm:pt modelId="{C40BE6DE-0BBB-43D7-83F5-512BD5BAF5E3}" type="pres">
      <dgm:prSet presAssocID="{5BB5D061-CE62-4ECA-B5B2-15F8ECA78C2E}" presName="rootText" presStyleLbl="node3" presStyleIdx="6" presStyleCnt="7" custLinFactNeighborY="-218">
        <dgm:presLayoutVars>
          <dgm:chPref val="3"/>
        </dgm:presLayoutVars>
      </dgm:prSet>
      <dgm:spPr/>
    </dgm:pt>
    <dgm:pt modelId="{9AFB79DB-55A5-4F6E-B74C-398C3BE01BF4}" type="pres">
      <dgm:prSet presAssocID="{5BB5D061-CE62-4ECA-B5B2-15F8ECA78C2E}" presName="rootConnector" presStyleLbl="node3" presStyleIdx="6" presStyleCnt="7"/>
      <dgm:spPr/>
    </dgm:pt>
    <dgm:pt modelId="{E077A6F4-C300-4522-A100-8B23680E9F1C}" type="pres">
      <dgm:prSet presAssocID="{5BB5D061-CE62-4ECA-B5B2-15F8ECA78C2E}" presName="hierChild4" presStyleCnt="0"/>
      <dgm:spPr/>
    </dgm:pt>
    <dgm:pt modelId="{B7A111BF-646E-4653-8087-2C0DD67C3742}" type="pres">
      <dgm:prSet presAssocID="{5BB5D061-CE62-4ECA-B5B2-15F8ECA78C2E}" presName="hierChild5" presStyleCnt="0"/>
      <dgm:spPr/>
    </dgm:pt>
    <dgm:pt modelId="{E5048CAF-1FCF-461C-9895-8BA059C2C8BD}" type="pres">
      <dgm:prSet presAssocID="{097181A4-CECC-4386-BD2E-A200EB879378}" presName="hierChild5" presStyleCnt="0"/>
      <dgm:spPr/>
    </dgm:pt>
    <dgm:pt modelId="{F0CDC6DA-24A2-4694-BBB1-34B1E9BEDEFE}" type="pres">
      <dgm:prSet presAssocID="{DCC6F643-7193-4ACF-8CD2-56E70E01C128}" presName="hierChild3" presStyleCnt="0"/>
      <dgm:spPr/>
    </dgm:pt>
  </dgm:ptLst>
  <dgm:cxnLst>
    <dgm:cxn modelId="{10CCBB00-CBD1-4030-8D15-43B809E637E3}" type="presOf" srcId="{5BB5D061-CE62-4ECA-B5B2-15F8ECA78C2E}" destId="{C40BE6DE-0BBB-43D7-83F5-512BD5BAF5E3}" srcOrd="0" destOrd="0" presId="urn:microsoft.com/office/officeart/2005/8/layout/orgChart1"/>
    <dgm:cxn modelId="{9330E205-BAB8-4C9D-885B-3267651CED25}" srcId="{097181A4-CECC-4386-BD2E-A200EB879378}" destId="{5BB5D061-CE62-4ECA-B5B2-15F8ECA78C2E}" srcOrd="1" destOrd="0" parTransId="{9C7020B0-1E7F-4679-A59E-55BC51CDEC9B}" sibTransId="{34350859-038E-4863-8D7C-04BD0F8D2000}"/>
    <dgm:cxn modelId="{8CCB2908-B391-4D1F-A8BA-FCF3EF367A42}" srcId="{DCC6F643-7193-4ACF-8CD2-56E70E01C128}" destId="{097181A4-CECC-4386-BD2E-A200EB879378}" srcOrd="3" destOrd="0" parTransId="{AF790FA4-3629-4455-AAC1-A39BE473255C}" sibTransId="{0A854604-5E06-4180-8A41-EC4BE01693E4}"/>
    <dgm:cxn modelId="{CFBEB910-1778-4458-9571-27E2421C2F78}" type="presOf" srcId="{E3C4051F-33F8-4804-A49C-0398CCFEDC31}" destId="{1259F667-7211-410F-97A6-D47559F24D2F}" srcOrd="0" destOrd="0" presId="urn:microsoft.com/office/officeart/2005/8/layout/orgChart1"/>
    <dgm:cxn modelId="{1B039B13-E204-4E93-AF75-91AEBA87D3DC}" type="presOf" srcId="{097181A4-CECC-4386-BD2E-A200EB879378}" destId="{67603971-73D6-400F-8962-310B6B3373EF}" srcOrd="0" destOrd="0" presId="urn:microsoft.com/office/officeart/2005/8/layout/orgChart1"/>
    <dgm:cxn modelId="{0BE2281B-9A57-4ADE-85C0-7DBFCD24628C}" srcId="{BFF44075-31E0-4872-A491-CD55CD0F1E42}" destId="{DFB137C6-2B42-40C5-A5CC-2CC08B3CE390}" srcOrd="1" destOrd="0" parTransId="{FB45A880-B9EC-4F24-9AFB-734536227C05}" sibTransId="{2BC1F069-3C1C-4139-82A7-6330F55AD184}"/>
    <dgm:cxn modelId="{9119631D-71E1-4C18-B5D6-723CCCB5B325}" type="presOf" srcId="{D5AF2C4F-035F-4644-A926-A2848BC9C0C2}" destId="{00FDDB94-BE02-4ED1-9F85-88305A06A669}" srcOrd="0" destOrd="0" presId="urn:microsoft.com/office/officeart/2005/8/layout/orgChart1"/>
    <dgm:cxn modelId="{46FC1123-D11D-4125-855E-228910B2B976}" type="presOf" srcId="{DFB137C6-2B42-40C5-A5CC-2CC08B3CE390}" destId="{A752B2C4-AA2A-4163-9CBC-6F90D1A92193}" srcOrd="0" destOrd="0" presId="urn:microsoft.com/office/officeart/2005/8/layout/orgChart1"/>
    <dgm:cxn modelId="{A2D04133-6CE7-4240-86E8-AAC1177E79E0}" type="presOf" srcId="{09E92516-EA94-453E-874E-FADD00345BFF}" destId="{33D96BBE-45A4-4860-8B9C-43EC09EAFFFF}" srcOrd="1" destOrd="0" presId="urn:microsoft.com/office/officeart/2005/8/layout/orgChart1"/>
    <dgm:cxn modelId="{5DDC6333-ED09-4B5B-8043-6F871DDEA477}" type="presOf" srcId="{91961D7D-D8F4-494A-AA4A-C51820DFF63A}" destId="{714A6ABB-0188-40F8-B53E-3148A31DA728}" srcOrd="1" destOrd="0" presId="urn:microsoft.com/office/officeart/2005/8/layout/orgChart1"/>
    <dgm:cxn modelId="{05FEB53B-7EAA-477D-9C61-BDE3F6C2DD7C}" type="presOf" srcId="{DFB137C6-2B42-40C5-A5CC-2CC08B3CE390}" destId="{DAE14378-63BA-48E1-8882-B88D4F798B5B}" srcOrd="1" destOrd="0" presId="urn:microsoft.com/office/officeart/2005/8/layout/orgChart1"/>
    <dgm:cxn modelId="{D36D8F40-B1C1-4366-A4B9-DE16A8E3EECD}" type="presOf" srcId="{5BB5D061-CE62-4ECA-B5B2-15F8ECA78C2E}" destId="{9AFB79DB-55A5-4F6E-B74C-398C3BE01BF4}" srcOrd="1" destOrd="0" presId="urn:microsoft.com/office/officeart/2005/8/layout/orgChart1"/>
    <dgm:cxn modelId="{C613215C-E0A3-4C36-94F9-25D96A85575E}" type="presOf" srcId="{097181A4-CECC-4386-BD2E-A200EB879378}" destId="{14C61402-5849-4546-A994-164A30116E48}" srcOrd="1" destOrd="0" presId="urn:microsoft.com/office/officeart/2005/8/layout/orgChart1"/>
    <dgm:cxn modelId="{E94E9C42-BE5A-4D20-9E30-84174EDA159E}" type="presOf" srcId="{AF790FA4-3629-4455-AAC1-A39BE473255C}" destId="{FFD1DB0B-9A32-4480-A59E-6BDFDCD43FE2}" srcOrd="0" destOrd="0" presId="urn:microsoft.com/office/officeart/2005/8/layout/orgChart1"/>
    <dgm:cxn modelId="{3F071263-3D1A-496C-8D34-3BB2E365DD17}" type="presOf" srcId="{7958D2D3-797E-40E8-9186-3CAEF47747FB}" destId="{6B66DD1C-F6BA-4039-AE59-C455C11E8F77}" srcOrd="1" destOrd="0" presId="urn:microsoft.com/office/officeart/2005/8/layout/orgChart1"/>
    <dgm:cxn modelId="{230CD16C-4B93-43DD-BC52-72641A5C1CC8}" srcId="{DCC6F643-7193-4ACF-8CD2-56E70E01C128}" destId="{E37EA907-7903-460E-A9D4-A5BD5E5855F6}" srcOrd="2" destOrd="0" parTransId="{E3C4051F-33F8-4804-A49C-0398CCFEDC31}" sibTransId="{D0485968-7E35-4614-807A-BB8913C38F90}"/>
    <dgm:cxn modelId="{D286E84C-86E6-4AA4-9F17-B59492B7D601}" type="presOf" srcId="{D367E3A7-ABAC-4718-958C-0F8385F13E47}" destId="{74CFD20B-B47E-4C60-A18E-743B4761DE73}" srcOrd="0" destOrd="0" presId="urn:microsoft.com/office/officeart/2005/8/layout/orgChart1"/>
    <dgm:cxn modelId="{5794F16C-7172-4203-91BF-02DB6BD6F319}" type="presOf" srcId="{09E92516-EA94-453E-874E-FADD00345BFF}" destId="{2B9CCB5B-DA7F-41A8-879D-DC7EC178A6FD}" srcOrd="0" destOrd="0" presId="urn:microsoft.com/office/officeart/2005/8/layout/orgChart1"/>
    <dgm:cxn modelId="{E7ACEB6E-311F-4C2C-A7B6-E4E7FE5A4C7F}" srcId="{097181A4-CECC-4386-BD2E-A200EB879378}" destId="{7716E09C-C94E-437B-A087-C1399B3AF1F1}" srcOrd="0" destOrd="0" parTransId="{4FDA445E-F091-4A1E-AFFB-314D53767B83}" sibTransId="{7F0E1010-4E65-4D5A-A564-79F6953B12F8}"/>
    <dgm:cxn modelId="{9E52F374-0267-45C3-BF54-6AC2FC26CAD7}" type="presOf" srcId="{CA68963B-40B9-4362-A1F1-D26B3D4E4B3A}" destId="{07CCB82A-DF51-4118-A5C2-CB0A939F8329}" srcOrd="0" destOrd="0" presId="urn:microsoft.com/office/officeart/2005/8/layout/orgChart1"/>
    <dgm:cxn modelId="{F6870178-D287-41D4-822C-B95BBACD1CB1}" type="presOf" srcId="{7716E09C-C94E-437B-A087-C1399B3AF1F1}" destId="{62FE3A8E-0A20-4075-9949-4693303A2E3D}" srcOrd="1" destOrd="0" presId="urn:microsoft.com/office/officeart/2005/8/layout/orgChart1"/>
    <dgm:cxn modelId="{9854215A-B1EB-4905-959D-7E694F2495BE}" type="presOf" srcId="{E37EA907-7903-460E-A9D4-A5BD5E5855F6}" destId="{14692CCD-D579-45C0-B41C-F3E636DEE574}" srcOrd="0" destOrd="0" presId="urn:microsoft.com/office/officeart/2005/8/layout/orgChart1"/>
    <dgm:cxn modelId="{108B937A-583C-4911-ACC4-41969AC01C23}" type="presOf" srcId="{7716E09C-C94E-437B-A087-C1399B3AF1F1}" destId="{685025CF-A7E4-4DC5-813E-C3E34E097FCC}" srcOrd="0" destOrd="0" presId="urn:microsoft.com/office/officeart/2005/8/layout/orgChart1"/>
    <dgm:cxn modelId="{8299AE7B-355B-48E8-B3C2-2E6E188EEC04}" srcId="{BFF44075-31E0-4872-A491-CD55CD0F1E42}" destId="{7958D2D3-797E-40E8-9186-3CAEF47747FB}" srcOrd="0" destOrd="0" parTransId="{2A3BA37F-4CA0-48D4-BA81-7223F99D1D7F}" sibTransId="{94D74B16-022F-4DF7-9242-461EAA38AE40}"/>
    <dgm:cxn modelId="{A4AD367C-0903-4960-B825-FB45452A3446}" type="presOf" srcId="{2A3BA37F-4CA0-48D4-BA81-7223F99D1D7F}" destId="{D3585253-0DC7-4281-BB03-6A048DACE82F}" srcOrd="0" destOrd="0" presId="urn:microsoft.com/office/officeart/2005/8/layout/orgChart1"/>
    <dgm:cxn modelId="{3AFF067E-8572-4C0B-AA4C-62CEF314794D}" type="presOf" srcId="{91961D7D-D8F4-494A-AA4A-C51820DFF63A}" destId="{CCEBF84F-90DF-4934-9CB6-762443A5EC72}" srcOrd="0" destOrd="0" presId="urn:microsoft.com/office/officeart/2005/8/layout/orgChart1"/>
    <dgm:cxn modelId="{9034417E-E97A-4D60-BD34-62ADC4A0C311}" type="presOf" srcId="{115C9AD6-1F4F-4E5C-8595-7BAFABC8D45A}" destId="{47A94482-0A6E-40D8-8C9A-CE7518574642}" srcOrd="1" destOrd="0" presId="urn:microsoft.com/office/officeart/2005/8/layout/orgChart1"/>
    <dgm:cxn modelId="{62AD2891-D2FD-401A-B6D7-DD4ECC340475}" srcId="{91961D7D-D8F4-494A-AA4A-C51820DFF63A}" destId="{D5AF2C4F-035F-4644-A926-A2848BC9C0C2}" srcOrd="1" destOrd="0" parTransId="{CA68963B-40B9-4362-A1F1-D26B3D4E4B3A}" sibTransId="{16579AA5-C999-4D00-AD2C-2C3BC845F315}"/>
    <dgm:cxn modelId="{661C8C91-B7A7-4B68-A9D8-CAC74AB832BE}" srcId="{E37EA907-7903-460E-A9D4-A5BD5E5855F6}" destId="{09E92516-EA94-453E-874E-FADD00345BFF}" srcOrd="0" destOrd="0" parTransId="{D367E3A7-ABAC-4718-958C-0F8385F13E47}" sibTransId="{9E301DB2-0EE8-448A-9EE2-6218AA5ED871}"/>
    <dgm:cxn modelId="{352F3B99-9359-46AA-AA92-13FC05DD2FA7}" type="presOf" srcId="{9C7020B0-1E7F-4679-A59E-55BC51CDEC9B}" destId="{7FCA1FC5-5E08-4A33-B264-8267E8564498}" srcOrd="0" destOrd="0" presId="urn:microsoft.com/office/officeart/2005/8/layout/orgChart1"/>
    <dgm:cxn modelId="{84A6229E-18CB-4B73-B88D-C5DF5EA84E0F}" type="presOf" srcId="{9290C46D-9FF4-40E4-971E-A7C091E103B7}" destId="{2ABA99DF-A2EE-4DA5-B9DA-036F275BA426}" srcOrd="0" destOrd="0" presId="urn:microsoft.com/office/officeart/2005/8/layout/orgChart1"/>
    <dgm:cxn modelId="{70B67DA9-A9BD-4E89-865A-40ED3414992B}" type="presOf" srcId="{DCC6F643-7193-4ACF-8CD2-56E70E01C128}" destId="{3C69C53F-37CF-4C8C-ADCE-CE9BC7B55C31}" srcOrd="0" destOrd="0" presId="urn:microsoft.com/office/officeart/2005/8/layout/orgChart1"/>
    <dgm:cxn modelId="{51ECBFAC-7F7F-45F0-BCAF-BE538F5F41FA}" type="presOf" srcId="{BFF44075-31E0-4872-A491-CD55CD0F1E42}" destId="{8C04E7B2-81A8-4BF3-BB5C-373A338AEFC7}" srcOrd="1" destOrd="0" presId="urn:microsoft.com/office/officeart/2005/8/layout/orgChart1"/>
    <dgm:cxn modelId="{156A0CAD-3EB0-40FB-A3B5-BF46CB7A9921}" srcId="{9290C46D-9FF4-40E4-971E-A7C091E103B7}" destId="{DCC6F643-7193-4ACF-8CD2-56E70E01C128}" srcOrd="0" destOrd="0" parTransId="{7409BAAF-75FB-433B-A0ED-A8B849958570}" sibTransId="{AAC9D6C6-6447-4502-B333-5AA4838AE46E}"/>
    <dgm:cxn modelId="{7DB535BB-27AA-47DC-9F60-350E5FEF2AA4}" type="presOf" srcId="{E37EA907-7903-460E-A9D4-A5BD5E5855F6}" destId="{91CDB0F4-1E12-402A-AD88-1C8614E26A80}" srcOrd="1" destOrd="0" presId="urn:microsoft.com/office/officeart/2005/8/layout/orgChart1"/>
    <dgm:cxn modelId="{562C34C0-7501-4D60-BEC3-E30B8DC69E39}" type="presOf" srcId="{115C9AD6-1F4F-4E5C-8595-7BAFABC8D45A}" destId="{E4954D63-A0DF-4F25-A190-8B3901A6340B}" srcOrd="0" destOrd="0" presId="urn:microsoft.com/office/officeart/2005/8/layout/orgChart1"/>
    <dgm:cxn modelId="{98294FC4-8802-4915-ADB4-71EE0F9B34EB}" srcId="{91961D7D-D8F4-494A-AA4A-C51820DFF63A}" destId="{115C9AD6-1F4F-4E5C-8595-7BAFABC8D45A}" srcOrd="0" destOrd="0" parTransId="{09671A20-0B62-4187-B304-286FE31B8D8C}" sibTransId="{A071DD99-5FC0-4508-BECB-69169AE9A0D9}"/>
    <dgm:cxn modelId="{BE4E99C4-CEA5-4C12-BB29-20654CF68759}" type="presOf" srcId="{09671A20-0B62-4187-B304-286FE31B8D8C}" destId="{9E16EC53-9987-48CE-9DA7-1F8FF985997D}" srcOrd="0" destOrd="0" presId="urn:microsoft.com/office/officeart/2005/8/layout/orgChart1"/>
    <dgm:cxn modelId="{20CCC5C6-F623-417D-AEC1-E906E38DBE43}" type="presOf" srcId="{D5AF2C4F-035F-4644-A926-A2848BC9C0C2}" destId="{99F43BC0-6E50-4F7D-B912-F9D6EB4A634D}" srcOrd="1" destOrd="0" presId="urn:microsoft.com/office/officeart/2005/8/layout/orgChart1"/>
    <dgm:cxn modelId="{B7D95FCA-637D-4599-8DA9-D70A051CDCF2}" type="presOf" srcId="{84C02EE2-1E98-452F-B303-4386BB31397E}" destId="{1F5DDBF7-5859-4C1B-A376-DAFCD760509C}" srcOrd="0" destOrd="0" presId="urn:microsoft.com/office/officeart/2005/8/layout/orgChart1"/>
    <dgm:cxn modelId="{449F22CF-C71F-4AC0-BD7A-AF0ABBCEC018}" type="presOf" srcId="{7958D2D3-797E-40E8-9186-3CAEF47747FB}" destId="{0784C1A3-FBE2-417D-A3C8-C01785D8EEB0}" srcOrd="0" destOrd="0" presId="urn:microsoft.com/office/officeart/2005/8/layout/orgChart1"/>
    <dgm:cxn modelId="{75FFA6DC-C609-416C-9122-6BAB708C6BB4}" type="presOf" srcId="{BFF44075-31E0-4872-A491-CD55CD0F1E42}" destId="{C46FE49A-00E8-4160-8CC1-2039343D3241}" srcOrd="0" destOrd="0" presId="urn:microsoft.com/office/officeart/2005/8/layout/orgChart1"/>
    <dgm:cxn modelId="{9A225FE1-BB28-446A-8DDD-CB2E57E43F7B}" type="presOf" srcId="{FB45A880-B9EC-4F24-9AFB-734536227C05}" destId="{1CCE9E72-47B9-4A42-AE3A-362AE832CC0A}" srcOrd="0" destOrd="0" presId="urn:microsoft.com/office/officeart/2005/8/layout/orgChart1"/>
    <dgm:cxn modelId="{806F0DE4-C1F9-4E4C-A737-4FCC81DA1E99}" type="presOf" srcId="{DCC6F643-7193-4ACF-8CD2-56E70E01C128}" destId="{D738A16F-D9ED-4512-9265-45EA10ED68E1}" srcOrd="1" destOrd="0" presId="urn:microsoft.com/office/officeart/2005/8/layout/orgChart1"/>
    <dgm:cxn modelId="{983C73EE-92F0-49C9-90BA-46DA86E910D1}" type="presOf" srcId="{1E3C9010-BA97-4494-8022-ACE57AF8EAAD}" destId="{9FFC3FBD-A526-471C-8FCA-261E19B2715C}" srcOrd="0" destOrd="0" presId="urn:microsoft.com/office/officeart/2005/8/layout/orgChart1"/>
    <dgm:cxn modelId="{5A9A7AF6-97DD-4B4B-9D10-2BB0870E06EB}" srcId="{DCC6F643-7193-4ACF-8CD2-56E70E01C128}" destId="{BFF44075-31E0-4872-A491-CD55CD0F1E42}" srcOrd="0" destOrd="0" parTransId="{1E3C9010-BA97-4494-8022-ACE57AF8EAAD}" sibTransId="{DA299461-BDDB-4FF8-98AC-384237DCF7D1}"/>
    <dgm:cxn modelId="{A65497F8-BB65-40C7-9D06-574C00EA6684}" srcId="{DCC6F643-7193-4ACF-8CD2-56E70E01C128}" destId="{91961D7D-D8F4-494A-AA4A-C51820DFF63A}" srcOrd="1" destOrd="0" parTransId="{84C02EE2-1E98-452F-B303-4386BB31397E}" sibTransId="{91D6E678-D144-4599-AC72-DC18B288C276}"/>
    <dgm:cxn modelId="{2B7630F9-F1AD-4853-A720-735F91FDDEAF}" type="presOf" srcId="{4FDA445E-F091-4A1E-AFFB-314D53767B83}" destId="{A1B3A62C-7496-453A-BB0F-7F412185125B}" srcOrd="0" destOrd="0" presId="urn:microsoft.com/office/officeart/2005/8/layout/orgChart1"/>
    <dgm:cxn modelId="{58E4AB68-BE07-4786-9E58-247C21296ECB}" type="presParOf" srcId="{2ABA99DF-A2EE-4DA5-B9DA-036F275BA426}" destId="{A6AD3FC7-FC27-4587-90EB-735146AF53C9}" srcOrd="0" destOrd="0" presId="urn:microsoft.com/office/officeart/2005/8/layout/orgChart1"/>
    <dgm:cxn modelId="{AD6C7DD3-00FC-4364-9E51-19D285785C5A}" type="presParOf" srcId="{A6AD3FC7-FC27-4587-90EB-735146AF53C9}" destId="{F2549302-3A09-4257-9C9F-3FB5AB583428}" srcOrd="0" destOrd="0" presId="urn:microsoft.com/office/officeart/2005/8/layout/orgChart1"/>
    <dgm:cxn modelId="{B2CF3392-B938-43B0-967C-D417BAC182E9}" type="presParOf" srcId="{F2549302-3A09-4257-9C9F-3FB5AB583428}" destId="{3C69C53F-37CF-4C8C-ADCE-CE9BC7B55C31}" srcOrd="0" destOrd="0" presId="urn:microsoft.com/office/officeart/2005/8/layout/orgChart1"/>
    <dgm:cxn modelId="{758BC142-980D-4631-9B71-E5D888DC388E}" type="presParOf" srcId="{F2549302-3A09-4257-9C9F-3FB5AB583428}" destId="{D738A16F-D9ED-4512-9265-45EA10ED68E1}" srcOrd="1" destOrd="0" presId="urn:microsoft.com/office/officeart/2005/8/layout/orgChart1"/>
    <dgm:cxn modelId="{D2EB25BC-D408-4D32-B903-AC593E656524}" type="presParOf" srcId="{A6AD3FC7-FC27-4587-90EB-735146AF53C9}" destId="{4DACCAF4-A85E-4D72-AF31-B3B8F1104DB0}" srcOrd="1" destOrd="0" presId="urn:microsoft.com/office/officeart/2005/8/layout/orgChart1"/>
    <dgm:cxn modelId="{2B05AE6F-CC50-46E6-82D6-564A6FE8BA42}" type="presParOf" srcId="{4DACCAF4-A85E-4D72-AF31-B3B8F1104DB0}" destId="{9FFC3FBD-A526-471C-8FCA-261E19B2715C}" srcOrd="0" destOrd="0" presId="urn:microsoft.com/office/officeart/2005/8/layout/orgChart1"/>
    <dgm:cxn modelId="{22C7BDF0-9820-4B07-A097-96214D6510E3}" type="presParOf" srcId="{4DACCAF4-A85E-4D72-AF31-B3B8F1104DB0}" destId="{6DE387D1-A625-4667-AEC7-4584420EA0EF}" srcOrd="1" destOrd="0" presId="urn:microsoft.com/office/officeart/2005/8/layout/orgChart1"/>
    <dgm:cxn modelId="{1DAE23A8-13BC-4842-AC58-508FC3DA394A}" type="presParOf" srcId="{6DE387D1-A625-4667-AEC7-4584420EA0EF}" destId="{1300CBB5-F2EC-4799-BB4E-0A008B47865A}" srcOrd="0" destOrd="0" presId="urn:microsoft.com/office/officeart/2005/8/layout/orgChart1"/>
    <dgm:cxn modelId="{C96DE7E1-C9AC-44D1-A9BD-E43F537AB3AC}" type="presParOf" srcId="{1300CBB5-F2EC-4799-BB4E-0A008B47865A}" destId="{C46FE49A-00E8-4160-8CC1-2039343D3241}" srcOrd="0" destOrd="0" presId="urn:microsoft.com/office/officeart/2005/8/layout/orgChart1"/>
    <dgm:cxn modelId="{18BC889C-6C5B-4205-86E0-DCA419EC4F7C}" type="presParOf" srcId="{1300CBB5-F2EC-4799-BB4E-0A008B47865A}" destId="{8C04E7B2-81A8-4BF3-BB5C-373A338AEFC7}" srcOrd="1" destOrd="0" presId="urn:microsoft.com/office/officeart/2005/8/layout/orgChart1"/>
    <dgm:cxn modelId="{A2CECC48-B4A0-4F81-A78E-127B4D3C9D06}" type="presParOf" srcId="{6DE387D1-A625-4667-AEC7-4584420EA0EF}" destId="{147F5229-B548-4FD7-9CF5-A267B2ED4BBC}" srcOrd="1" destOrd="0" presId="urn:microsoft.com/office/officeart/2005/8/layout/orgChart1"/>
    <dgm:cxn modelId="{A2FFE95C-D62D-441A-B845-F0BDF800EA09}" type="presParOf" srcId="{147F5229-B548-4FD7-9CF5-A267B2ED4BBC}" destId="{D3585253-0DC7-4281-BB03-6A048DACE82F}" srcOrd="0" destOrd="0" presId="urn:microsoft.com/office/officeart/2005/8/layout/orgChart1"/>
    <dgm:cxn modelId="{44E135A6-02AE-4F45-91EA-5F605FF7A853}" type="presParOf" srcId="{147F5229-B548-4FD7-9CF5-A267B2ED4BBC}" destId="{D9F802E0-732C-4829-AD40-1DA4FF62F17A}" srcOrd="1" destOrd="0" presId="urn:microsoft.com/office/officeart/2005/8/layout/orgChart1"/>
    <dgm:cxn modelId="{8E6737D3-DAFB-448B-A364-F78ACC4D7593}" type="presParOf" srcId="{D9F802E0-732C-4829-AD40-1DA4FF62F17A}" destId="{B6724098-FF97-4CB9-B7B9-70D502745B5B}" srcOrd="0" destOrd="0" presId="urn:microsoft.com/office/officeart/2005/8/layout/orgChart1"/>
    <dgm:cxn modelId="{38CBF79B-1D36-47AE-A488-3E8712C29B6A}" type="presParOf" srcId="{B6724098-FF97-4CB9-B7B9-70D502745B5B}" destId="{0784C1A3-FBE2-417D-A3C8-C01785D8EEB0}" srcOrd="0" destOrd="0" presId="urn:microsoft.com/office/officeart/2005/8/layout/orgChart1"/>
    <dgm:cxn modelId="{E5B294DF-5F0E-4941-9A04-276176013394}" type="presParOf" srcId="{B6724098-FF97-4CB9-B7B9-70D502745B5B}" destId="{6B66DD1C-F6BA-4039-AE59-C455C11E8F77}" srcOrd="1" destOrd="0" presId="urn:microsoft.com/office/officeart/2005/8/layout/orgChart1"/>
    <dgm:cxn modelId="{9051E7D4-BCB0-4A4C-843F-A05AB2A556B5}" type="presParOf" srcId="{D9F802E0-732C-4829-AD40-1DA4FF62F17A}" destId="{152F344A-70A6-4398-9787-3829D02FC044}" srcOrd="1" destOrd="0" presId="urn:microsoft.com/office/officeart/2005/8/layout/orgChart1"/>
    <dgm:cxn modelId="{06CC1BB9-CF37-4ADE-AC8A-9DD0B55EF128}" type="presParOf" srcId="{D9F802E0-732C-4829-AD40-1DA4FF62F17A}" destId="{7E27126C-8DEF-4346-92D7-6B57156490E8}" srcOrd="2" destOrd="0" presId="urn:microsoft.com/office/officeart/2005/8/layout/orgChart1"/>
    <dgm:cxn modelId="{990D564F-223E-485F-965C-B76344BDF3AB}" type="presParOf" srcId="{147F5229-B548-4FD7-9CF5-A267B2ED4BBC}" destId="{1CCE9E72-47B9-4A42-AE3A-362AE832CC0A}" srcOrd="2" destOrd="0" presId="urn:microsoft.com/office/officeart/2005/8/layout/orgChart1"/>
    <dgm:cxn modelId="{273AFA72-DE6C-49CC-98C8-6A54F976C69A}" type="presParOf" srcId="{147F5229-B548-4FD7-9CF5-A267B2ED4BBC}" destId="{D6AD3729-F8AE-46EE-92E6-6540B5BA243F}" srcOrd="3" destOrd="0" presId="urn:microsoft.com/office/officeart/2005/8/layout/orgChart1"/>
    <dgm:cxn modelId="{C93C00D8-4477-4FA4-95D0-EBB2FF2A1D7C}" type="presParOf" srcId="{D6AD3729-F8AE-46EE-92E6-6540B5BA243F}" destId="{30E0F07A-E2AD-48F0-BBFB-E81733F22031}" srcOrd="0" destOrd="0" presId="urn:microsoft.com/office/officeart/2005/8/layout/orgChart1"/>
    <dgm:cxn modelId="{1A591EDD-09B5-4EBA-9274-28D6A9AEFE0B}" type="presParOf" srcId="{30E0F07A-E2AD-48F0-BBFB-E81733F22031}" destId="{A752B2C4-AA2A-4163-9CBC-6F90D1A92193}" srcOrd="0" destOrd="0" presId="urn:microsoft.com/office/officeart/2005/8/layout/orgChart1"/>
    <dgm:cxn modelId="{C10A5981-5353-425E-A91F-24C45C86AFA8}" type="presParOf" srcId="{30E0F07A-E2AD-48F0-BBFB-E81733F22031}" destId="{DAE14378-63BA-48E1-8882-B88D4F798B5B}" srcOrd="1" destOrd="0" presId="urn:microsoft.com/office/officeart/2005/8/layout/orgChart1"/>
    <dgm:cxn modelId="{DAF2190A-8560-485B-A0FB-1794AE4B3CEA}" type="presParOf" srcId="{D6AD3729-F8AE-46EE-92E6-6540B5BA243F}" destId="{BAF96F62-C683-4381-A9F4-A918B2928E52}" srcOrd="1" destOrd="0" presId="urn:microsoft.com/office/officeart/2005/8/layout/orgChart1"/>
    <dgm:cxn modelId="{13D3790F-1575-4D7C-9AB3-FBC2C1AF0612}" type="presParOf" srcId="{D6AD3729-F8AE-46EE-92E6-6540B5BA243F}" destId="{1836E215-D875-44A0-AFFA-808E02D86370}" srcOrd="2" destOrd="0" presId="urn:microsoft.com/office/officeart/2005/8/layout/orgChart1"/>
    <dgm:cxn modelId="{BA545AC8-F89F-4CDF-811A-900E590F762A}" type="presParOf" srcId="{6DE387D1-A625-4667-AEC7-4584420EA0EF}" destId="{1EFD7B78-88D5-48A2-BB00-D8D4FC53820E}" srcOrd="2" destOrd="0" presId="urn:microsoft.com/office/officeart/2005/8/layout/orgChart1"/>
    <dgm:cxn modelId="{4DE381FF-9001-45B4-B2FB-B7B24258D3AF}" type="presParOf" srcId="{4DACCAF4-A85E-4D72-AF31-B3B8F1104DB0}" destId="{1F5DDBF7-5859-4C1B-A376-DAFCD760509C}" srcOrd="2" destOrd="0" presId="urn:microsoft.com/office/officeart/2005/8/layout/orgChart1"/>
    <dgm:cxn modelId="{7A931606-84C6-455E-B79C-127806922235}" type="presParOf" srcId="{4DACCAF4-A85E-4D72-AF31-B3B8F1104DB0}" destId="{27E9F745-CA50-4701-BE46-D748FB7F9D6F}" srcOrd="3" destOrd="0" presId="urn:microsoft.com/office/officeart/2005/8/layout/orgChart1"/>
    <dgm:cxn modelId="{F5E9C2C8-AAD0-4185-93F7-133A933C8CC2}" type="presParOf" srcId="{27E9F745-CA50-4701-BE46-D748FB7F9D6F}" destId="{4C36AA85-8082-4A61-9A70-86F68146E8F2}" srcOrd="0" destOrd="0" presId="urn:microsoft.com/office/officeart/2005/8/layout/orgChart1"/>
    <dgm:cxn modelId="{A8AA65B5-40A6-453A-A0D8-E4D17276A55F}" type="presParOf" srcId="{4C36AA85-8082-4A61-9A70-86F68146E8F2}" destId="{CCEBF84F-90DF-4934-9CB6-762443A5EC72}" srcOrd="0" destOrd="0" presId="urn:microsoft.com/office/officeart/2005/8/layout/orgChart1"/>
    <dgm:cxn modelId="{23A5236D-1B65-48AB-B1AA-0FED3B9FCC01}" type="presParOf" srcId="{4C36AA85-8082-4A61-9A70-86F68146E8F2}" destId="{714A6ABB-0188-40F8-B53E-3148A31DA728}" srcOrd="1" destOrd="0" presId="urn:microsoft.com/office/officeart/2005/8/layout/orgChart1"/>
    <dgm:cxn modelId="{0471A746-BCC2-4989-974E-2FF3CFBD0D4D}" type="presParOf" srcId="{27E9F745-CA50-4701-BE46-D748FB7F9D6F}" destId="{C3EBE7B8-E02E-403D-8F85-F7FD2A30A5CF}" srcOrd="1" destOrd="0" presId="urn:microsoft.com/office/officeart/2005/8/layout/orgChart1"/>
    <dgm:cxn modelId="{C5107792-CD97-4F90-BE3E-FF91B4192071}" type="presParOf" srcId="{C3EBE7B8-E02E-403D-8F85-F7FD2A30A5CF}" destId="{9E16EC53-9987-48CE-9DA7-1F8FF985997D}" srcOrd="0" destOrd="0" presId="urn:microsoft.com/office/officeart/2005/8/layout/orgChart1"/>
    <dgm:cxn modelId="{4C2D4DC2-A4AE-4C6D-8F90-968E09882536}" type="presParOf" srcId="{C3EBE7B8-E02E-403D-8F85-F7FD2A30A5CF}" destId="{03B9B297-C169-4034-9DD7-8DC051E6DBB7}" srcOrd="1" destOrd="0" presId="urn:microsoft.com/office/officeart/2005/8/layout/orgChart1"/>
    <dgm:cxn modelId="{A85B3656-75DD-4386-A29F-EAD6860EC3A5}" type="presParOf" srcId="{03B9B297-C169-4034-9DD7-8DC051E6DBB7}" destId="{8D5DCC0A-3964-4519-BFE2-B12E2E769A13}" srcOrd="0" destOrd="0" presId="urn:microsoft.com/office/officeart/2005/8/layout/orgChart1"/>
    <dgm:cxn modelId="{97F77BF8-536E-4646-8E4C-A3E4519CB331}" type="presParOf" srcId="{8D5DCC0A-3964-4519-BFE2-B12E2E769A13}" destId="{E4954D63-A0DF-4F25-A190-8B3901A6340B}" srcOrd="0" destOrd="0" presId="urn:microsoft.com/office/officeart/2005/8/layout/orgChart1"/>
    <dgm:cxn modelId="{F874D562-4376-4993-B412-0C076114B30A}" type="presParOf" srcId="{8D5DCC0A-3964-4519-BFE2-B12E2E769A13}" destId="{47A94482-0A6E-40D8-8C9A-CE7518574642}" srcOrd="1" destOrd="0" presId="urn:microsoft.com/office/officeart/2005/8/layout/orgChart1"/>
    <dgm:cxn modelId="{69F2BF2F-5F50-42ED-A2BA-356DD416D7DB}" type="presParOf" srcId="{03B9B297-C169-4034-9DD7-8DC051E6DBB7}" destId="{86F4B815-EEDD-4986-96E6-5E26789E4845}" srcOrd="1" destOrd="0" presId="urn:microsoft.com/office/officeart/2005/8/layout/orgChart1"/>
    <dgm:cxn modelId="{15366BF5-1664-4FD4-8530-46BA3EFDC55D}" type="presParOf" srcId="{03B9B297-C169-4034-9DD7-8DC051E6DBB7}" destId="{CE6B443B-847F-4E57-88E6-163845126575}" srcOrd="2" destOrd="0" presId="urn:microsoft.com/office/officeart/2005/8/layout/orgChart1"/>
    <dgm:cxn modelId="{3ABE3B27-39D5-4E3F-A50C-8B4AB452DBC5}" type="presParOf" srcId="{C3EBE7B8-E02E-403D-8F85-F7FD2A30A5CF}" destId="{07CCB82A-DF51-4118-A5C2-CB0A939F8329}" srcOrd="2" destOrd="0" presId="urn:microsoft.com/office/officeart/2005/8/layout/orgChart1"/>
    <dgm:cxn modelId="{B771E811-1218-4670-9CE7-ED100CEEE712}" type="presParOf" srcId="{C3EBE7B8-E02E-403D-8F85-F7FD2A30A5CF}" destId="{F1B079B9-50D2-4287-BE88-813392976751}" srcOrd="3" destOrd="0" presId="urn:microsoft.com/office/officeart/2005/8/layout/orgChart1"/>
    <dgm:cxn modelId="{0B70A5D2-1395-4B35-BC89-4EEFEF718444}" type="presParOf" srcId="{F1B079B9-50D2-4287-BE88-813392976751}" destId="{E2AF2A9D-494F-4723-951E-FED503B1FDEB}" srcOrd="0" destOrd="0" presId="urn:microsoft.com/office/officeart/2005/8/layout/orgChart1"/>
    <dgm:cxn modelId="{845EA0B0-EFA2-4A49-85A8-A03A454E2F71}" type="presParOf" srcId="{E2AF2A9D-494F-4723-951E-FED503B1FDEB}" destId="{00FDDB94-BE02-4ED1-9F85-88305A06A669}" srcOrd="0" destOrd="0" presId="urn:microsoft.com/office/officeart/2005/8/layout/orgChart1"/>
    <dgm:cxn modelId="{AF47AAA7-E359-42DC-819F-D75802852560}" type="presParOf" srcId="{E2AF2A9D-494F-4723-951E-FED503B1FDEB}" destId="{99F43BC0-6E50-4F7D-B912-F9D6EB4A634D}" srcOrd="1" destOrd="0" presId="urn:microsoft.com/office/officeart/2005/8/layout/orgChart1"/>
    <dgm:cxn modelId="{7C89F136-2B15-4CA5-A48E-FEE6B6E6131C}" type="presParOf" srcId="{F1B079B9-50D2-4287-BE88-813392976751}" destId="{DCFE30C8-FAFE-4FA5-A039-41F90B02A901}" srcOrd="1" destOrd="0" presId="urn:microsoft.com/office/officeart/2005/8/layout/orgChart1"/>
    <dgm:cxn modelId="{B20C6F6F-EF9B-4E7C-B0E7-2334EB1209E7}" type="presParOf" srcId="{F1B079B9-50D2-4287-BE88-813392976751}" destId="{23A36668-A472-4C01-83A3-8CDBB2C31C21}" srcOrd="2" destOrd="0" presId="urn:microsoft.com/office/officeart/2005/8/layout/orgChart1"/>
    <dgm:cxn modelId="{E34BB5D0-D1E4-46A8-9943-D61529C7BD05}" type="presParOf" srcId="{27E9F745-CA50-4701-BE46-D748FB7F9D6F}" destId="{2FC73625-DDB2-482D-98F0-D55A6ED82AB4}" srcOrd="2" destOrd="0" presId="urn:microsoft.com/office/officeart/2005/8/layout/orgChart1"/>
    <dgm:cxn modelId="{FA765995-5AC0-41E6-AC47-C04C69066ED1}" type="presParOf" srcId="{4DACCAF4-A85E-4D72-AF31-B3B8F1104DB0}" destId="{1259F667-7211-410F-97A6-D47559F24D2F}" srcOrd="4" destOrd="0" presId="urn:microsoft.com/office/officeart/2005/8/layout/orgChart1"/>
    <dgm:cxn modelId="{E13228F8-DD2E-4591-928A-E80EEC7DA480}" type="presParOf" srcId="{4DACCAF4-A85E-4D72-AF31-B3B8F1104DB0}" destId="{99C4A6DB-1A8B-4305-84DD-C39C52794153}" srcOrd="5" destOrd="0" presId="urn:microsoft.com/office/officeart/2005/8/layout/orgChart1"/>
    <dgm:cxn modelId="{A3AD01E9-DD5D-4266-B5C3-01E6A1E0E422}" type="presParOf" srcId="{99C4A6DB-1A8B-4305-84DD-C39C52794153}" destId="{B91EE02E-3A44-479E-A4D5-B98A1D633985}" srcOrd="0" destOrd="0" presId="urn:microsoft.com/office/officeart/2005/8/layout/orgChart1"/>
    <dgm:cxn modelId="{F78592CF-541C-4945-9EE4-B56CDDBF437D}" type="presParOf" srcId="{B91EE02E-3A44-479E-A4D5-B98A1D633985}" destId="{14692CCD-D579-45C0-B41C-F3E636DEE574}" srcOrd="0" destOrd="0" presId="urn:microsoft.com/office/officeart/2005/8/layout/orgChart1"/>
    <dgm:cxn modelId="{85007526-0D4D-444B-98E6-FA89DB450CA2}" type="presParOf" srcId="{B91EE02E-3A44-479E-A4D5-B98A1D633985}" destId="{91CDB0F4-1E12-402A-AD88-1C8614E26A80}" srcOrd="1" destOrd="0" presId="urn:microsoft.com/office/officeart/2005/8/layout/orgChart1"/>
    <dgm:cxn modelId="{8423B154-81FE-4B2C-B324-DF0446AD3DE0}" type="presParOf" srcId="{99C4A6DB-1A8B-4305-84DD-C39C52794153}" destId="{33C36F52-A31C-4D74-8DF3-8B26E55FC27E}" srcOrd="1" destOrd="0" presId="urn:microsoft.com/office/officeart/2005/8/layout/orgChart1"/>
    <dgm:cxn modelId="{815CFCD8-95B0-46B6-A3CD-E4C0157AA3AF}" type="presParOf" srcId="{33C36F52-A31C-4D74-8DF3-8B26E55FC27E}" destId="{74CFD20B-B47E-4C60-A18E-743B4761DE73}" srcOrd="0" destOrd="0" presId="urn:microsoft.com/office/officeart/2005/8/layout/orgChart1"/>
    <dgm:cxn modelId="{94B12592-6475-44C3-8621-2A80129931BB}" type="presParOf" srcId="{33C36F52-A31C-4D74-8DF3-8B26E55FC27E}" destId="{9DEF372B-B6B2-4F75-ADD9-67B6052441A6}" srcOrd="1" destOrd="0" presId="urn:microsoft.com/office/officeart/2005/8/layout/orgChart1"/>
    <dgm:cxn modelId="{DB18D722-00EA-4AD3-9A0C-B28CB0D46B58}" type="presParOf" srcId="{9DEF372B-B6B2-4F75-ADD9-67B6052441A6}" destId="{83D0993C-6811-4941-9058-5B3E957FAC5C}" srcOrd="0" destOrd="0" presId="urn:microsoft.com/office/officeart/2005/8/layout/orgChart1"/>
    <dgm:cxn modelId="{75B1ED1B-558F-4DEE-9630-8069B29B7C02}" type="presParOf" srcId="{83D0993C-6811-4941-9058-5B3E957FAC5C}" destId="{2B9CCB5B-DA7F-41A8-879D-DC7EC178A6FD}" srcOrd="0" destOrd="0" presId="urn:microsoft.com/office/officeart/2005/8/layout/orgChart1"/>
    <dgm:cxn modelId="{0F809A20-8260-4593-BDB3-E7A85250E2CF}" type="presParOf" srcId="{83D0993C-6811-4941-9058-5B3E957FAC5C}" destId="{33D96BBE-45A4-4860-8B9C-43EC09EAFFFF}" srcOrd="1" destOrd="0" presId="urn:microsoft.com/office/officeart/2005/8/layout/orgChart1"/>
    <dgm:cxn modelId="{AF248B2E-7353-4ADD-8362-4CE5016CD36A}" type="presParOf" srcId="{9DEF372B-B6B2-4F75-ADD9-67B6052441A6}" destId="{FC029E83-FCD7-4BA2-AC70-D44E16418B0E}" srcOrd="1" destOrd="0" presId="urn:microsoft.com/office/officeart/2005/8/layout/orgChart1"/>
    <dgm:cxn modelId="{4E600026-30A8-4A98-A481-E9B892BDC08C}" type="presParOf" srcId="{9DEF372B-B6B2-4F75-ADD9-67B6052441A6}" destId="{D8ADD121-64F9-44BE-A616-4BCB5EE3866B}" srcOrd="2" destOrd="0" presId="urn:microsoft.com/office/officeart/2005/8/layout/orgChart1"/>
    <dgm:cxn modelId="{A97E0F2F-D196-4095-88CE-C9F38A454284}" type="presParOf" srcId="{99C4A6DB-1A8B-4305-84DD-C39C52794153}" destId="{3B38DB4A-A2B3-4609-BD17-6A2D32B41D82}" srcOrd="2" destOrd="0" presId="urn:microsoft.com/office/officeart/2005/8/layout/orgChart1"/>
    <dgm:cxn modelId="{35E5644B-0906-4714-ABC0-79A9581F1B55}" type="presParOf" srcId="{4DACCAF4-A85E-4D72-AF31-B3B8F1104DB0}" destId="{FFD1DB0B-9A32-4480-A59E-6BDFDCD43FE2}" srcOrd="6" destOrd="0" presId="urn:microsoft.com/office/officeart/2005/8/layout/orgChart1"/>
    <dgm:cxn modelId="{92B91A82-797C-44C9-ABB9-31DB8598D36A}" type="presParOf" srcId="{4DACCAF4-A85E-4D72-AF31-B3B8F1104DB0}" destId="{5CDE5A1F-9BD6-4D37-B42D-3E23002B936D}" srcOrd="7" destOrd="0" presId="urn:microsoft.com/office/officeart/2005/8/layout/orgChart1"/>
    <dgm:cxn modelId="{411499F0-7582-4BBE-98B2-A239751665BA}" type="presParOf" srcId="{5CDE5A1F-9BD6-4D37-B42D-3E23002B936D}" destId="{718225D6-5738-4AD6-B554-6B16ADFF1EF5}" srcOrd="0" destOrd="0" presId="urn:microsoft.com/office/officeart/2005/8/layout/orgChart1"/>
    <dgm:cxn modelId="{52542C22-CBAB-4BE7-B1A3-6F755E6B47F8}" type="presParOf" srcId="{718225D6-5738-4AD6-B554-6B16ADFF1EF5}" destId="{67603971-73D6-400F-8962-310B6B3373EF}" srcOrd="0" destOrd="0" presId="urn:microsoft.com/office/officeart/2005/8/layout/orgChart1"/>
    <dgm:cxn modelId="{FB4423A0-AE06-41FF-8B23-63109392A2AC}" type="presParOf" srcId="{718225D6-5738-4AD6-B554-6B16ADFF1EF5}" destId="{14C61402-5849-4546-A994-164A30116E48}" srcOrd="1" destOrd="0" presId="urn:microsoft.com/office/officeart/2005/8/layout/orgChart1"/>
    <dgm:cxn modelId="{947F3C36-130A-4098-854A-66235085E930}" type="presParOf" srcId="{5CDE5A1F-9BD6-4D37-B42D-3E23002B936D}" destId="{656AA0E6-A506-4D06-8BBD-A43B3816698F}" srcOrd="1" destOrd="0" presId="urn:microsoft.com/office/officeart/2005/8/layout/orgChart1"/>
    <dgm:cxn modelId="{651E1B7A-6B60-46F4-9756-8E7D9541DF11}" type="presParOf" srcId="{656AA0E6-A506-4D06-8BBD-A43B3816698F}" destId="{A1B3A62C-7496-453A-BB0F-7F412185125B}" srcOrd="0" destOrd="0" presId="urn:microsoft.com/office/officeart/2005/8/layout/orgChart1"/>
    <dgm:cxn modelId="{569FD368-67FE-4E60-97D5-CF0B1BF13FEC}" type="presParOf" srcId="{656AA0E6-A506-4D06-8BBD-A43B3816698F}" destId="{555C3D5D-4C25-45A8-9DD7-B46CF07E09D5}" srcOrd="1" destOrd="0" presId="urn:microsoft.com/office/officeart/2005/8/layout/orgChart1"/>
    <dgm:cxn modelId="{41FF16A7-ED9E-47C3-842F-2740BE149D82}" type="presParOf" srcId="{555C3D5D-4C25-45A8-9DD7-B46CF07E09D5}" destId="{816A263F-9E9C-49CB-817F-8D6A05F8F4A9}" srcOrd="0" destOrd="0" presId="urn:microsoft.com/office/officeart/2005/8/layout/orgChart1"/>
    <dgm:cxn modelId="{7B05D1E5-AD61-4534-A5DB-55F1A1AB9E34}" type="presParOf" srcId="{816A263F-9E9C-49CB-817F-8D6A05F8F4A9}" destId="{685025CF-A7E4-4DC5-813E-C3E34E097FCC}" srcOrd="0" destOrd="0" presId="urn:microsoft.com/office/officeart/2005/8/layout/orgChart1"/>
    <dgm:cxn modelId="{CE34A540-8074-459F-9114-3CCA95386E6F}" type="presParOf" srcId="{816A263F-9E9C-49CB-817F-8D6A05F8F4A9}" destId="{62FE3A8E-0A20-4075-9949-4693303A2E3D}" srcOrd="1" destOrd="0" presId="urn:microsoft.com/office/officeart/2005/8/layout/orgChart1"/>
    <dgm:cxn modelId="{FE4708EC-D81D-4972-A8D6-40CE13477E2B}" type="presParOf" srcId="{555C3D5D-4C25-45A8-9DD7-B46CF07E09D5}" destId="{EF4FA9EE-0A62-42FC-8889-B70057939C1C}" srcOrd="1" destOrd="0" presId="urn:microsoft.com/office/officeart/2005/8/layout/orgChart1"/>
    <dgm:cxn modelId="{6199976C-160B-44CF-BBB9-E864919D0D97}" type="presParOf" srcId="{555C3D5D-4C25-45A8-9DD7-B46CF07E09D5}" destId="{D7098146-68F5-41DC-B899-97712BB1D4A6}" srcOrd="2" destOrd="0" presId="urn:microsoft.com/office/officeart/2005/8/layout/orgChart1"/>
    <dgm:cxn modelId="{9F93BCBB-B65F-479F-BABE-1F4D1FAFEC19}" type="presParOf" srcId="{656AA0E6-A506-4D06-8BBD-A43B3816698F}" destId="{7FCA1FC5-5E08-4A33-B264-8267E8564498}" srcOrd="2" destOrd="0" presId="urn:microsoft.com/office/officeart/2005/8/layout/orgChart1"/>
    <dgm:cxn modelId="{2A0BA7EF-BC00-43E4-8186-73E0AA652C1A}" type="presParOf" srcId="{656AA0E6-A506-4D06-8BBD-A43B3816698F}" destId="{B9308A5A-5B22-4D12-A354-2014C897D3D1}" srcOrd="3" destOrd="0" presId="urn:microsoft.com/office/officeart/2005/8/layout/orgChart1"/>
    <dgm:cxn modelId="{138B8DA2-2375-49E6-9D42-4D30F967CF7B}" type="presParOf" srcId="{B9308A5A-5B22-4D12-A354-2014C897D3D1}" destId="{37EE1C8B-59D5-45A6-BC17-1D7E39A1F9AF}" srcOrd="0" destOrd="0" presId="urn:microsoft.com/office/officeart/2005/8/layout/orgChart1"/>
    <dgm:cxn modelId="{7947922A-24C6-47B4-9410-CD5F3AED5BFA}" type="presParOf" srcId="{37EE1C8B-59D5-45A6-BC17-1D7E39A1F9AF}" destId="{C40BE6DE-0BBB-43D7-83F5-512BD5BAF5E3}" srcOrd="0" destOrd="0" presId="urn:microsoft.com/office/officeart/2005/8/layout/orgChart1"/>
    <dgm:cxn modelId="{1B6D2A80-41D3-47BB-A4D4-805CE77B7CF5}" type="presParOf" srcId="{37EE1C8B-59D5-45A6-BC17-1D7E39A1F9AF}" destId="{9AFB79DB-55A5-4F6E-B74C-398C3BE01BF4}" srcOrd="1" destOrd="0" presId="urn:microsoft.com/office/officeart/2005/8/layout/orgChart1"/>
    <dgm:cxn modelId="{1FB58F80-0929-4936-A075-0A0C24C0A005}" type="presParOf" srcId="{B9308A5A-5B22-4D12-A354-2014C897D3D1}" destId="{E077A6F4-C300-4522-A100-8B23680E9F1C}" srcOrd="1" destOrd="0" presId="urn:microsoft.com/office/officeart/2005/8/layout/orgChart1"/>
    <dgm:cxn modelId="{E97595A2-CE47-45DE-9B09-9151EA8D28AF}" type="presParOf" srcId="{B9308A5A-5B22-4D12-A354-2014C897D3D1}" destId="{B7A111BF-646E-4653-8087-2C0DD67C3742}" srcOrd="2" destOrd="0" presId="urn:microsoft.com/office/officeart/2005/8/layout/orgChart1"/>
    <dgm:cxn modelId="{C363FD8A-8FFB-4D9A-974D-781A1A7BD3C2}" type="presParOf" srcId="{5CDE5A1F-9BD6-4D37-B42D-3E23002B936D}" destId="{E5048CAF-1FCF-461C-9895-8BA059C2C8BD}" srcOrd="2" destOrd="0" presId="urn:microsoft.com/office/officeart/2005/8/layout/orgChart1"/>
    <dgm:cxn modelId="{E54FC868-366C-444D-9003-A4826E96AD44}" type="presParOf" srcId="{A6AD3FC7-FC27-4587-90EB-735146AF53C9}" destId="{F0CDC6DA-24A2-4694-BBB1-34B1E9BEDEF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1DB0B-9A32-4480-A59E-6BDFDCD43FE2}">
      <dsp:nvSpPr>
        <dsp:cNvPr id="0" name=""/>
        <dsp:cNvSpPr/>
      </dsp:nvSpPr>
      <dsp:spPr>
        <a:xfrm>
          <a:off x="4064000" y="128007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9F667-7211-410F-97A6-D47559F24D2F}">
      <dsp:nvSpPr>
        <dsp:cNvPr id="0" name=""/>
        <dsp:cNvSpPr/>
      </dsp:nvSpPr>
      <dsp:spPr>
        <a:xfrm>
          <a:off x="4064000" y="128007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DDBF7-5859-4C1B-A376-DAFCD760509C}">
      <dsp:nvSpPr>
        <dsp:cNvPr id="0" name=""/>
        <dsp:cNvSpPr/>
      </dsp:nvSpPr>
      <dsp:spPr>
        <a:xfrm>
          <a:off x="3003016" y="128007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E9E72-47B9-4A42-AE3A-362AE832CC0A}">
      <dsp:nvSpPr>
        <dsp:cNvPr id="0" name=""/>
        <dsp:cNvSpPr/>
      </dsp:nvSpPr>
      <dsp:spPr>
        <a:xfrm>
          <a:off x="179573" y="2525195"/>
          <a:ext cx="263053" cy="20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18"/>
              </a:lnTo>
              <a:lnTo>
                <a:pt x="263053" y="2051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85253-0DC7-4281-BB03-6A048DACE82F}">
      <dsp:nvSpPr>
        <dsp:cNvPr id="0" name=""/>
        <dsp:cNvSpPr/>
      </dsp:nvSpPr>
      <dsp:spPr>
        <a:xfrm>
          <a:off x="179573" y="2525195"/>
          <a:ext cx="263053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263053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3FBD-A526-471C-8FCA-261E19B2715C}">
      <dsp:nvSpPr>
        <dsp:cNvPr id="0" name=""/>
        <dsp:cNvSpPr/>
      </dsp:nvSpPr>
      <dsp:spPr>
        <a:xfrm>
          <a:off x="881050" y="128007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9C53F-37CF-4C8C-ADCE-CE9BC7B55C31}">
      <dsp:nvSpPr>
        <dsp:cNvPr id="0" name=""/>
        <dsp:cNvSpPr/>
      </dsp:nvSpPr>
      <dsp:spPr>
        <a:xfrm>
          <a:off x="3187154" y="403229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Egresos afectos a impuestos</a:t>
          </a:r>
        </a:p>
      </dsp:txBody>
      <dsp:txXfrm>
        <a:off x="3187154" y="403229"/>
        <a:ext cx="1753691" cy="876845"/>
      </dsp:txXfrm>
    </dsp:sp>
    <dsp:sp modelId="{C46FE49A-00E8-4160-8CC1-2039343D3241}">
      <dsp:nvSpPr>
        <dsp:cNvPr id="0" name=""/>
        <dsp:cNvSpPr/>
      </dsp:nvSpPr>
      <dsp:spPr>
        <a:xfrm>
          <a:off x="420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de fabricación</a:t>
          </a:r>
        </a:p>
      </dsp:txBody>
      <dsp:txXfrm>
        <a:off x="4204" y="1648350"/>
        <a:ext cx="1753691" cy="876845"/>
      </dsp:txXfrm>
    </dsp:sp>
    <dsp:sp modelId="{0784C1A3-FBE2-417D-A3C8-C01785D8EEB0}">
      <dsp:nvSpPr>
        <dsp:cNvPr id="0" name=""/>
        <dsp:cNvSpPr/>
      </dsp:nvSpPr>
      <dsp:spPr>
        <a:xfrm>
          <a:off x="44262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directos de fabricación</a:t>
          </a:r>
        </a:p>
      </dsp:txBody>
      <dsp:txXfrm>
        <a:off x="442627" y="2893471"/>
        <a:ext cx="1753691" cy="876845"/>
      </dsp:txXfrm>
    </dsp:sp>
    <dsp:sp modelId="{A752B2C4-AA2A-4163-9CBC-6F90D1A92193}">
      <dsp:nvSpPr>
        <dsp:cNvPr id="0" name=""/>
        <dsp:cNvSpPr/>
      </dsp:nvSpPr>
      <dsp:spPr>
        <a:xfrm>
          <a:off x="442627" y="413859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indirectos de fabricación</a:t>
          </a:r>
        </a:p>
      </dsp:txBody>
      <dsp:txXfrm>
        <a:off x="442627" y="4138591"/>
        <a:ext cx="1753691" cy="876845"/>
      </dsp:txXfrm>
    </dsp:sp>
    <dsp:sp modelId="{CCEBF84F-90DF-4934-9CB6-762443A5EC72}">
      <dsp:nvSpPr>
        <dsp:cNvPr id="0" name=""/>
        <dsp:cNvSpPr/>
      </dsp:nvSpPr>
      <dsp:spPr>
        <a:xfrm>
          <a:off x="2126170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operación</a:t>
          </a:r>
        </a:p>
      </dsp:txBody>
      <dsp:txXfrm>
        <a:off x="2126170" y="1648350"/>
        <a:ext cx="1753691" cy="876845"/>
      </dsp:txXfrm>
    </dsp:sp>
    <dsp:sp modelId="{14692CCD-D579-45C0-B41C-F3E636DEE574}">
      <dsp:nvSpPr>
        <dsp:cNvPr id="0" name=""/>
        <dsp:cNvSpPr/>
      </dsp:nvSpPr>
      <dsp:spPr>
        <a:xfrm>
          <a:off x="4248137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Financieros</a:t>
          </a:r>
        </a:p>
      </dsp:txBody>
      <dsp:txXfrm>
        <a:off x="4248137" y="1648350"/>
        <a:ext cx="1753691" cy="876845"/>
      </dsp:txXfrm>
    </dsp:sp>
    <dsp:sp modelId="{67603971-73D6-400F-8962-310B6B3373EF}">
      <dsp:nvSpPr>
        <dsp:cNvPr id="0" name=""/>
        <dsp:cNvSpPr/>
      </dsp:nvSpPr>
      <dsp:spPr>
        <a:xfrm>
          <a:off x="637010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Otros</a:t>
          </a:r>
        </a:p>
      </dsp:txBody>
      <dsp:txXfrm>
        <a:off x="6370104" y="1648350"/>
        <a:ext cx="1753691" cy="876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1DB0B-9A32-4480-A59E-6BDFDCD43FE2}">
      <dsp:nvSpPr>
        <dsp:cNvPr id="0" name=""/>
        <dsp:cNvSpPr/>
      </dsp:nvSpPr>
      <dsp:spPr>
        <a:xfrm>
          <a:off x="4064000" y="128007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9F667-7211-410F-97A6-D47559F24D2F}">
      <dsp:nvSpPr>
        <dsp:cNvPr id="0" name=""/>
        <dsp:cNvSpPr/>
      </dsp:nvSpPr>
      <dsp:spPr>
        <a:xfrm>
          <a:off x="4064000" y="128007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B82A-DF51-4118-A5C2-CB0A939F8329}">
      <dsp:nvSpPr>
        <dsp:cNvPr id="0" name=""/>
        <dsp:cNvSpPr/>
      </dsp:nvSpPr>
      <dsp:spPr>
        <a:xfrm>
          <a:off x="2301540" y="2525195"/>
          <a:ext cx="263053" cy="20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18"/>
              </a:lnTo>
              <a:lnTo>
                <a:pt x="263053" y="2051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EC53-9987-48CE-9DA7-1F8FF985997D}">
      <dsp:nvSpPr>
        <dsp:cNvPr id="0" name=""/>
        <dsp:cNvSpPr/>
      </dsp:nvSpPr>
      <dsp:spPr>
        <a:xfrm>
          <a:off x="2301540" y="2525195"/>
          <a:ext cx="263053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263053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DDBF7-5859-4C1B-A376-DAFCD760509C}">
      <dsp:nvSpPr>
        <dsp:cNvPr id="0" name=""/>
        <dsp:cNvSpPr/>
      </dsp:nvSpPr>
      <dsp:spPr>
        <a:xfrm>
          <a:off x="3003016" y="128007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E9E72-47B9-4A42-AE3A-362AE832CC0A}">
      <dsp:nvSpPr>
        <dsp:cNvPr id="0" name=""/>
        <dsp:cNvSpPr/>
      </dsp:nvSpPr>
      <dsp:spPr>
        <a:xfrm>
          <a:off x="179573" y="2525195"/>
          <a:ext cx="263053" cy="20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18"/>
              </a:lnTo>
              <a:lnTo>
                <a:pt x="263053" y="2051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85253-0DC7-4281-BB03-6A048DACE82F}">
      <dsp:nvSpPr>
        <dsp:cNvPr id="0" name=""/>
        <dsp:cNvSpPr/>
      </dsp:nvSpPr>
      <dsp:spPr>
        <a:xfrm>
          <a:off x="179573" y="2525195"/>
          <a:ext cx="263053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263053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3FBD-A526-471C-8FCA-261E19B2715C}">
      <dsp:nvSpPr>
        <dsp:cNvPr id="0" name=""/>
        <dsp:cNvSpPr/>
      </dsp:nvSpPr>
      <dsp:spPr>
        <a:xfrm>
          <a:off x="881050" y="128007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9C53F-37CF-4C8C-ADCE-CE9BC7B55C31}">
      <dsp:nvSpPr>
        <dsp:cNvPr id="0" name=""/>
        <dsp:cNvSpPr/>
      </dsp:nvSpPr>
      <dsp:spPr>
        <a:xfrm>
          <a:off x="3187154" y="403229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Egresos afectos a impuestos</a:t>
          </a:r>
        </a:p>
      </dsp:txBody>
      <dsp:txXfrm>
        <a:off x="3187154" y="403229"/>
        <a:ext cx="1753691" cy="876845"/>
      </dsp:txXfrm>
    </dsp:sp>
    <dsp:sp modelId="{C46FE49A-00E8-4160-8CC1-2039343D3241}">
      <dsp:nvSpPr>
        <dsp:cNvPr id="0" name=""/>
        <dsp:cNvSpPr/>
      </dsp:nvSpPr>
      <dsp:spPr>
        <a:xfrm>
          <a:off x="420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de fabricación</a:t>
          </a:r>
        </a:p>
      </dsp:txBody>
      <dsp:txXfrm>
        <a:off x="4204" y="1648350"/>
        <a:ext cx="1753691" cy="876845"/>
      </dsp:txXfrm>
    </dsp:sp>
    <dsp:sp modelId="{0784C1A3-FBE2-417D-A3C8-C01785D8EEB0}">
      <dsp:nvSpPr>
        <dsp:cNvPr id="0" name=""/>
        <dsp:cNvSpPr/>
      </dsp:nvSpPr>
      <dsp:spPr>
        <a:xfrm>
          <a:off x="44262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directos de fabricación</a:t>
          </a:r>
        </a:p>
      </dsp:txBody>
      <dsp:txXfrm>
        <a:off x="442627" y="2893471"/>
        <a:ext cx="1753691" cy="876845"/>
      </dsp:txXfrm>
    </dsp:sp>
    <dsp:sp modelId="{A752B2C4-AA2A-4163-9CBC-6F90D1A92193}">
      <dsp:nvSpPr>
        <dsp:cNvPr id="0" name=""/>
        <dsp:cNvSpPr/>
      </dsp:nvSpPr>
      <dsp:spPr>
        <a:xfrm>
          <a:off x="442627" y="413859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indirectos de fabricación</a:t>
          </a:r>
        </a:p>
      </dsp:txBody>
      <dsp:txXfrm>
        <a:off x="442627" y="4138591"/>
        <a:ext cx="1753691" cy="876845"/>
      </dsp:txXfrm>
    </dsp:sp>
    <dsp:sp modelId="{CCEBF84F-90DF-4934-9CB6-762443A5EC72}">
      <dsp:nvSpPr>
        <dsp:cNvPr id="0" name=""/>
        <dsp:cNvSpPr/>
      </dsp:nvSpPr>
      <dsp:spPr>
        <a:xfrm>
          <a:off x="2126170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operación</a:t>
          </a:r>
        </a:p>
      </dsp:txBody>
      <dsp:txXfrm>
        <a:off x="2126170" y="1648350"/>
        <a:ext cx="1753691" cy="876845"/>
      </dsp:txXfrm>
    </dsp:sp>
    <dsp:sp modelId="{E4954D63-A0DF-4F25-A190-8B3901A6340B}">
      <dsp:nvSpPr>
        <dsp:cNvPr id="0" name=""/>
        <dsp:cNvSpPr/>
      </dsp:nvSpPr>
      <dsp:spPr>
        <a:xfrm>
          <a:off x="2564593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venta</a:t>
          </a:r>
        </a:p>
      </dsp:txBody>
      <dsp:txXfrm>
        <a:off x="2564593" y="2893471"/>
        <a:ext cx="1753691" cy="876845"/>
      </dsp:txXfrm>
    </dsp:sp>
    <dsp:sp modelId="{00FDDB94-BE02-4ED1-9F85-88305A06A669}">
      <dsp:nvSpPr>
        <dsp:cNvPr id="0" name=""/>
        <dsp:cNvSpPr/>
      </dsp:nvSpPr>
      <dsp:spPr>
        <a:xfrm>
          <a:off x="2564593" y="413859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generales y de administración</a:t>
          </a:r>
        </a:p>
      </dsp:txBody>
      <dsp:txXfrm>
        <a:off x="2564593" y="4138591"/>
        <a:ext cx="1753691" cy="876845"/>
      </dsp:txXfrm>
    </dsp:sp>
    <dsp:sp modelId="{14692CCD-D579-45C0-B41C-F3E636DEE574}">
      <dsp:nvSpPr>
        <dsp:cNvPr id="0" name=""/>
        <dsp:cNvSpPr/>
      </dsp:nvSpPr>
      <dsp:spPr>
        <a:xfrm>
          <a:off x="4248137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Financieros</a:t>
          </a:r>
        </a:p>
      </dsp:txBody>
      <dsp:txXfrm>
        <a:off x="4248137" y="1648350"/>
        <a:ext cx="1753691" cy="876845"/>
      </dsp:txXfrm>
    </dsp:sp>
    <dsp:sp modelId="{67603971-73D6-400F-8962-310B6B3373EF}">
      <dsp:nvSpPr>
        <dsp:cNvPr id="0" name=""/>
        <dsp:cNvSpPr/>
      </dsp:nvSpPr>
      <dsp:spPr>
        <a:xfrm>
          <a:off x="637010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Otros</a:t>
          </a:r>
        </a:p>
      </dsp:txBody>
      <dsp:txXfrm>
        <a:off x="6370104" y="1648350"/>
        <a:ext cx="1753691" cy="876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1DB0B-9A32-4480-A59E-6BDFDCD43FE2}">
      <dsp:nvSpPr>
        <dsp:cNvPr id="0" name=""/>
        <dsp:cNvSpPr/>
      </dsp:nvSpPr>
      <dsp:spPr>
        <a:xfrm>
          <a:off x="4064000" y="128007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3182949" y="184137"/>
              </a:lnTo>
              <a:lnTo>
                <a:pt x="3182949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D20B-B47E-4C60-A18E-743B4761DE73}">
      <dsp:nvSpPr>
        <dsp:cNvPr id="0" name=""/>
        <dsp:cNvSpPr/>
      </dsp:nvSpPr>
      <dsp:spPr>
        <a:xfrm>
          <a:off x="4423506" y="2525195"/>
          <a:ext cx="263053" cy="813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063"/>
              </a:lnTo>
              <a:lnTo>
                <a:pt x="263053" y="8130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9F667-7211-410F-97A6-D47559F24D2F}">
      <dsp:nvSpPr>
        <dsp:cNvPr id="0" name=""/>
        <dsp:cNvSpPr/>
      </dsp:nvSpPr>
      <dsp:spPr>
        <a:xfrm>
          <a:off x="4064000" y="128007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B82A-DF51-4118-A5C2-CB0A939F8329}">
      <dsp:nvSpPr>
        <dsp:cNvPr id="0" name=""/>
        <dsp:cNvSpPr/>
      </dsp:nvSpPr>
      <dsp:spPr>
        <a:xfrm>
          <a:off x="2301540" y="2525195"/>
          <a:ext cx="263053" cy="20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18"/>
              </a:lnTo>
              <a:lnTo>
                <a:pt x="263053" y="2051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EC53-9987-48CE-9DA7-1F8FF985997D}">
      <dsp:nvSpPr>
        <dsp:cNvPr id="0" name=""/>
        <dsp:cNvSpPr/>
      </dsp:nvSpPr>
      <dsp:spPr>
        <a:xfrm>
          <a:off x="2301540" y="2525195"/>
          <a:ext cx="263053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263053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DDBF7-5859-4C1B-A376-DAFCD760509C}">
      <dsp:nvSpPr>
        <dsp:cNvPr id="0" name=""/>
        <dsp:cNvSpPr/>
      </dsp:nvSpPr>
      <dsp:spPr>
        <a:xfrm>
          <a:off x="3003016" y="1280075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E9E72-47B9-4A42-AE3A-362AE832CC0A}">
      <dsp:nvSpPr>
        <dsp:cNvPr id="0" name=""/>
        <dsp:cNvSpPr/>
      </dsp:nvSpPr>
      <dsp:spPr>
        <a:xfrm>
          <a:off x="179573" y="2525195"/>
          <a:ext cx="263053" cy="20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18"/>
              </a:lnTo>
              <a:lnTo>
                <a:pt x="263053" y="2051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85253-0DC7-4281-BB03-6A048DACE82F}">
      <dsp:nvSpPr>
        <dsp:cNvPr id="0" name=""/>
        <dsp:cNvSpPr/>
      </dsp:nvSpPr>
      <dsp:spPr>
        <a:xfrm>
          <a:off x="179573" y="2525195"/>
          <a:ext cx="263053" cy="80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98"/>
              </a:lnTo>
              <a:lnTo>
                <a:pt x="263053" y="806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3FBD-A526-471C-8FCA-261E19B2715C}">
      <dsp:nvSpPr>
        <dsp:cNvPr id="0" name=""/>
        <dsp:cNvSpPr/>
      </dsp:nvSpPr>
      <dsp:spPr>
        <a:xfrm>
          <a:off x="881050" y="1280075"/>
          <a:ext cx="3182949" cy="368275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9C53F-37CF-4C8C-ADCE-CE9BC7B55C31}">
      <dsp:nvSpPr>
        <dsp:cNvPr id="0" name=""/>
        <dsp:cNvSpPr/>
      </dsp:nvSpPr>
      <dsp:spPr>
        <a:xfrm>
          <a:off x="3187154" y="403229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Egresos afectos a impuestos</a:t>
          </a:r>
        </a:p>
      </dsp:txBody>
      <dsp:txXfrm>
        <a:off x="3187154" y="403229"/>
        <a:ext cx="1753691" cy="876845"/>
      </dsp:txXfrm>
    </dsp:sp>
    <dsp:sp modelId="{C46FE49A-00E8-4160-8CC1-2039343D3241}">
      <dsp:nvSpPr>
        <dsp:cNvPr id="0" name=""/>
        <dsp:cNvSpPr/>
      </dsp:nvSpPr>
      <dsp:spPr>
        <a:xfrm>
          <a:off x="420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de fabricación</a:t>
          </a:r>
        </a:p>
      </dsp:txBody>
      <dsp:txXfrm>
        <a:off x="4204" y="1648350"/>
        <a:ext cx="1753691" cy="876845"/>
      </dsp:txXfrm>
    </dsp:sp>
    <dsp:sp modelId="{0784C1A3-FBE2-417D-A3C8-C01785D8EEB0}">
      <dsp:nvSpPr>
        <dsp:cNvPr id="0" name=""/>
        <dsp:cNvSpPr/>
      </dsp:nvSpPr>
      <dsp:spPr>
        <a:xfrm>
          <a:off x="442627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directos de fabricación</a:t>
          </a:r>
        </a:p>
      </dsp:txBody>
      <dsp:txXfrm>
        <a:off x="442627" y="2893471"/>
        <a:ext cx="1753691" cy="876845"/>
      </dsp:txXfrm>
    </dsp:sp>
    <dsp:sp modelId="{A752B2C4-AA2A-4163-9CBC-6F90D1A92193}">
      <dsp:nvSpPr>
        <dsp:cNvPr id="0" name=""/>
        <dsp:cNvSpPr/>
      </dsp:nvSpPr>
      <dsp:spPr>
        <a:xfrm>
          <a:off x="442627" y="413859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indirectos de fabricación</a:t>
          </a:r>
        </a:p>
      </dsp:txBody>
      <dsp:txXfrm>
        <a:off x="442627" y="4138591"/>
        <a:ext cx="1753691" cy="876845"/>
      </dsp:txXfrm>
    </dsp:sp>
    <dsp:sp modelId="{CCEBF84F-90DF-4934-9CB6-762443A5EC72}">
      <dsp:nvSpPr>
        <dsp:cNvPr id="0" name=""/>
        <dsp:cNvSpPr/>
      </dsp:nvSpPr>
      <dsp:spPr>
        <a:xfrm>
          <a:off x="2126170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operación</a:t>
          </a:r>
        </a:p>
      </dsp:txBody>
      <dsp:txXfrm>
        <a:off x="2126170" y="1648350"/>
        <a:ext cx="1753691" cy="876845"/>
      </dsp:txXfrm>
    </dsp:sp>
    <dsp:sp modelId="{E4954D63-A0DF-4F25-A190-8B3901A6340B}">
      <dsp:nvSpPr>
        <dsp:cNvPr id="0" name=""/>
        <dsp:cNvSpPr/>
      </dsp:nvSpPr>
      <dsp:spPr>
        <a:xfrm>
          <a:off x="2564593" y="289347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venta</a:t>
          </a:r>
        </a:p>
      </dsp:txBody>
      <dsp:txXfrm>
        <a:off x="2564593" y="2893471"/>
        <a:ext cx="1753691" cy="876845"/>
      </dsp:txXfrm>
    </dsp:sp>
    <dsp:sp modelId="{00FDDB94-BE02-4ED1-9F85-88305A06A669}">
      <dsp:nvSpPr>
        <dsp:cNvPr id="0" name=""/>
        <dsp:cNvSpPr/>
      </dsp:nvSpPr>
      <dsp:spPr>
        <a:xfrm>
          <a:off x="2564593" y="4138591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generales y de administración</a:t>
          </a:r>
        </a:p>
      </dsp:txBody>
      <dsp:txXfrm>
        <a:off x="2564593" y="4138591"/>
        <a:ext cx="1753691" cy="876845"/>
      </dsp:txXfrm>
    </dsp:sp>
    <dsp:sp modelId="{14692CCD-D579-45C0-B41C-F3E636DEE574}">
      <dsp:nvSpPr>
        <dsp:cNvPr id="0" name=""/>
        <dsp:cNvSpPr/>
      </dsp:nvSpPr>
      <dsp:spPr>
        <a:xfrm>
          <a:off x="4248137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Financieros</a:t>
          </a:r>
        </a:p>
      </dsp:txBody>
      <dsp:txXfrm>
        <a:off x="4248137" y="1648350"/>
        <a:ext cx="1753691" cy="876845"/>
      </dsp:txXfrm>
    </dsp:sp>
    <dsp:sp modelId="{2B9CCB5B-DA7F-41A8-879D-DC7EC178A6FD}">
      <dsp:nvSpPr>
        <dsp:cNvPr id="0" name=""/>
        <dsp:cNvSpPr/>
      </dsp:nvSpPr>
      <dsp:spPr>
        <a:xfrm>
          <a:off x="4686560" y="2899836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por intereses</a:t>
          </a:r>
        </a:p>
      </dsp:txBody>
      <dsp:txXfrm>
        <a:off x="4686560" y="2899836"/>
        <a:ext cx="1753691" cy="876845"/>
      </dsp:txXfrm>
    </dsp:sp>
    <dsp:sp modelId="{67603971-73D6-400F-8962-310B6B3373EF}">
      <dsp:nvSpPr>
        <dsp:cNvPr id="0" name=""/>
        <dsp:cNvSpPr/>
      </dsp:nvSpPr>
      <dsp:spPr>
        <a:xfrm>
          <a:off x="6370104" y="1648350"/>
          <a:ext cx="1753691" cy="87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Otros</a:t>
          </a:r>
        </a:p>
      </dsp:txBody>
      <dsp:txXfrm>
        <a:off x="6370104" y="1648350"/>
        <a:ext cx="1753691" cy="876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A1FC5-5E08-4A33-B264-8267E8564498}">
      <dsp:nvSpPr>
        <dsp:cNvPr id="0" name=""/>
        <dsp:cNvSpPr/>
      </dsp:nvSpPr>
      <dsp:spPr>
        <a:xfrm>
          <a:off x="6211068" y="2534572"/>
          <a:ext cx="249659" cy="1945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527"/>
              </a:lnTo>
              <a:lnTo>
                <a:pt x="249659" y="19455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3A62C-7496-453A-BB0F-7F412185125B}">
      <dsp:nvSpPr>
        <dsp:cNvPr id="0" name=""/>
        <dsp:cNvSpPr/>
      </dsp:nvSpPr>
      <dsp:spPr>
        <a:xfrm>
          <a:off x="6211068" y="2534572"/>
          <a:ext cx="249659" cy="763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807"/>
              </a:lnTo>
              <a:lnTo>
                <a:pt x="249659" y="7638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1DB0B-9A32-4480-A59E-6BDFDCD43FE2}">
      <dsp:nvSpPr>
        <dsp:cNvPr id="0" name=""/>
        <dsp:cNvSpPr/>
      </dsp:nvSpPr>
      <dsp:spPr>
        <a:xfrm>
          <a:off x="3855950" y="1352851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3020876" y="174761"/>
              </a:lnTo>
              <a:lnTo>
                <a:pt x="3020876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D20B-B47E-4C60-A18E-743B4761DE73}">
      <dsp:nvSpPr>
        <dsp:cNvPr id="0" name=""/>
        <dsp:cNvSpPr/>
      </dsp:nvSpPr>
      <dsp:spPr>
        <a:xfrm>
          <a:off x="4197151" y="2534572"/>
          <a:ext cx="249659" cy="771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663"/>
              </a:lnTo>
              <a:lnTo>
                <a:pt x="249659" y="7716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9F667-7211-410F-97A6-D47559F24D2F}">
      <dsp:nvSpPr>
        <dsp:cNvPr id="0" name=""/>
        <dsp:cNvSpPr/>
      </dsp:nvSpPr>
      <dsp:spPr>
        <a:xfrm>
          <a:off x="3855950" y="1352851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1006958" y="174761"/>
              </a:lnTo>
              <a:lnTo>
                <a:pt x="1006958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B82A-DF51-4118-A5C2-CB0A939F8329}">
      <dsp:nvSpPr>
        <dsp:cNvPr id="0" name=""/>
        <dsp:cNvSpPr/>
      </dsp:nvSpPr>
      <dsp:spPr>
        <a:xfrm>
          <a:off x="2183234" y="2534572"/>
          <a:ext cx="249659" cy="194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1"/>
              </a:lnTo>
              <a:lnTo>
                <a:pt x="249659" y="194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EC53-9987-48CE-9DA7-1F8FF985997D}">
      <dsp:nvSpPr>
        <dsp:cNvPr id="0" name=""/>
        <dsp:cNvSpPr/>
      </dsp:nvSpPr>
      <dsp:spPr>
        <a:xfrm>
          <a:off x="2183234" y="2534572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DDBF7-5859-4C1B-A376-DAFCD760509C}">
      <dsp:nvSpPr>
        <dsp:cNvPr id="0" name=""/>
        <dsp:cNvSpPr/>
      </dsp:nvSpPr>
      <dsp:spPr>
        <a:xfrm>
          <a:off x="2848991" y="1352851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1006958" y="0"/>
              </a:moveTo>
              <a:lnTo>
                <a:pt x="1006958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E9E72-47B9-4A42-AE3A-362AE832CC0A}">
      <dsp:nvSpPr>
        <dsp:cNvPr id="0" name=""/>
        <dsp:cNvSpPr/>
      </dsp:nvSpPr>
      <dsp:spPr>
        <a:xfrm>
          <a:off x="169316" y="2534572"/>
          <a:ext cx="249659" cy="194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1"/>
              </a:lnTo>
              <a:lnTo>
                <a:pt x="249659" y="194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85253-0DC7-4281-BB03-6A048DACE82F}">
      <dsp:nvSpPr>
        <dsp:cNvPr id="0" name=""/>
        <dsp:cNvSpPr/>
      </dsp:nvSpPr>
      <dsp:spPr>
        <a:xfrm>
          <a:off x="169316" y="2534572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3FBD-A526-471C-8FCA-261E19B2715C}">
      <dsp:nvSpPr>
        <dsp:cNvPr id="0" name=""/>
        <dsp:cNvSpPr/>
      </dsp:nvSpPr>
      <dsp:spPr>
        <a:xfrm>
          <a:off x="835074" y="1352851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3020876" y="0"/>
              </a:moveTo>
              <a:lnTo>
                <a:pt x="3020876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9C53F-37CF-4C8C-ADCE-CE9BC7B55C31}">
      <dsp:nvSpPr>
        <dsp:cNvPr id="0" name=""/>
        <dsp:cNvSpPr/>
      </dsp:nvSpPr>
      <dsp:spPr>
        <a:xfrm>
          <a:off x="3023753" y="52065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Egresos afectos a impuestos</a:t>
          </a:r>
        </a:p>
      </dsp:txBody>
      <dsp:txXfrm>
        <a:off x="3023753" y="520654"/>
        <a:ext cx="1664394" cy="832197"/>
      </dsp:txXfrm>
    </dsp:sp>
    <dsp:sp modelId="{C46FE49A-00E8-4160-8CC1-2039343D3241}">
      <dsp:nvSpPr>
        <dsp:cNvPr id="0" name=""/>
        <dsp:cNvSpPr/>
      </dsp:nvSpPr>
      <dsp:spPr>
        <a:xfrm>
          <a:off x="2877" y="170237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de fabricación</a:t>
          </a:r>
        </a:p>
      </dsp:txBody>
      <dsp:txXfrm>
        <a:off x="2877" y="1702374"/>
        <a:ext cx="1664394" cy="832197"/>
      </dsp:txXfrm>
    </dsp:sp>
    <dsp:sp modelId="{0784C1A3-FBE2-417D-A3C8-C01785D8EEB0}">
      <dsp:nvSpPr>
        <dsp:cNvPr id="0" name=""/>
        <dsp:cNvSpPr/>
      </dsp:nvSpPr>
      <dsp:spPr>
        <a:xfrm>
          <a:off x="418975" y="288409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directos de fabricación</a:t>
          </a:r>
        </a:p>
      </dsp:txBody>
      <dsp:txXfrm>
        <a:off x="418975" y="2884094"/>
        <a:ext cx="1664394" cy="832197"/>
      </dsp:txXfrm>
    </dsp:sp>
    <dsp:sp modelId="{A752B2C4-AA2A-4163-9CBC-6F90D1A92193}">
      <dsp:nvSpPr>
        <dsp:cNvPr id="0" name=""/>
        <dsp:cNvSpPr/>
      </dsp:nvSpPr>
      <dsp:spPr>
        <a:xfrm>
          <a:off x="418975" y="4065815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Costos indirectos de fabricación</a:t>
          </a:r>
        </a:p>
      </dsp:txBody>
      <dsp:txXfrm>
        <a:off x="418975" y="4065815"/>
        <a:ext cx="1664394" cy="832197"/>
      </dsp:txXfrm>
    </dsp:sp>
    <dsp:sp modelId="{CCEBF84F-90DF-4934-9CB6-762443A5EC72}">
      <dsp:nvSpPr>
        <dsp:cNvPr id="0" name=""/>
        <dsp:cNvSpPr/>
      </dsp:nvSpPr>
      <dsp:spPr>
        <a:xfrm>
          <a:off x="2016794" y="170237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operación</a:t>
          </a:r>
        </a:p>
      </dsp:txBody>
      <dsp:txXfrm>
        <a:off x="2016794" y="1702374"/>
        <a:ext cx="1664394" cy="832197"/>
      </dsp:txXfrm>
    </dsp:sp>
    <dsp:sp modelId="{E4954D63-A0DF-4F25-A190-8B3901A6340B}">
      <dsp:nvSpPr>
        <dsp:cNvPr id="0" name=""/>
        <dsp:cNvSpPr/>
      </dsp:nvSpPr>
      <dsp:spPr>
        <a:xfrm>
          <a:off x="2432893" y="288409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de venta</a:t>
          </a:r>
        </a:p>
      </dsp:txBody>
      <dsp:txXfrm>
        <a:off x="2432893" y="2884094"/>
        <a:ext cx="1664394" cy="832197"/>
      </dsp:txXfrm>
    </dsp:sp>
    <dsp:sp modelId="{00FDDB94-BE02-4ED1-9F85-88305A06A669}">
      <dsp:nvSpPr>
        <dsp:cNvPr id="0" name=""/>
        <dsp:cNvSpPr/>
      </dsp:nvSpPr>
      <dsp:spPr>
        <a:xfrm>
          <a:off x="2432893" y="4065815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generales y de administración</a:t>
          </a:r>
        </a:p>
      </dsp:txBody>
      <dsp:txXfrm>
        <a:off x="2432893" y="4065815"/>
        <a:ext cx="1664394" cy="832197"/>
      </dsp:txXfrm>
    </dsp:sp>
    <dsp:sp modelId="{14692CCD-D579-45C0-B41C-F3E636DEE574}">
      <dsp:nvSpPr>
        <dsp:cNvPr id="0" name=""/>
        <dsp:cNvSpPr/>
      </dsp:nvSpPr>
      <dsp:spPr>
        <a:xfrm>
          <a:off x="4030712" y="170237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Financieros</a:t>
          </a:r>
        </a:p>
      </dsp:txBody>
      <dsp:txXfrm>
        <a:off x="4030712" y="1702374"/>
        <a:ext cx="1664394" cy="832197"/>
      </dsp:txXfrm>
    </dsp:sp>
    <dsp:sp modelId="{2B9CCB5B-DA7F-41A8-879D-DC7EC178A6FD}">
      <dsp:nvSpPr>
        <dsp:cNvPr id="0" name=""/>
        <dsp:cNvSpPr/>
      </dsp:nvSpPr>
      <dsp:spPr>
        <a:xfrm>
          <a:off x="4446810" y="2890136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Gastos por intereses</a:t>
          </a:r>
        </a:p>
      </dsp:txBody>
      <dsp:txXfrm>
        <a:off x="4446810" y="2890136"/>
        <a:ext cx="1664394" cy="832197"/>
      </dsp:txXfrm>
    </dsp:sp>
    <dsp:sp modelId="{67603971-73D6-400F-8962-310B6B3373EF}">
      <dsp:nvSpPr>
        <dsp:cNvPr id="0" name=""/>
        <dsp:cNvSpPr/>
      </dsp:nvSpPr>
      <dsp:spPr>
        <a:xfrm>
          <a:off x="6044629" y="1702374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Otros</a:t>
          </a:r>
        </a:p>
      </dsp:txBody>
      <dsp:txXfrm>
        <a:off x="6044629" y="1702374"/>
        <a:ext cx="1664394" cy="832197"/>
      </dsp:txXfrm>
    </dsp:sp>
    <dsp:sp modelId="{685025CF-A7E4-4DC5-813E-C3E34E097FCC}">
      <dsp:nvSpPr>
        <dsp:cNvPr id="0" name=""/>
        <dsp:cNvSpPr/>
      </dsp:nvSpPr>
      <dsp:spPr>
        <a:xfrm>
          <a:off x="6460728" y="2882280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Estimación de incobrables </a:t>
          </a:r>
          <a:endParaRPr lang="es-CL" sz="1800" kern="1200" dirty="0"/>
        </a:p>
      </dsp:txBody>
      <dsp:txXfrm>
        <a:off x="6460728" y="2882280"/>
        <a:ext cx="1664394" cy="832197"/>
      </dsp:txXfrm>
    </dsp:sp>
    <dsp:sp modelId="{C40BE6DE-0BBB-43D7-83F5-512BD5BAF5E3}">
      <dsp:nvSpPr>
        <dsp:cNvPr id="0" name=""/>
        <dsp:cNvSpPr/>
      </dsp:nvSpPr>
      <dsp:spPr>
        <a:xfrm>
          <a:off x="6460728" y="4064000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castigos por imprevistos </a:t>
          </a:r>
          <a:endParaRPr lang="es-CL" sz="1800" kern="1200"/>
        </a:p>
      </dsp:txBody>
      <dsp:txXfrm>
        <a:off x="6460728" y="4064000"/>
        <a:ext cx="1664394" cy="832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F4C2A-3C21-4FD7-BA6C-C6A02CF7F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3EB7C4-CE70-4187-B34F-2AA174397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53BC2-6152-4D16-A870-8AAE0B98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8BFD7-E4A2-45F6-91DC-2F47B75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6CC55-F77F-4864-9C9A-0C3F56F0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377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48A88-4572-4F7A-BFB2-8CAB7753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9C12E4-FE1A-4C2E-A489-B0335746C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7A4269-6FF4-4235-A8EF-48E463EC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82FCD-38F0-46C8-B795-76368EE7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B0263-46D4-44D6-BF37-86A1CBC2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70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78153E-9833-4D22-9C0D-733F1D9E9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471068-6F64-489C-A6EA-6714A6A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F70F5-2AFD-4031-BF23-E595DD6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64350-B905-40FA-A14D-02B14E14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4A88A-DDFB-40DA-A5B2-AF48AEE1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44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5E9D8-50CE-4638-AD4E-A388DC5A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75029-3179-4AF8-AEEF-4A1B0ABD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4C4C9-AC78-49A6-8615-AC5B1923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040BE-4A1D-48D8-954E-798D19E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8E4CC-647C-4DDA-B09E-54F4014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765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3351E-0C6B-44C9-AE01-CFE85B14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17043-1C01-40F3-9731-0B0AD6F9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97E6E-05FC-4AAA-B9EE-3576CD00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C1D81-CD6C-4E70-8C66-BF4B2AF3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E17D9-2533-4E9A-BCE2-A4E4C476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6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E5A0-CA38-4923-94AC-B3E2B9D6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A8574-607C-498E-80E2-9D704A105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C126E-14BC-458E-8BA0-BE3203177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E9F2FC-D189-4D85-82BA-5E56DB2E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D54CD-1547-47D6-B073-63A0C95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9A33A5-6975-4DFC-9B47-55C79201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5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D4B6-88AF-45AC-83C9-72E98B79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173C1-DCEF-405C-8EB8-98E20495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DCF71-1333-4501-95F7-02ABA6E5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C988C0-7702-484A-AAA5-A43A2E1AD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736BA1-5F14-41D6-9F2B-029E9DCE1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B27D43-2CE3-4B2C-98D7-574736A4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68F18F-AE5D-43AC-A071-37A81053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DD48E4-12A5-4137-8C49-C1E86D2E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50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462E8-0486-4B50-81FC-DE78390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1693C0-3C66-4654-B6F8-930B773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71D3-FB1E-4756-885C-C780811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0EA362-7F50-496B-8726-148A3A13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0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3A647D-80C1-4D96-B6CA-8D03E9D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C46D3-F226-4306-B6F9-B65A027A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5BDF6-03F2-45E1-B66D-7F1785AB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29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122ED-B7A4-46AA-BF64-90C4342A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54F96-09D6-48FE-9671-B9C2C8A1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4FF037-6DFF-4190-A78D-EB8948643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38B09D-1C87-4701-B5E1-23B81FE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3425B-E847-4F4E-B5A8-2D92414D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B4F8E9-7DDA-4626-AD18-6B300A57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0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EA825-949E-43C5-AD8B-7DC581E5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4F150B-55B9-4DEC-B2C2-9B33A404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DC5FBF-0DF6-4144-B86E-E6E27CB9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0E5954-EE8A-4D7F-B643-D8223C87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A4F897-343B-44C5-B671-F9FEE7A1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37DCA-EDFE-4FC6-B5BE-666CCB01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3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447C18-841D-4048-AD91-49ECD826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6C265-1913-45C4-8CB1-58861DA3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0EB9-B413-4B70-8EC6-02A67509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31EE-68DB-48C2-A201-29E7691FF75B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D07CB-95E7-432F-9213-DA002FA42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EBF0C-3FFC-47A5-83BE-B69FAD098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0724-1814-4CA5-ACE8-7CD2B93E14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24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1F7D8-57E2-475C-AF64-58362D434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Flujo de Caja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8DE2E-7B44-41D8-A337-830BBE702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Formulación y Evaluación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158048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FC20-6C8C-4C9C-9F16-185AC2BB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Flujo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B5D59-1E2A-4FE6-99C5-C1760057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Importancia: la evaluación del proyecto se efectúa sobre los resultados que se determinen en este flujo. </a:t>
            </a:r>
          </a:p>
          <a:p>
            <a:r>
              <a:rPr lang="es-MX" sz="2400" dirty="0"/>
              <a:t>Información utilizada: la que proviene de los distintos estudios </a:t>
            </a:r>
            <a:r>
              <a:rPr lang="es-MX" sz="2400" dirty="0" err="1"/>
              <a:t>pevios</a:t>
            </a:r>
            <a:r>
              <a:rPr lang="es-MX" sz="2400" dirty="0"/>
              <a:t>: de mercado, legal operacional y administrativo. </a:t>
            </a:r>
          </a:p>
          <a:p>
            <a:r>
              <a:rPr lang="es-MX" sz="2400" dirty="0"/>
              <a:t>El flujo de caja puede realizarse para evaluar la rentabilidad del proyecto, del inversionista o la capacidad de pago. </a:t>
            </a:r>
          </a:p>
          <a:p>
            <a:r>
              <a:rPr lang="es-MX" sz="2400" dirty="0"/>
              <a:t>El flujo de caja también varía se está evaluándola creación de una empresa o una modificación de una empresa en funcionamiento.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7107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DA17D70-DA00-4626-9F9D-79B2F25C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sz="2400" dirty="0"/>
          </a:p>
          <a:p>
            <a:r>
              <a:rPr lang="es-CL" sz="2400" dirty="0"/>
              <a:t>Egresos iniciales</a:t>
            </a:r>
          </a:p>
          <a:p>
            <a:endParaRPr lang="es-CL" sz="2400" dirty="0"/>
          </a:p>
          <a:p>
            <a:r>
              <a:rPr lang="es-CL" sz="2400" dirty="0"/>
              <a:t>Ingresos y egresos operacionales </a:t>
            </a:r>
          </a:p>
          <a:p>
            <a:endParaRPr lang="es-CL" sz="2400" dirty="0"/>
          </a:p>
          <a:p>
            <a:endParaRPr lang="es-CL" sz="2400" dirty="0"/>
          </a:p>
          <a:p>
            <a:r>
              <a:rPr lang="es-CL" sz="2400" b="1" dirty="0"/>
              <a:t>ATENCIÓN</a:t>
            </a:r>
            <a:r>
              <a:rPr lang="es-CL" sz="2400" dirty="0"/>
              <a:t>: los flujos de caja muestran las entradas y salidas de efectivo. Pero hay gastos no desembolsables que impactan en los impuestos, estos son, la</a:t>
            </a:r>
            <a:r>
              <a:rPr lang="es-MX" sz="2400" dirty="0"/>
              <a:t> depreciaciones de los activos fijos, la amortización de activos intangibles y el valor libro o contable de los activos que se venden.</a:t>
            </a:r>
            <a:endParaRPr lang="es-CL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ECC7C6-CC6B-4090-B1FB-97C430B2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Estructura general de un flujo de caja</a:t>
            </a:r>
          </a:p>
        </p:txBody>
      </p:sp>
      <p:sp>
        <p:nvSpPr>
          <p:cNvPr id="9" name="Bocadillo: ovalado 8">
            <a:extLst>
              <a:ext uri="{FF2B5EF4-FFF2-40B4-BE49-F238E27FC236}">
                <a16:creationId xmlns:a16="http://schemas.microsoft.com/office/drawing/2014/main" id="{0CE5A8A8-28CF-4D2B-AFF1-D59239390161}"/>
              </a:ext>
            </a:extLst>
          </p:cNvPr>
          <p:cNvSpPr/>
          <p:nvPr/>
        </p:nvSpPr>
        <p:spPr>
          <a:xfrm>
            <a:off x="6286500" y="2884489"/>
            <a:ext cx="5781675" cy="1859756"/>
          </a:xfrm>
          <a:prstGeom prst="wedgeEllipseCallout">
            <a:avLst>
              <a:gd name="adj1" fmla="val -55642"/>
              <a:gd name="adj2" fmla="val -2596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</a:rPr>
              <a:t>Flujos de entrada (</a:t>
            </a:r>
            <a:r>
              <a:rPr lang="es-CL" sz="18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Ingresos afectos a impuestos)</a:t>
            </a:r>
            <a:endParaRPr lang="es-CL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Calibri" panose="020F0502020204030204" pitchFamily="34" charset="0"/>
              </a:rPr>
              <a:t>Flujos de salida (</a:t>
            </a:r>
            <a:r>
              <a:rPr lang="es-CL" sz="18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Egresos afectos a impuestos y gastos no desembolsables)</a:t>
            </a: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4CCC26B8-C9A9-42A0-B8A8-AF56A13F2150}"/>
              </a:ext>
            </a:extLst>
          </p:cNvPr>
          <p:cNvSpPr/>
          <p:nvPr/>
        </p:nvSpPr>
        <p:spPr>
          <a:xfrm>
            <a:off x="4286250" y="1558925"/>
            <a:ext cx="5429250" cy="1485900"/>
          </a:xfrm>
          <a:prstGeom prst="wedgeEllipseCallout">
            <a:avLst>
              <a:gd name="adj1" fmla="val -62381"/>
              <a:gd name="adj2" fmla="val 1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Total de la inversión inicial necesaria para poner en marcha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Capital de trabajo: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57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70C64-B012-4671-9D48-12A3650D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Estructura general de un flujo de caja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F8BB20B-BDAF-4304-85CC-757812F2B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004763"/>
              </p:ext>
            </p:extLst>
          </p:nvPr>
        </p:nvGraphicFramePr>
        <p:xfrm>
          <a:off x="838199" y="1825625"/>
          <a:ext cx="10347253" cy="4074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43401">
                  <a:extLst>
                    <a:ext uri="{9D8B030D-6E8A-4147-A177-3AD203B41FA5}">
                      <a16:colId xmlns:a16="http://schemas.microsoft.com/office/drawing/2014/main" val="4248141744"/>
                    </a:ext>
                  </a:extLst>
                </a:gridCol>
                <a:gridCol w="1000642">
                  <a:extLst>
                    <a:ext uri="{9D8B030D-6E8A-4147-A177-3AD203B41FA5}">
                      <a16:colId xmlns:a16="http://schemas.microsoft.com/office/drawing/2014/main" val="1981996432"/>
                    </a:ext>
                  </a:extLst>
                </a:gridCol>
                <a:gridCol w="1000642">
                  <a:extLst>
                    <a:ext uri="{9D8B030D-6E8A-4147-A177-3AD203B41FA5}">
                      <a16:colId xmlns:a16="http://schemas.microsoft.com/office/drawing/2014/main" val="2671053861"/>
                    </a:ext>
                  </a:extLst>
                </a:gridCol>
                <a:gridCol w="1000642">
                  <a:extLst>
                    <a:ext uri="{9D8B030D-6E8A-4147-A177-3AD203B41FA5}">
                      <a16:colId xmlns:a16="http://schemas.microsoft.com/office/drawing/2014/main" val="1871594877"/>
                    </a:ext>
                  </a:extLst>
                </a:gridCol>
                <a:gridCol w="1000642">
                  <a:extLst>
                    <a:ext uri="{9D8B030D-6E8A-4147-A177-3AD203B41FA5}">
                      <a16:colId xmlns:a16="http://schemas.microsoft.com/office/drawing/2014/main" val="550362694"/>
                    </a:ext>
                  </a:extLst>
                </a:gridCol>
                <a:gridCol w="1000642">
                  <a:extLst>
                    <a:ext uri="{9D8B030D-6E8A-4147-A177-3AD203B41FA5}">
                      <a16:colId xmlns:a16="http://schemas.microsoft.com/office/drawing/2014/main" val="1106010427"/>
                    </a:ext>
                  </a:extLst>
                </a:gridCol>
                <a:gridCol w="1000642">
                  <a:extLst>
                    <a:ext uri="{9D8B030D-6E8A-4147-A177-3AD203B41FA5}">
                      <a16:colId xmlns:a16="http://schemas.microsoft.com/office/drawing/2014/main" val="340061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….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7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Ingresos afectos a impuestos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7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− Egresos afectos a impuestos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− Gastos no desembolsables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1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Utilidad antes de impuesto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80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− Impuesto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3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Utilidad después de impuesto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3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Ajustes por gastos no desembolsables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9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− Egresos no afectos a impuestos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5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Beneficios no afectos a impuestos</a:t>
                      </a:r>
                      <a:endParaRPr lang="es-C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93114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s-CL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Flujo de caja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99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356EF5CF-9795-4229-80E4-3890A5E812DF}"/>
              </a:ext>
            </a:extLst>
          </p:cNvPr>
          <p:cNvSpPr/>
          <p:nvPr/>
        </p:nvSpPr>
        <p:spPr>
          <a:xfrm>
            <a:off x="3981449" y="2845329"/>
            <a:ext cx="7372351" cy="1571625"/>
          </a:xfrm>
          <a:prstGeom prst="wedgeEllipseCallout">
            <a:avLst>
              <a:gd name="adj1" fmla="val -67390"/>
              <a:gd name="adj2" fmla="val 1522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L" sz="1600" dirty="0"/>
              <a:t>Materiales directos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L" sz="1600" dirty="0"/>
              <a:t>Mano de obra directa: </a:t>
            </a:r>
            <a:r>
              <a:rPr lang="es-MX" sz="1600" dirty="0"/>
              <a:t>remuneraciones, previsión social, las indemnizaciones, gratificaciones y otros desembolsos relacionados con un salario o sueldo</a:t>
            </a:r>
            <a:endParaRPr lang="es-CL" sz="1600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2034A0D-FA6A-450C-9E8F-720464108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76742"/>
              </p:ext>
            </p:extLst>
          </p:nvPr>
        </p:nvGraphicFramePr>
        <p:xfrm>
          <a:off x="333375" y="529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75889A7D-0536-4997-819A-173A8BF13D98}"/>
              </a:ext>
            </a:extLst>
          </p:cNvPr>
          <p:cNvSpPr/>
          <p:nvPr/>
        </p:nvSpPr>
        <p:spPr>
          <a:xfrm>
            <a:off x="2640013" y="4543425"/>
            <a:ext cx="9466262" cy="1982787"/>
          </a:xfrm>
          <a:prstGeom prst="wedgeEllipseCallout">
            <a:avLst>
              <a:gd name="adj1" fmla="val -50123"/>
              <a:gd name="adj2" fmla="val -308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</a:rPr>
              <a:t>Mano de obra indirecta: jefes de producción, choferes, personal de reparación y mantenimiento, personal de limpieza, guardias de seguridad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</a:rPr>
              <a:t>Materiales indirectos: repuestos, combustibles y lubricantes, útiles de aseo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</a:rPr>
              <a:t>Gastos indirectos: energía (electricidad, gas, vapor), comunicaciones (teléfono, radio, fax, intercomunicadores), seguros, arriendos, depreciaciones, etc.</a:t>
            </a:r>
            <a:endParaRPr lang="es-CL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E7372C6E-2E31-416F-A34F-496980B270A8}"/>
              </a:ext>
            </a:extLst>
          </p:cNvPr>
          <p:cNvSpPr/>
          <p:nvPr/>
        </p:nvSpPr>
        <p:spPr>
          <a:xfrm>
            <a:off x="5219700" y="4943475"/>
            <a:ext cx="6181725" cy="1743076"/>
          </a:xfrm>
          <a:prstGeom prst="wedgeEllipseCallout">
            <a:avLst>
              <a:gd name="adj1" fmla="val -56174"/>
              <a:gd name="adj2" fmla="val -350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</a:rPr>
              <a:t>Gastos laborales, de representación, de seguros, de alquileres, de materiales y útiles de oficina, de depreciación de edificios administrativos y equipos de oficina, de impuestos y otros.</a:t>
            </a:r>
            <a:endParaRPr lang="es-CL" sz="1600" dirty="0">
              <a:solidFill>
                <a:schemeClr val="accent1"/>
              </a:solidFill>
            </a:endParaRPr>
          </a:p>
        </p:txBody>
      </p:sp>
      <p:sp>
        <p:nvSpPr>
          <p:cNvPr id="2" name="Bocadillo: ovalado 1">
            <a:extLst>
              <a:ext uri="{FF2B5EF4-FFF2-40B4-BE49-F238E27FC236}">
                <a16:creationId xmlns:a16="http://schemas.microsoft.com/office/drawing/2014/main" id="{64D79E67-1A7E-4592-892F-2DACAFE7312D}"/>
              </a:ext>
            </a:extLst>
          </p:cNvPr>
          <p:cNvSpPr/>
          <p:nvPr/>
        </p:nvSpPr>
        <p:spPr>
          <a:xfrm>
            <a:off x="5391151" y="2895600"/>
            <a:ext cx="5657850" cy="2238375"/>
          </a:xfrm>
          <a:prstGeom prst="wedgeEllipseCallout">
            <a:avLst>
              <a:gd name="adj1" fmla="val -57102"/>
              <a:gd name="adj2" fmla="val -47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Gastos laborales: sueldos, seguro social, gratificaciones y otros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/>
              <a:t>Comisiones </a:t>
            </a:r>
            <a:r>
              <a:rPr lang="es-MX" dirty="0"/>
              <a:t>de ventas y cobranzas, la publicidad, los empaques, el transporte y el almacenamiento.</a:t>
            </a:r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2034A0D-FA6A-450C-9E8F-720464108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601390"/>
              </p:ext>
            </p:extLst>
          </p:nvPr>
        </p:nvGraphicFramePr>
        <p:xfrm>
          <a:off x="333375" y="529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2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2034A0D-FA6A-450C-9E8F-720464108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498029"/>
              </p:ext>
            </p:extLst>
          </p:nvPr>
        </p:nvGraphicFramePr>
        <p:xfrm>
          <a:off x="333375" y="529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41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2034A0D-FA6A-450C-9E8F-720464108958}"/>
              </a:ext>
            </a:extLst>
          </p:cNvPr>
          <p:cNvGraphicFramePr/>
          <p:nvPr/>
        </p:nvGraphicFramePr>
        <p:xfrm>
          <a:off x="333375" y="529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F600891C-3249-4B1A-9FC2-CC5546DE24A5}"/>
              </a:ext>
            </a:extLst>
          </p:cNvPr>
          <p:cNvSpPr/>
          <p:nvPr/>
        </p:nvSpPr>
        <p:spPr>
          <a:xfrm>
            <a:off x="8994775" y="3238499"/>
            <a:ext cx="2968625" cy="1943101"/>
          </a:xfrm>
          <a:prstGeom prst="wedgeEllipseCallout">
            <a:avLst>
              <a:gd name="adj1" fmla="val -61902"/>
              <a:gd name="adj2" fmla="val 3464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usualmente corresponde a un porcentaje sobre el total de los gastos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89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532</Words>
  <Application>Microsoft Office PowerPoint</Application>
  <PresentationFormat>Panorámica</PresentationFormat>
  <Paragraphs>83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Flujo de Caja</vt:lpstr>
      <vt:lpstr>Flujo de Caja</vt:lpstr>
      <vt:lpstr>Estructura general de un flujo de caja</vt:lpstr>
      <vt:lpstr>Estructura general de un flujo de caja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Flujo de Caja</dc:title>
  <dc:creator>A K</dc:creator>
  <cp:lastModifiedBy>A K</cp:lastModifiedBy>
  <cp:revision>10</cp:revision>
  <dcterms:created xsi:type="dcterms:W3CDTF">2021-04-12T05:21:32Z</dcterms:created>
  <dcterms:modified xsi:type="dcterms:W3CDTF">2021-04-12T06:30:17Z</dcterms:modified>
</cp:coreProperties>
</file>