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397" r:id="rId3"/>
    <p:sldId id="396" r:id="rId4"/>
    <p:sldId id="405" r:id="rId5"/>
    <p:sldId id="420" r:id="rId6"/>
    <p:sldId id="406" r:id="rId7"/>
    <p:sldId id="407" r:id="rId8"/>
    <p:sldId id="422" r:id="rId9"/>
    <p:sldId id="404" r:id="rId10"/>
    <p:sldId id="421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0586C-D64D-4A0F-A2E4-882F1A91B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1E2C8B-19D6-48EE-95A1-BDEE825C9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DC574-C69E-4298-9F23-7008A863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BE60E-51CA-4318-A7DB-545158D7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DCAA9-A704-49BE-A3A1-96A6FE85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D4CED-E773-44C9-B7B1-D8FE29CA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1ADC50-B0B0-4762-8EF1-AD055716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71FEE-BDDA-4077-90F0-811AAECA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8EBAB-0FFB-4684-9F18-D1D87E1D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9A548-41E6-4954-9888-C1BE74A0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10947D-0EEF-4B17-8BED-8EC492689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088CB3-3301-4662-9214-3F6538640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C2B2D-5EFE-4162-8124-6AB23933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805D4-AC45-4065-B6D2-82BCD6F5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3B763-B514-4C58-A193-516E2084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68BDD-02A6-417A-B294-51C5F45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6E420-2410-483F-8A42-FCCF0C90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7FC8-AFDE-4A4E-A0DE-97C47DA1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5CEA3-29D2-4389-9552-ECFFEA4D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0A3D46-7CFD-471A-BEB7-FEC80B8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0C33A-FEE1-45C4-AE82-00700C91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E5789-C7C1-4F75-9CF1-3255E9C5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4DF7D-112F-4F44-9464-406F8568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985F2-28D8-4900-A144-F3BB5C2A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872CA-E064-43E1-8277-664BDD28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9C4AC-435F-4D02-AA6A-50EF6F52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6BD1F-0504-4D21-94D0-D9983D0E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24B4F8-86AD-4402-8FC1-907325E35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0F750-387C-4615-A7A7-F556C971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E9B91-2F0C-4C78-91A7-FAD42A16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EEED3D-E4F1-449E-AD4F-4EF3087C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2FF3-BC7C-4388-95E3-B915681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1A770D-662C-4017-ADC8-18530B79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07F8D-D3B8-476F-8F18-55895FCF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9AD4D2-36DB-48A9-AD04-7BB457DBE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FD82DB-8E61-4E1E-9C18-E496D8C4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BFBFA0-5EDA-4583-8FEB-F8129B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38D916-DB08-4397-93CD-DEBE2BF1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83EED8-9CE9-4B22-A336-603277FF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C1DEF-C364-4469-BAC5-6D9C15FE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FE5888-DB04-4528-920C-14F00DB8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EDC16B-9519-4DF2-A8E0-DB9A7CD6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38E2FC-1A89-4B70-A98C-57739545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754DAF-B9CB-44BE-B908-76263545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DB151F-0614-417A-97C3-8715BC14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CAE3E7-2578-4648-BCEF-B631C64D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E24D2-6F88-4B8D-B046-4545BC10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BE1FF-8F12-42D0-BBE5-C9DF8ED3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850012-DC15-486C-BC12-A3875F2B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5C6A69-020E-4D90-BED8-ADC120FE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155FE5-4F30-4FB7-A2F3-4FC03C71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73CF7-6896-4E52-8C47-1B282260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AA0AB-4986-45BA-BEC0-10DC8DD7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F587D2-D47C-48FE-9B9B-38412EC1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C65236-0E56-4509-95BD-0BD68F20D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EC331-6226-48D6-BC60-644A74C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795EF-B432-4488-B251-C26BA669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38DBF-34EB-4AAC-809C-0F15DA09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933C0D-CCBC-4463-B913-CAB373F3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B2099-E88A-4937-B919-0633C9C5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94F-ED0C-44C9-B8F0-027F11548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1CC4-B4CB-4E56-B757-30B059F4AE3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C0E0E-5C92-410D-A14F-7F0DFAA8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3393C-8A3D-40C7-8174-901CD1C6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1AA4-9FD5-4FC9-9389-044B35E86C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049F00-EBC3-48AD-A66C-D2B16EA09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5400" b="1" dirty="0">
                <a:solidFill>
                  <a:srgbClr val="002060"/>
                </a:solidFill>
              </a:rPr>
              <a:t>FIRST CONDITIONAL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EFCB35A-068C-440B-8E93-79F723C58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871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85314-37A0-48BF-B9E4-EAA476D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1FB7E7B-A184-47A5-95AF-985BCD62F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70" y="600903"/>
            <a:ext cx="10993630" cy="44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9DB2E-7249-41A8-AF3B-F510BC6C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642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s-CL" b="1" dirty="0" err="1"/>
              <a:t>To</a:t>
            </a:r>
            <a:r>
              <a:rPr lang="es-CL" b="1" dirty="0"/>
              <a:t> </a:t>
            </a:r>
            <a:r>
              <a:rPr lang="es-CL" b="1" dirty="0" err="1"/>
              <a:t>talk</a:t>
            </a:r>
            <a:r>
              <a:rPr lang="es-CL" b="1" dirty="0"/>
              <a:t> </a:t>
            </a:r>
            <a:r>
              <a:rPr lang="es-CL" b="1" dirty="0" err="1"/>
              <a:t>about</a:t>
            </a:r>
            <a:r>
              <a:rPr lang="es-CL" b="1" dirty="0"/>
              <a:t> real </a:t>
            </a:r>
            <a:r>
              <a:rPr lang="es-CL" b="1" dirty="0" err="1"/>
              <a:t>situations</a:t>
            </a:r>
            <a:r>
              <a:rPr lang="es-CL" b="1" dirty="0"/>
              <a:t> </a:t>
            </a:r>
            <a:r>
              <a:rPr lang="es-CL" b="1" dirty="0" err="1"/>
              <a:t>or</a:t>
            </a:r>
            <a:r>
              <a:rPr lang="es-CL" b="1" dirty="0"/>
              <a:t> </a:t>
            </a:r>
            <a:r>
              <a:rPr lang="es-CL" b="1" dirty="0" err="1"/>
              <a:t>results</a:t>
            </a:r>
            <a:r>
              <a:rPr lang="es-CL" b="1" dirty="0"/>
              <a:t> </a:t>
            </a:r>
            <a:r>
              <a:rPr lang="es-CL" b="1" dirty="0" err="1"/>
              <a:t>that</a:t>
            </a:r>
            <a:r>
              <a:rPr lang="es-CL" b="1" dirty="0"/>
              <a:t> </a:t>
            </a:r>
            <a:r>
              <a:rPr lang="es-CL" b="1" dirty="0" err="1"/>
              <a:t>depend</a:t>
            </a:r>
            <a:r>
              <a:rPr lang="es-CL" b="1" dirty="0"/>
              <a:t> </a:t>
            </a:r>
            <a:r>
              <a:rPr lang="es-CL" b="1" dirty="0" err="1"/>
              <a:t>on</a:t>
            </a:r>
            <a:r>
              <a:rPr lang="es-CL" b="1" dirty="0"/>
              <a:t> a </a:t>
            </a:r>
            <a:r>
              <a:rPr lang="es-CL" b="1" dirty="0" err="1"/>
              <a:t>condition</a:t>
            </a:r>
            <a:endParaRPr lang="es-CL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8C1181-7EF5-4FB3-85A3-5404AC4FF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88"/>
          <a:stretch/>
        </p:blipFill>
        <p:spPr>
          <a:xfrm>
            <a:off x="1111346" y="1569426"/>
            <a:ext cx="10255349" cy="46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1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437A-B68A-43F1-9F83-FF696CF9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err="1"/>
              <a:t>It</a:t>
            </a:r>
            <a:r>
              <a:rPr lang="es-CL" b="1" dirty="0"/>
              <a:t> </a:t>
            </a:r>
            <a:r>
              <a:rPr lang="es-CL" b="1" dirty="0" err="1"/>
              <a:t>is</a:t>
            </a:r>
            <a:r>
              <a:rPr lang="es-CL" b="1" dirty="0"/>
              <a:t> </a:t>
            </a:r>
            <a:r>
              <a:rPr lang="es-CL" b="1" dirty="0" err="1"/>
              <a:t>also</a:t>
            </a:r>
            <a:r>
              <a:rPr lang="es-CL" b="1" dirty="0"/>
              <a:t> </a:t>
            </a:r>
            <a:r>
              <a:rPr lang="es-CL" b="1" dirty="0" err="1"/>
              <a:t>used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 </a:t>
            </a:r>
            <a:r>
              <a:rPr lang="es-CL" b="1" dirty="0" err="1"/>
              <a:t>warnings</a:t>
            </a:r>
            <a:endParaRPr lang="es-CL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340537-D6B4-4784-880D-5A1DA44CD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76"/>
          <a:stretch/>
        </p:blipFill>
        <p:spPr>
          <a:xfrm>
            <a:off x="226644" y="1417637"/>
            <a:ext cx="11965355" cy="47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2714-38AF-4179-9862-58A9AD63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DEC26-D60F-4764-8BDB-61ED2E04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06" y="3812346"/>
            <a:ext cx="10972800" cy="2212144"/>
          </a:xfrm>
        </p:spPr>
        <p:txBody>
          <a:bodyPr/>
          <a:lstStyle/>
          <a:p>
            <a:pPr marL="0" indent="0">
              <a:buNone/>
            </a:pPr>
            <a:r>
              <a:rPr lang="es-CL" b="1" dirty="0">
                <a:solidFill>
                  <a:srgbClr val="002060"/>
                </a:solidFill>
                <a:highlight>
                  <a:srgbClr val="FFFF00"/>
                </a:highlight>
              </a:rPr>
              <a:t>CONDITION </a:t>
            </a:r>
            <a:r>
              <a:rPr lang="es-CL" b="1" dirty="0"/>
              <a:t>(real </a:t>
            </a:r>
            <a:r>
              <a:rPr lang="es-CL" b="1" dirty="0" err="1"/>
              <a:t>situation</a:t>
            </a:r>
            <a:r>
              <a:rPr lang="es-CL" b="1" dirty="0"/>
              <a:t>)  + </a:t>
            </a:r>
            <a:r>
              <a:rPr lang="es-CL" b="1" dirty="0">
                <a:solidFill>
                  <a:srgbClr val="002060"/>
                </a:solidFill>
                <a:highlight>
                  <a:srgbClr val="FFFF00"/>
                </a:highlight>
              </a:rPr>
              <a:t>RESULT </a:t>
            </a:r>
            <a:r>
              <a:rPr lang="es-CL" b="1" dirty="0"/>
              <a:t>(real </a:t>
            </a:r>
            <a:r>
              <a:rPr lang="es-CL" b="1" dirty="0" err="1"/>
              <a:t>consequence</a:t>
            </a:r>
            <a:r>
              <a:rPr lang="es-CL" b="1" dirty="0"/>
              <a:t>)</a:t>
            </a:r>
          </a:p>
          <a:p>
            <a:r>
              <a:rPr lang="es-CL" dirty="0" err="1">
                <a:highlight>
                  <a:srgbClr val="00FF00"/>
                </a:highlight>
              </a:rPr>
              <a:t>If</a:t>
            </a:r>
            <a:r>
              <a:rPr lang="es-CL" dirty="0">
                <a:highlight>
                  <a:srgbClr val="00FF00"/>
                </a:highlight>
              </a:rPr>
              <a:t> </a:t>
            </a:r>
            <a:r>
              <a:rPr lang="es-CL" dirty="0"/>
              <a:t>I am </a:t>
            </a:r>
            <a:r>
              <a:rPr lang="es-CL" dirty="0" err="1"/>
              <a:t>organized</a:t>
            </a:r>
            <a:r>
              <a:rPr lang="es-CL" dirty="0"/>
              <a:t>, I </a:t>
            </a:r>
            <a:r>
              <a:rPr lang="es-CL" b="1" i="1" dirty="0" err="1">
                <a:solidFill>
                  <a:srgbClr val="7030A0"/>
                </a:solidFill>
              </a:rPr>
              <a:t>will</a:t>
            </a:r>
            <a:r>
              <a:rPr lang="es-CL" b="1" i="1" dirty="0">
                <a:solidFill>
                  <a:srgbClr val="7030A0"/>
                </a:solidFill>
              </a:rPr>
              <a:t> be </a:t>
            </a:r>
            <a:r>
              <a:rPr lang="es-CL" dirty="0" err="1"/>
              <a:t>prepared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test</a:t>
            </a:r>
          </a:p>
          <a:p>
            <a:r>
              <a:rPr lang="es-CL" dirty="0" err="1">
                <a:highlight>
                  <a:srgbClr val="00FF00"/>
                </a:highlight>
              </a:rPr>
              <a:t>If</a:t>
            </a:r>
            <a:r>
              <a:rPr lang="es-CL" dirty="0">
                <a:highlight>
                  <a:srgbClr val="00FF00"/>
                </a:highlight>
              </a:rPr>
              <a:t> </a:t>
            </a:r>
            <a:r>
              <a:rPr lang="es-CL" dirty="0"/>
              <a:t>I am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organized</a:t>
            </a:r>
            <a:r>
              <a:rPr lang="es-CL" dirty="0"/>
              <a:t>, I </a:t>
            </a:r>
            <a:r>
              <a:rPr lang="es-CL" b="1" i="1" dirty="0" err="1">
                <a:solidFill>
                  <a:srgbClr val="7030A0"/>
                </a:solidFill>
              </a:rPr>
              <a:t>won’t</a:t>
            </a:r>
            <a:r>
              <a:rPr lang="es-CL" b="1" i="1" dirty="0">
                <a:solidFill>
                  <a:srgbClr val="7030A0"/>
                </a:solidFill>
              </a:rPr>
              <a:t> be </a:t>
            </a:r>
            <a:r>
              <a:rPr lang="es-CL" dirty="0" err="1"/>
              <a:t>prepared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test</a:t>
            </a:r>
          </a:p>
          <a:p>
            <a:endParaRPr lang="es-CL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728266E-8DD5-463B-ABDB-5B10E2D2F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42"/>
          <a:stretch/>
        </p:blipFill>
        <p:spPr>
          <a:xfrm>
            <a:off x="428505" y="297898"/>
            <a:ext cx="10925295" cy="34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4A8E4D-F46A-4088-94EA-B7834EABF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8928652" cy="66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4A1F2-7D55-49CC-9279-E3A79099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1C723F-ED04-4C0D-901D-103579820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398"/>
          <a:stretch/>
        </p:blipFill>
        <p:spPr>
          <a:xfrm>
            <a:off x="278255" y="450165"/>
            <a:ext cx="11917800" cy="5190980"/>
          </a:xfrm>
        </p:spPr>
      </p:pic>
    </p:spTree>
    <p:extLst>
      <p:ext uri="{BB962C8B-B14F-4D97-AF65-F5344CB8AC3E}">
        <p14:creationId xmlns:p14="http://schemas.microsoft.com/office/powerpoint/2010/main" val="354581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EE756-DE95-41A7-A19A-0107C42D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>
            <a:normAutofit/>
          </a:bodyPr>
          <a:lstStyle/>
          <a:p>
            <a:r>
              <a:rPr lang="es-CL" sz="32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Create</a:t>
            </a:r>
            <a:r>
              <a:rPr lang="es-CL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s-CL" sz="32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your</a:t>
            </a:r>
            <a:r>
              <a:rPr lang="es-CL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s-CL" sz="32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own</a:t>
            </a:r>
            <a:r>
              <a:rPr lang="es-CL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s-CL" sz="32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consequences</a:t>
            </a:r>
            <a:endParaRPr lang="es-CL" sz="32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A131073-CB73-4DBB-AC85-8FB51773E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12" r="59723" b="18899"/>
          <a:stretch/>
        </p:blipFill>
        <p:spPr>
          <a:xfrm>
            <a:off x="279081" y="1502675"/>
            <a:ext cx="5816919" cy="25321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91C6DB-F5BA-48E2-9999-0D6712D996AD}"/>
              </a:ext>
            </a:extLst>
          </p:cNvPr>
          <p:cNvSpPr txBox="1"/>
          <p:nvPr/>
        </p:nvSpPr>
        <p:spPr>
          <a:xfrm>
            <a:off x="3697356" y="1502675"/>
            <a:ext cx="609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>
                <a:solidFill>
                  <a:srgbClr val="FF0000"/>
                </a:solidFill>
              </a:rPr>
              <a:t>you</a:t>
            </a:r>
            <a:r>
              <a:rPr lang="es-CL" sz="2400" b="1" dirty="0">
                <a:solidFill>
                  <a:srgbClr val="FF0000"/>
                </a:solidFill>
              </a:rPr>
              <a:t> </a:t>
            </a:r>
            <a:r>
              <a:rPr lang="es-CL" sz="2400" b="1" dirty="0" err="1">
                <a:solidFill>
                  <a:srgbClr val="FF0000"/>
                </a:solidFill>
              </a:rPr>
              <a:t>won’t</a:t>
            </a:r>
            <a:r>
              <a:rPr lang="es-CL" sz="2400" b="1" dirty="0">
                <a:solidFill>
                  <a:srgbClr val="FF0000"/>
                </a:solidFill>
              </a:rPr>
              <a:t> </a:t>
            </a:r>
            <a:r>
              <a:rPr lang="es-CL" sz="2400" b="1" dirty="0" err="1">
                <a:solidFill>
                  <a:srgbClr val="FF0000"/>
                </a:solidFill>
              </a:rPr>
              <a:t>have</a:t>
            </a:r>
            <a:r>
              <a:rPr lang="es-CL" sz="2400" b="1" dirty="0">
                <a:solidFill>
                  <a:srgbClr val="FF0000"/>
                </a:solidFill>
              </a:rPr>
              <a:t> </a:t>
            </a:r>
            <a:r>
              <a:rPr lang="es-CL" sz="2400" b="1" dirty="0" err="1">
                <a:solidFill>
                  <a:srgbClr val="FF0000"/>
                </a:solidFill>
              </a:rPr>
              <a:t>cavities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72E506-39BB-4518-8662-3DD37869E987}"/>
              </a:ext>
            </a:extLst>
          </p:cNvPr>
          <p:cNvSpPr txBox="1"/>
          <p:nvPr/>
        </p:nvSpPr>
        <p:spPr>
          <a:xfrm>
            <a:off x="173064" y="3945198"/>
            <a:ext cx="460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US" sz="2400" dirty="0"/>
              <a:t>I will be happy</a:t>
            </a:r>
          </a:p>
          <a:p>
            <a:pPr marL="342900" indent="-342900">
              <a:buAutoNum type="arabicPeriod" startAt="7"/>
            </a:pPr>
            <a:r>
              <a:rPr lang="en-US" sz="2400" dirty="0"/>
              <a:t>I will practice my English </a:t>
            </a:r>
          </a:p>
        </p:txBody>
      </p:sp>
    </p:spTree>
    <p:extLst>
      <p:ext uri="{BB962C8B-B14F-4D97-AF65-F5344CB8AC3E}">
        <p14:creationId xmlns:p14="http://schemas.microsoft.com/office/powerpoint/2010/main" val="28320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08B4D-8AA7-40D5-B47D-7012B657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CLAUSE (PRESENT SIMPLE ) </a:t>
            </a:r>
            <a:br>
              <a:rPr lang="en-US" b="1" dirty="0"/>
            </a:br>
            <a:r>
              <a:rPr lang="en-US" b="1" dirty="0"/>
              <a:t>CONSEQUENCE (WILL-MAY-WON’T)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C4F67-7CB2-4973-97D7-023476A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you </a:t>
            </a:r>
            <a:r>
              <a:rPr lang="en-US" dirty="0"/>
              <a:t>_</a:t>
            </a:r>
            <a:r>
              <a:rPr lang="en-US" b="1" dirty="0">
                <a:solidFill>
                  <a:srgbClr val="FF0000"/>
                </a:solidFill>
              </a:rPr>
              <a:t>AREN’T (ARE NOT)</a:t>
            </a:r>
            <a:r>
              <a:rPr lang="en-US" dirty="0"/>
              <a:t>__(not be) healthy enough, you _</a:t>
            </a:r>
            <a:r>
              <a:rPr lang="en-US" b="1" dirty="0">
                <a:solidFill>
                  <a:srgbClr val="FF0000"/>
                </a:solidFill>
              </a:rPr>
              <a:t>WON’T BE ABLE TO_</a:t>
            </a:r>
            <a:r>
              <a:rPr lang="en-US" dirty="0"/>
              <a:t>(not </a:t>
            </a:r>
            <a:r>
              <a:rPr lang="en-US" b="1" dirty="0"/>
              <a:t>be able to</a:t>
            </a:r>
            <a:r>
              <a:rPr lang="en-US" dirty="0"/>
              <a:t>) participate in the marathon.</a:t>
            </a:r>
          </a:p>
          <a:p>
            <a:endParaRPr lang="en-US" dirty="0"/>
          </a:p>
          <a:p>
            <a:r>
              <a:rPr lang="en-US" dirty="0"/>
              <a:t>To be = present simple </a:t>
            </a:r>
            <a:r>
              <a:rPr lang="en-US" b="1" dirty="0"/>
              <a:t>AM- IS - ARE</a:t>
            </a:r>
          </a:p>
        </p:txBody>
      </p:sp>
    </p:spTree>
    <p:extLst>
      <p:ext uri="{BB962C8B-B14F-4D97-AF65-F5344CB8AC3E}">
        <p14:creationId xmlns:p14="http://schemas.microsoft.com/office/powerpoint/2010/main" val="42248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A56A-FC24-4AAC-AE36-231E60FC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C93728-39ED-44F5-A659-B56B5B686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429" y="547452"/>
            <a:ext cx="9655272" cy="576309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5BB001-1467-4C19-A2EE-C2E72330D2A9}"/>
              </a:ext>
            </a:extLst>
          </p:cNvPr>
          <p:cNvSpPr txBox="1"/>
          <p:nvPr/>
        </p:nvSpPr>
        <p:spPr>
          <a:xfrm>
            <a:off x="4006948" y="1842868"/>
            <a:ext cx="225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    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D3F39F-3C01-446E-8E1B-F86D904BE200}"/>
              </a:ext>
            </a:extLst>
          </p:cNvPr>
          <p:cNvSpPr txBox="1"/>
          <p:nvPr/>
        </p:nvSpPr>
        <p:spPr>
          <a:xfrm>
            <a:off x="5509224" y="3338790"/>
            <a:ext cx="16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BA3E2B-9B37-4EA3-B053-A9E5437801AC}"/>
              </a:ext>
            </a:extLst>
          </p:cNvPr>
          <p:cNvSpPr txBox="1"/>
          <p:nvPr/>
        </p:nvSpPr>
        <p:spPr>
          <a:xfrm>
            <a:off x="2107150" y="4182288"/>
            <a:ext cx="16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75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</Words>
  <Application>Microsoft Office PowerPoint</Application>
  <PresentationFormat>Panorámica</PresentationFormat>
  <Paragraphs>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de Office</vt:lpstr>
      <vt:lpstr>FIRST CONDITIONAL</vt:lpstr>
      <vt:lpstr>To talk about real situations or results that depend on a condition</vt:lpstr>
      <vt:lpstr>It is also used for warnings</vt:lpstr>
      <vt:lpstr>Presentación de PowerPoint</vt:lpstr>
      <vt:lpstr>Presentación de PowerPoint</vt:lpstr>
      <vt:lpstr>Presentación de PowerPoint</vt:lpstr>
      <vt:lpstr>Create your own consequences</vt:lpstr>
      <vt:lpstr>IF CLAUSE (PRESENT SIMPLE )  CONSEQUENCE (WILL-MAY-WON’T)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CONDITIONAL</dc:title>
  <dc:creator>JIMENA CHANDÍA CABAS</dc:creator>
  <cp:lastModifiedBy>LISA  BARRA SARZOZA</cp:lastModifiedBy>
  <cp:revision>4</cp:revision>
  <dcterms:created xsi:type="dcterms:W3CDTF">2020-05-24T22:02:54Z</dcterms:created>
  <dcterms:modified xsi:type="dcterms:W3CDTF">2021-04-05T19:09:40Z</dcterms:modified>
</cp:coreProperties>
</file>