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bc0a85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bc0a85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5bc0a85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5bc0a85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5bc0a850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5bc0a850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5bc0a85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5bc0a85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5bc0a850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5bc0a850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5bc0a850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5bc0a850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5bc0a850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5bc0a850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6625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Proyecto Grupo 2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10588"/>
            <a:ext cx="53613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Alejandro Farias 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Pablo Montoya 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Francisco Ojeda 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Samuel Sanhueza 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Nicolás Robles Z.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Perfil persona</a:t>
            </a:r>
            <a:endParaRPr b="1"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1800200"/>
            <a:ext cx="60007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900" y="926977"/>
            <a:ext cx="4864200" cy="3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695325"/>
            <a:ext cx="50482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50" y="666763"/>
            <a:ext cx="3454700" cy="38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845600"/>
            <a:ext cx="75057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Prototipo</a:t>
            </a:r>
            <a:endParaRPr b="1"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69" y="1563200"/>
            <a:ext cx="7896670" cy="33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75" y="1684688"/>
            <a:ext cx="8577451" cy="17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013" y="253063"/>
            <a:ext cx="4607975" cy="46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