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44C78-A122-E7BC-A586-9D6DCCAE1511}" name="Anton Kuznetsov" initials="AK" userId="759ef88ec2497f1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539"/>
    <a:srgbClr val="E4F1F2"/>
    <a:srgbClr val="130A6C"/>
    <a:srgbClr val="929292"/>
    <a:srgbClr val="08233D"/>
    <a:srgbClr val="92CDE8"/>
    <a:srgbClr val="D6FFD9"/>
    <a:srgbClr val="DFF2E2"/>
    <a:srgbClr val="34708C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43EAC0-BAA1-BCEF-59B6-ED4AEA66FFC4}" v="2837" dt="2024-11-23T19:31:30.976"/>
    <p1510:client id="{CF33A924-59F1-32EA-B0A3-175D0DA5FA17}" v="8" dt="2024-11-24T12:07:2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29" d="100"/>
          <a:sy n="129" d="100"/>
        </p:scale>
        <p:origin x="-67" y="-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9947" y="296686"/>
            <a:ext cx="3439684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smtClean="0">
                <a:solidFill>
                  <a:srgbClr val="08233D"/>
                </a:solidFill>
                <a:latin typeface="Segoe UI"/>
                <a:cs typeface="Segoe UI"/>
              </a:rPr>
              <a:t>Colorless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0947" y="6059634"/>
            <a:ext cx="1815982" cy="4664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dirty="0" err="1">
                <a:solidFill>
                  <a:srgbClr val="74828C"/>
                </a:solidFill>
              </a:rPr>
              <a:t>Кузнецов</a:t>
            </a:r>
            <a:r>
              <a:rPr lang="en-US" sz="1700" dirty="0">
                <a:solidFill>
                  <a:srgbClr val="74828C"/>
                </a:solidFill>
              </a:rPr>
              <a:t>  </a:t>
            </a:r>
            <a:r>
              <a:rPr lang="en-US" sz="1700" dirty="0" err="1">
                <a:solidFill>
                  <a:srgbClr val="74828C"/>
                </a:solidFill>
              </a:rPr>
              <a:t>Антон</a:t>
            </a:r>
            <a:r>
              <a:rPr lang="en-US" sz="1700" dirty="0">
                <a:solidFill>
                  <a:srgbClr val="74828C"/>
                </a:solidFill>
              </a:rPr>
              <a:t/>
            </a:r>
            <a:br>
              <a:rPr lang="en-US" sz="1700" dirty="0">
                <a:solidFill>
                  <a:srgbClr val="74828C"/>
                </a:solidFill>
              </a:rPr>
            </a:br>
            <a:r>
              <a:rPr lang="en-US" sz="1700" dirty="0">
                <a:solidFill>
                  <a:srgbClr val="74828C"/>
                </a:solidFill>
              </a:rPr>
              <a:t>@notakes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E4BA474-E1E9-CBF5-2E7D-C45BFAB99B47}"/>
              </a:ext>
            </a:extLst>
          </p:cNvPr>
          <p:cNvSpPr/>
          <p:nvPr/>
        </p:nvSpPr>
        <p:spPr>
          <a:xfrm>
            <a:off x="6759234" y="-576"/>
            <a:ext cx="5432765" cy="6855122"/>
          </a:xfrm>
          <a:prstGeom prst="rect">
            <a:avLst/>
          </a:prstGeom>
          <a:solidFill>
            <a:srgbClr val="0A05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280947" y="1921801"/>
            <a:ext cx="48480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b="1" dirty="0" smtClean="0">
                <a:solidFill>
                  <a:srgbClr val="08233D"/>
                </a:solidFill>
                <a:latin typeface="Segoe UI "/>
              </a:rPr>
              <a:t>Раскрась мир. Снова.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16" y="308201"/>
            <a:ext cx="2621031" cy="3078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 descr="C:\Users\notak\Downloads\pygame_colorless\pygame_colorless\data\images\textures\player\ghos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9" y="190214"/>
            <a:ext cx="948361" cy="94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81" y="3504217"/>
            <a:ext cx="2530363" cy="314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5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E4BA474-E1E9-CBF5-2E7D-C45BFAB99B47}"/>
              </a:ext>
            </a:extLst>
          </p:cNvPr>
          <p:cNvSpPr/>
          <p:nvPr/>
        </p:nvSpPr>
        <p:spPr>
          <a:xfrm>
            <a:off x="6842869" y="-576"/>
            <a:ext cx="5349130" cy="6855122"/>
          </a:xfrm>
          <a:prstGeom prst="rect">
            <a:avLst/>
          </a:prstGeom>
          <a:solidFill>
            <a:srgbClr val="E4F1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699598" y="190215"/>
            <a:ext cx="48480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E4F1F2"/>
                </a:solidFill>
                <a:latin typeface="Segoe UI "/>
              </a:rPr>
              <a:t>Идея</a:t>
            </a:r>
            <a:r>
              <a:rPr lang="ru-RU" sz="4000" b="1" dirty="0" smtClean="0">
                <a:solidFill>
                  <a:srgbClr val="E4F1F2"/>
                </a:solidFill>
                <a:latin typeface="Segoe UI "/>
              </a:rPr>
              <a:t> игры</a:t>
            </a:r>
            <a:endParaRPr lang="en-US" sz="4000" b="1" dirty="0">
              <a:solidFill>
                <a:srgbClr val="E4F1F2"/>
              </a:solidFill>
              <a:latin typeface="Segoe UI 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279C8774-2288-323E-DEF5-0B23AAE52A5C}"/>
              </a:ext>
            </a:extLst>
          </p:cNvPr>
          <p:cNvSpPr txBox="1">
            <a:spLocks/>
          </p:cNvSpPr>
          <p:nvPr/>
        </p:nvSpPr>
        <p:spPr>
          <a:xfrm>
            <a:off x="7430673" y="292185"/>
            <a:ext cx="3439684" cy="735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smtClean="0">
                <a:solidFill>
                  <a:srgbClr val="0A0539"/>
                </a:solidFill>
                <a:latin typeface="Segoe UI"/>
                <a:cs typeface="Segoe UI"/>
              </a:rPr>
              <a:t>Colorless</a:t>
            </a:r>
            <a:endParaRPr lang="en-US" sz="5000" b="1" dirty="0">
              <a:solidFill>
                <a:srgbClr val="0A0539"/>
              </a:solidFill>
              <a:latin typeface="Segoe UI"/>
              <a:cs typeface="Segoe UI"/>
            </a:endParaRPr>
          </a:p>
        </p:txBody>
      </p:sp>
      <p:pic>
        <p:nvPicPr>
          <p:cNvPr id="12" name="Picture 3" descr="C:\Users\notak\Downloads\pygame_colorless\pygame_colorless\data\images\textures\player\gho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894" y="190215"/>
            <a:ext cx="872162" cy="8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74" y="1783954"/>
            <a:ext cx="5106719" cy="114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024" y="3701252"/>
            <a:ext cx="5040818" cy="114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309" y="2345975"/>
            <a:ext cx="4928199" cy="1569660"/>
          </a:xfrm>
          <a:prstGeom prst="rect">
            <a:avLst/>
          </a:prstGeom>
          <a:solidFill>
            <a:srgbClr val="0A0539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E4F1F2"/>
                </a:solidFill>
              </a:rPr>
              <a:t>По сюжету игры, главный герой собирает самоцветы, которые восстанавливают цвет в мире</a:t>
            </a:r>
            <a:endParaRPr lang="ru-RU" sz="2400" b="1" dirty="0">
              <a:solidFill>
                <a:srgbClr val="E4F1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5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1742B2-E00F-8B78-80FB-8E95AD6494B1}"/>
              </a:ext>
            </a:extLst>
          </p:cNvPr>
          <p:cNvSpPr/>
          <p:nvPr/>
        </p:nvSpPr>
        <p:spPr>
          <a:xfrm>
            <a:off x="6842869" y="-576"/>
            <a:ext cx="5349130" cy="6855122"/>
          </a:xfrm>
          <a:prstGeom prst="rect">
            <a:avLst/>
          </a:prstGeom>
          <a:solidFill>
            <a:srgbClr val="E4F1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643361" y="379214"/>
            <a:ext cx="48480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E4F1F2"/>
                </a:solidFill>
                <a:latin typeface="Segoe UI "/>
              </a:rPr>
              <a:t>Техническая</a:t>
            </a:r>
            <a:r>
              <a:rPr lang="en-US" sz="4000" b="1" dirty="0">
                <a:solidFill>
                  <a:srgbClr val="E4F1F2"/>
                </a:solidFill>
                <a:latin typeface="Segoe UI "/>
              </a:rPr>
              <a:t> </a:t>
            </a:r>
            <a:r>
              <a:rPr lang="en-US" sz="4000" b="1" dirty="0" err="1">
                <a:solidFill>
                  <a:srgbClr val="E4F1F2"/>
                </a:solidFill>
                <a:latin typeface="Segoe UI "/>
              </a:rPr>
              <a:t>часть</a:t>
            </a:r>
            <a:endParaRPr lang="en-US" sz="4000" b="1" dirty="0">
              <a:solidFill>
                <a:srgbClr val="E4F1F2"/>
              </a:solidFill>
              <a:latin typeface="Segoe UI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17441A-7507-041A-B94C-CA085905FF4E}"/>
              </a:ext>
            </a:extLst>
          </p:cNvPr>
          <p:cNvSpPr txBox="1"/>
          <p:nvPr/>
        </p:nvSpPr>
        <p:spPr>
          <a:xfrm>
            <a:off x="639156" y="1764110"/>
            <a:ext cx="5215186" cy="4924425"/>
          </a:xfrm>
          <a:prstGeom prst="rect">
            <a:avLst/>
          </a:prstGeom>
          <a:solidFill>
            <a:srgbClr val="0A0539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E4F1F2"/>
                </a:solidFill>
              </a:rPr>
              <a:t>Язык</a:t>
            </a:r>
            <a:r>
              <a:rPr lang="en-US" sz="2400" b="1" dirty="0">
                <a:solidFill>
                  <a:srgbClr val="E4F1F2"/>
                </a:solidFill>
              </a:rPr>
              <a:t> </a:t>
            </a:r>
            <a:r>
              <a:rPr lang="en-US" sz="2400" b="1" dirty="0" err="1">
                <a:solidFill>
                  <a:srgbClr val="E4F1F2"/>
                </a:solidFill>
              </a:rPr>
              <a:t>программирования</a:t>
            </a:r>
            <a:r>
              <a:rPr lang="en-US" sz="2400" b="1" dirty="0">
                <a:solidFill>
                  <a:srgbClr val="E4F1F2"/>
                </a:solidFill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rgbClr val="E4F1F2"/>
                </a:solidFill>
              </a:rPr>
              <a:t>Python 3.12</a:t>
            </a:r>
          </a:p>
          <a:p>
            <a:endParaRPr lang="en-US" sz="2200" dirty="0">
              <a:solidFill>
                <a:srgbClr val="E4F1F2"/>
              </a:solidFill>
            </a:endParaRPr>
          </a:p>
          <a:p>
            <a:r>
              <a:rPr lang="en-US" sz="2400" b="1" dirty="0">
                <a:solidFill>
                  <a:srgbClr val="E4F1F2"/>
                </a:solidFill>
              </a:rPr>
              <a:t>СУБД: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E4F1F2"/>
                </a:solidFill>
              </a:rPr>
              <a:t>Sqlite3</a:t>
            </a:r>
          </a:p>
          <a:p>
            <a:endParaRPr lang="en-US" sz="2200" dirty="0">
              <a:solidFill>
                <a:srgbClr val="E4F1F2"/>
              </a:solidFill>
            </a:endParaRPr>
          </a:p>
          <a:p>
            <a:r>
              <a:rPr lang="en-US" sz="2400" b="1" dirty="0" err="1">
                <a:solidFill>
                  <a:srgbClr val="E4F1F2"/>
                </a:solidFill>
              </a:rPr>
              <a:t>Библиотеки</a:t>
            </a:r>
            <a:r>
              <a:rPr lang="en-US" sz="2200" dirty="0">
                <a:solidFill>
                  <a:srgbClr val="E4F1F2"/>
                </a:solidFill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err="1" smtClean="0">
                <a:solidFill>
                  <a:srgbClr val="E4F1F2"/>
                </a:solidFill>
              </a:rPr>
              <a:t>PyGame</a:t>
            </a:r>
            <a:endParaRPr lang="en-US" sz="2200" dirty="0">
              <a:solidFill>
                <a:srgbClr val="E4F1F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E4F1F2"/>
                </a:solidFill>
              </a:rPr>
              <a:t>Time</a:t>
            </a:r>
          </a:p>
          <a:p>
            <a:pPr marL="285750" indent="-285750">
              <a:buFont typeface="Arial"/>
              <a:buChar char="•"/>
            </a:pPr>
            <a:r>
              <a:rPr lang="en-US" sz="2200" dirty="0" smtClean="0">
                <a:solidFill>
                  <a:srgbClr val="E4F1F2"/>
                </a:solidFill>
              </a:rPr>
              <a:t>OS</a:t>
            </a:r>
            <a:endParaRPr lang="en-US" sz="2200" dirty="0">
              <a:solidFill>
                <a:srgbClr val="E4F1F2"/>
              </a:solidFill>
            </a:endParaRPr>
          </a:p>
          <a:p>
            <a:endParaRPr lang="en-US" sz="2200" dirty="0">
              <a:solidFill>
                <a:srgbClr val="E4F1F2"/>
              </a:solidFill>
            </a:endParaRPr>
          </a:p>
          <a:p>
            <a:pPr>
              <a:buFont typeface="Arial"/>
            </a:pPr>
            <a:r>
              <a:rPr lang="en-US" sz="2200" b="1" dirty="0" err="1">
                <a:solidFill>
                  <a:srgbClr val="E4F1F2"/>
                </a:solidFill>
              </a:rPr>
              <a:t>Также</a:t>
            </a:r>
            <a:r>
              <a:rPr lang="en-US" sz="2200" b="1" dirty="0">
                <a:solidFill>
                  <a:srgbClr val="E4F1F2"/>
                </a:solidFill>
              </a:rPr>
              <a:t> </a:t>
            </a:r>
            <a:r>
              <a:rPr lang="en-US" sz="2200" b="1" dirty="0" err="1">
                <a:solidFill>
                  <a:srgbClr val="E4F1F2"/>
                </a:solidFill>
              </a:rPr>
              <a:t>использованы</a:t>
            </a:r>
            <a:r>
              <a:rPr lang="en-US" sz="2200" b="1" dirty="0">
                <a:solidFill>
                  <a:srgbClr val="E4F1F2"/>
                </a:solidFill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olidFill>
                  <a:srgbClr val="E4F1F2"/>
                </a:solidFill>
              </a:rPr>
              <a:t>QtDesigner</a:t>
            </a: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olidFill>
                  <a:srgbClr val="E4F1F2"/>
                </a:solidFill>
              </a:rPr>
              <a:t>pyinstaller</a:t>
            </a:r>
            <a:endParaRPr lang="en-US" sz="2200" dirty="0">
              <a:solidFill>
                <a:srgbClr val="E4F1F2"/>
              </a:solidFill>
            </a:endParaRPr>
          </a:p>
        </p:txBody>
      </p:sp>
      <p:pic>
        <p:nvPicPr>
          <p:cNvPr id="13" name="Picture 12" descr="Иконки, логотипы, символы Python — Скачать в PNG и SVG бесплатно">
            <a:extLst>
              <a:ext uri="{FF2B5EF4-FFF2-40B4-BE49-F238E27FC236}">
                <a16:creationId xmlns="" xmlns:a16="http://schemas.microsoft.com/office/drawing/2014/main" id="{4BAF6930-DABD-ED13-2893-A3A772A8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254" y="2494155"/>
            <a:ext cx="2009079" cy="1934738"/>
          </a:xfrm>
          <a:prstGeom prst="rect">
            <a:avLst/>
          </a:prstGeom>
        </p:spPr>
      </p:pic>
      <p:pic>
        <p:nvPicPr>
          <p:cNvPr id="14" name="Picture 13" descr="Download SQLite Logo in SVG Vector or PNG File Format - Logo ...">
            <a:extLst>
              <a:ext uri="{FF2B5EF4-FFF2-40B4-BE49-F238E27FC236}">
                <a16:creationId xmlns="" xmlns:a16="http://schemas.microsoft.com/office/drawing/2014/main" id="{9B2DCA19-4D91-4549-E04D-A541932A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132" y="1139283"/>
            <a:ext cx="2743200" cy="182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673" y="292185"/>
            <a:ext cx="3439684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smtClean="0">
                <a:solidFill>
                  <a:srgbClr val="08233D"/>
                </a:solidFill>
                <a:latin typeface="Segoe UI"/>
                <a:cs typeface="Segoe UI"/>
              </a:rPr>
              <a:t>Colorless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pic>
        <p:nvPicPr>
          <p:cNvPr id="12" name="Picture 3" descr="C:\Users\notak\Downloads\pygame_colorless\pygame_colorless\data\images\textures\player\gho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894" y="190215"/>
            <a:ext cx="872162" cy="8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ygame Logo - LogoD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55" y="4173177"/>
            <a:ext cx="2263116" cy="239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795" y="431575"/>
            <a:ext cx="3439684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smtClean="0">
                <a:solidFill>
                  <a:srgbClr val="08233D"/>
                </a:solidFill>
                <a:latin typeface="Segoe UI"/>
                <a:cs typeface="Segoe UI"/>
              </a:rPr>
              <a:t>Colorless</a:t>
            </a:r>
            <a:endParaRPr lang="en-US" sz="5000" b="1" dirty="0">
              <a:solidFill>
                <a:srgbClr val="08233D"/>
              </a:solidFill>
              <a:latin typeface="Segoe UI"/>
              <a:cs typeface="Segoe U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E4BA474-E1E9-CBF5-2E7D-C45BFAB99B47}"/>
              </a:ext>
            </a:extLst>
          </p:cNvPr>
          <p:cNvSpPr/>
          <p:nvPr/>
        </p:nvSpPr>
        <p:spPr>
          <a:xfrm>
            <a:off x="6833575" y="-576"/>
            <a:ext cx="5358424" cy="6855122"/>
          </a:xfrm>
          <a:prstGeom prst="rect">
            <a:avLst/>
          </a:prstGeom>
          <a:solidFill>
            <a:srgbClr val="0A05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FA3BE0D-4F0A-99A0-FC50-E1E42766A19D}"/>
              </a:ext>
            </a:extLst>
          </p:cNvPr>
          <p:cNvSpPr txBox="1"/>
          <p:nvPr/>
        </p:nvSpPr>
        <p:spPr>
          <a:xfrm>
            <a:off x="634068" y="1262019"/>
            <a:ext cx="48480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Техническая</a:t>
            </a:r>
            <a:r>
              <a:rPr lang="en-US" sz="4000" b="1" dirty="0">
                <a:solidFill>
                  <a:srgbClr val="08233D"/>
                </a:solidFill>
                <a:latin typeface="Segoe UI "/>
              </a:rPr>
              <a:t> </a:t>
            </a:r>
            <a:r>
              <a:rPr lang="en-US" sz="4000" b="1" dirty="0" err="1">
                <a:solidFill>
                  <a:srgbClr val="08233D"/>
                </a:solidFill>
                <a:latin typeface="Segoe UI "/>
              </a:rPr>
              <a:t>часть</a:t>
            </a:r>
            <a:endParaRPr lang="en-US" sz="4000" b="1" dirty="0">
              <a:solidFill>
                <a:srgbClr val="08233D"/>
              </a:solidFill>
              <a:latin typeface="Segoe UI 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B1547F6-E3E6-E660-29AD-315156BBC3B6}"/>
              </a:ext>
            </a:extLst>
          </p:cNvPr>
          <p:cNvSpPr txBox="1"/>
          <p:nvPr/>
        </p:nvSpPr>
        <p:spPr>
          <a:xfrm>
            <a:off x="726873" y="2578693"/>
            <a:ext cx="535117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8233D"/>
                </a:solidFill>
              </a:rPr>
              <a:t>Приложение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состоит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из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smtClean="0">
                <a:solidFill>
                  <a:srgbClr val="08233D"/>
                </a:solidFill>
              </a:rPr>
              <a:t>5 </a:t>
            </a:r>
            <a:r>
              <a:rPr lang="en-US" sz="2400" dirty="0" err="1">
                <a:solidFill>
                  <a:srgbClr val="08233D"/>
                </a:solidFill>
              </a:rPr>
              <a:t>окон</a:t>
            </a:r>
            <a:r>
              <a:rPr lang="en-US" sz="2400" dirty="0">
                <a:solidFill>
                  <a:srgbClr val="08233D"/>
                </a:solidFill>
              </a:rPr>
              <a:t>, </a:t>
            </a:r>
            <a:r>
              <a:rPr lang="en-US" sz="2400" dirty="0" err="1">
                <a:solidFill>
                  <a:srgbClr val="08233D"/>
                </a:solidFill>
              </a:rPr>
              <a:t>каждое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из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которых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описано</a:t>
            </a:r>
            <a:r>
              <a:rPr lang="en-US" sz="2400" dirty="0">
                <a:solidFill>
                  <a:srgbClr val="08233D"/>
                </a:solidFill>
              </a:rPr>
              <a:t> в </a:t>
            </a:r>
            <a:r>
              <a:rPr lang="en-US" sz="2400" dirty="0" err="1">
                <a:solidFill>
                  <a:srgbClr val="08233D"/>
                </a:solidFill>
              </a:rPr>
              <a:t>отдельном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классе</a:t>
            </a:r>
            <a:r>
              <a:rPr lang="en-US" sz="2400" dirty="0">
                <a:solidFill>
                  <a:srgbClr val="08233D"/>
                </a:solidFill>
              </a:rPr>
              <a:t>. </a:t>
            </a:r>
            <a:r>
              <a:rPr lang="en-US" sz="2400" dirty="0" err="1">
                <a:solidFill>
                  <a:srgbClr val="08233D"/>
                </a:solidFill>
              </a:rPr>
              <a:t>Ещё</a:t>
            </a:r>
            <a:r>
              <a:rPr lang="en-US" sz="2400" dirty="0">
                <a:solidFill>
                  <a:srgbClr val="08233D"/>
                </a:solidFill>
              </a:rPr>
              <a:t> в </a:t>
            </a:r>
            <a:r>
              <a:rPr lang="en-US" sz="2400" dirty="0" err="1">
                <a:solidFill>
                  <a:srgbClr val="08233D"/>
                </a:solidFill>
              </a:rPr>
              <a:t>приложении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ru-RU" sz="2400" dirty="0" err="1" smtClean="0">
                <a:solidFill>
                  <a:srgbClr val="08233D"/>
                </a:solidFill>
              </a:rPr>
              <a:t>организван</a:t>
            </a:r>
            <a:r>
              <a:rPr lang="ru-RU" sz="2400" dirty="0" smtClean="0">
                <a:solidFill>
                  <a:srgbClr val="08233D"/>
                </a:solidFill>
              </a:rPr>
              <a:t> подсчет рейтинга и выведения лучшего</a:t>
            </a:r>
            <a:endParaRPr lang="en-US" sz="2400" dirty="0">
              <a:solidFill>
                <a:srgbClr val="08233D"/>
              </a:solidFill>
            </a:endParaRPr>
          </a:p>
          <a:p>
            <a:endParaRPr lang="en-US" sz="2400" dirty="0">
              <a:solidFill>
                <a:srgbClr val="08233D"/>
              </a:solidFill>
            </a:endParaRPr>
          </a:p>
          <a:p>
            <a:r>
              <a:rPr lang="en-US" sz="2400" dirty="0" err="1">
                <a:solidFill>
                  <a:srgbClr val="08233D"/>
                </a:solidFill>
              </a:rPr>
              <a:t>Подробнее</a:t>
            </a:r>
            <a:r>
              <a:rPr lang="en-US" sz="2400" dirty="0">
                <a:solidFill>
                  <a:srgbClr val="08233D"/>
                </a:solidFill>
              </a:rPr>
              <a:t> о </a:t>
            </a:r>
            <a:r>
              <a:rPr lang="en-US" sz="2400" dirty="0" err="1">
                <a:solidFill>
                  <a:srgbClr val="08233D"/>
                </a:solidFill>
              </a:rPr>
              <a:t>можно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узнать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по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 smtClean="0">
                <a:solidFill>
                  <a:srgbClr val="08233D"/>
                </a:solidFill>
              </a:rPr>
              <a:t>qr-код</a:t>
            </a:r>
            <a:r>
              <a:rPr lang="ru-RU" sz="2400" dirty="0" smtClean="0">
                <a:solidFill>
                  <a:srgbClr val="08233D"/>
                </a:solidFill>
              </a:rPr>
              <a:t>у</a:t>
            </a:r>
            <a:r>
              <a:rPr lang="en-US" sz="2400" dirty="0" smtClean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или</a:t>
            </a:r>
            <a:r>
              <a:rPr lang="en-US" sz="2400" dirty="0">
                <a:solidFill>
                  <a:srgbClr val="08233D"/>
                </a:solidFill>
              </a:rPr>
              <a:t> </a:t>
            </a:r>
            <a:r>
              <a:rPr lang="en-US" sz="2400" dirty="0" err="1">
                <a:solidFill>
                  <a:srgbClr val="08233D"/>
                </a:solidFill>
              </a:rPr>
              <a:t>ссылке</a:t>
            </a:r>
            <a:r>
              <a:rPr lang="en-US" sz="2400" dirty="0">
                <a:solidFill>
                  <a:srgbClr val="08233D"/>
                </a:solidFill>
              </a:rPr>
              <a:t>: </a:t>
            </a:r>
            <a:r>
              <a:rPr lang="en-US" sz="2400" b="1" dirty="0">
                <a:solidFill>
                  <a:srgbClr val="08233D"/>
                </a:solidFill>
              </a:rPr>
              <a:t>https://github.com/NotAKes/edge-between-day-and-night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EB5D574-9BD4-5373-E696-1254B4BEB66E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33D7384-216E-C13F-F722-2E82421ED664}"/>
              </a:ext>
            </a:extLst>
          </p:cNvPr>
          <p:cNvSpPr txBox="1"/>
          <p:nvPr/>
        </p:nvSpPr>
        <p:spPr>
          <a:xfrm>
            <a:off x="9282390" y="4871061"/>
            <a:ext cx="13836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err="1">
                <a:solidFill>
                  <a:srgbClr val="E4F1F2"/>
                </a:solidFill>
              </a:rPr>
              <a:t>Гитхаб</a:t>
            </a:r>
            <a:endParaRPr lang="en-US" sz="2000" dirty="0">
              <a:solidFill>
                <a:srgbClr val="E4F1F2"/>
              </a:solidFill>
            </a:endParaRPr>
          </a:p>
        </p:txBody>
      </p:sp>
      <p:pic>
        <p:nvPicPr>
          <p:cNvPr id="12" name="Picture 3" descr="C:\Users\notak\Downloads\pygame_colorless\pygame_colorless\data\images\textures\player\gho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8" y="351378"/>
            <a:ext cx="872162" cy="8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477" y="710767"/>
            <a:ext cx="4107640" cy="407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1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5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11742B2-E00F-8B78-80FB-8E95AD6494B1}"/>
              </a:ext>
            </a:extLst>
          </p:cNvPr>
          <p:cNvSpPr/>
          <p:nvPr/>
        </p:nvSpPr>
        <p:spPr>
          <a:xfrm>
            <a:off x="6898625" y="-576"/>
            <a:ext cx="5293374" cy="6855122"/>
          </a:xfrm>
          <a:prstGeom prst="rect">
            <a:avLst/>
          </a:prstGeom>
          <a:solidFill>
            <a:srgbClr val="E4F1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A053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B0F73F1-EB45-3D62-AFAA-0BD21CA0A774}"/>
              </a:ext>
            </a:extLst>
          </p:cNvPr>
          <p:cNvSpPr txBox="1"/>
          <p:nvPr/>
        </p:nvSpPr>
        <p:spPr>
          <a:xfrm>
            <a:off x="736288" y="119019"/>
            <a:ext cx="48480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 err="1">
                <a:solidFill>
                  <a:srgbClr val="E4F1F2"/>
                </a:solidFill>
                <a:latin typeface="Segoe UI "/>
              </a:rPr>
              <a:t>Потенциал</a:t>
            </a:r>
            <a:r>
              <a:rPr lang="en-US" sz="4000" b="1" dirty="0">
                <a:solidFill>
                  <a:srgbClr val="E4F1F2"/>
                </a:solidFill>
                <a:latin typeface="Segoe UI "/>
              </a:rPr>
              <a:t> и </a:t>
            </a:r>
            <a:r>
              <a:rPr lang="en-US" sz="4000" b="1" dirty="0" err="1">
                <a:solidFill>
                  <a:srgbClr val="E4F1F2"/>
                </a:solidFill>
                <a:latin typeface="Segoe UI "/>
              </a:rPr>
              <a:t>развитие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17441A-7507-041A-B94C-CA085905FF4E}"/>
              </a:ext>
            </a:extLst>
          </p:cNvPr>
          <p:cNvSpPr txBox="1"/>
          <p:nvPr/>
        </p:nvSpPr>
        <p:spPr>
          <a:xfrm>
            <a:off x="425425" y="1652598"/>
            <a:ext cx="5837795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E4F1F2"/>
                </a:solidFill>
              </a:rPr>
              <a:t>Идеи</a:t>
            </a:r>
            <a:r>
              <a:rPr lang="en-US" sz="2400" b="1" dirty="0">
                <a:solidFill>
                  <a:srgbClr val="E4F1F2"/>
                </a:solidFill>
              </a:rPr>
              <a:t> </a:t>
            </a:r>
            <a:r>
              <a:rPr lang="en-US" sz="2400" b="1" dirty="0" err="1">
                <a:solidFill>
                  <a:srgbClr val="E4F1F2"/>
                </a:solidFill>
              </a:rPr>
              <a:t>развития</a:t>
            </a:r>
            <a:r>
              <a:rPr lang="en-US" sz="2400" b="1" dirty="0">
                <a:solidFill>
                  <a:srgbClr val="E4F1F2"/>
                </a:solidFill>
              </a:rPr>
              <a:t> </a:t>
            </a:r>
            <a:r>
              <a:rPr lang="en-US" sz="2400" b="1" dirty="0" err="1">
                <a:solidFill>
                  <a:srgbClr val="E4F1F2"/>
                </a:solidFill>
              </a:rPr>
              <a:t>проекта</a:t>
            </a:r>
            <a:r>
              <a:rPr lang="en-US" sz="2400" b="1" dirty="0">
                <a:solidFill>
                  <a:srgbClr val="E4F1F2"/>
                </a:solidFill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err="1" smtClean="0">
                <a:solidFill>
                  <a:srgbClr val="E4F1F2"/>
                </a:solidFill>
              </a:rPr>
              <a:t>Добавлени</a:t>
            </a:r>
            <a:r>
              <a:rPr lang="ru-RU" sz="2200" dirty="0" smtClean="0">
                <a:solidFill>
                  <a:srgbClr val="E4F1F2"/>
                </a:solidFill>
              </a:rPr>
              <a:t>е </a:t>
            </a:r>
            <a:r>
              <a:rPr lang="ru-RU" sz="2200" dirty="0" smtClean="0">
                <a:solidFill>
                  <a:srgbClr val="E4F1F2"/>
                </a:solidFill>
              </a:rPr>
              <a:t>оформление</a:t>
            </a: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olidFill>
                  <a:srgbClr val="E4F1F2"/>
                </a:solidFill>
              </a:rPr>
              <a:t>Добавление</a:t>
            </a:r>
            <a:r>
              <a:rPr lang="en-US" sz="2200" dirty="0">
                <a:solidFill>
                  <a:srgbClr val="E4F1F2"/>
                </a:solidFill>
              </a:rPr>
              <a:t> </a:t>
            </a:r>
            <a:r>
              <a:rPr lang="ru-RU" sz="2200" dirty="0" smtClean="0">
                <a:solidFill>
                  <a:srgbClr val="E4F1F2"/>
                </a:solidFill>
              </a:rPr>
              <a:t>новых механик</a:t>
            </a:r>
            <a:endParaRPr lang="en-US" sz="2200" dirty="0" err="1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err="1">
                <a:solidFill>
                  <a:srgbClr val="E4F1F2"/>
                </a:solidFill>
              </a:rPr>
              <a:t>Добавление</a:t>
            </a:r>
            <a:r>
              <a:rPr lang="en-US" sz="2200" dirty="0">
                <a:solidFill>
                  <a:srgbClr val="E4F1F2"/>
                </a:solidFill>
              </a:rPr>
              <a:t> </a:t>
            </a:r>
            <a:r>
              <a:rPr lang="ru-RU" sz="2200" dirty="0" smtClean="0">
                <a:solidFill>
                  <a:srgbClr val="E4F1F2"/>
                </a:solidFill>
              </a:rPr>
              <a:t>новых уровней</a:t>
            </a: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sz="2200" dirty="0" err="1" smtClean="0">
                <a:solidFill>
                  <a:srgbClr val="E4F1F2"/>
                </a:solidFill>
              </a:rPr>
              <a:t>Мультиплеер</a:t>
            </a: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solidFill>
                <a:srgbClr val="E4F1F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ru-RU" sz="2200" dirty="0" smtClean="0">
                <a:solidFill>
                  <a:srgbClr val="E4F1F2"/>
                </a:solidFill>
              </a:rPr>
              <a:t>Оптимизация кода</a:t>
            </a:r>
            <a:endParaRPr lang="en-US" sz="2200" dirty="0">
              <a:solidFill>
                <a:srgbClr val="E4F1F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0673" y="292185"/>
            <a:ext cx="3439684" cy="73541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000" b="1" dirty="0" smtClean="0">
                <a:solidFill>
                  <a:srgbClr val="0A0539"/>
                </a:solidFill>
                <a:latin typeface="Segoe UI"/>
                <a:cs typeface="Segoe UI"/>
              </a:rPr>
              <a:t>Colorless</a:t>
            </a:r>
            <a:endParaRPr lang="en-US" sz="5000" b="1" dirty="0">
              <a:solidFill>
                <a:srgbClr val="0A0539"/>
              </a:solidFill>
              <a:latin typeface="Segoe UI"/>
              <a:cs typeface="Segoe UI"/>
            </a:endParaRPr>
          </a:p>
        </p:txBody>
      </p:sp>
      <p:pic>
        <p:nvPicPr>
          <p:cNvPr id="9" name="Picture 3" descr="C:\Users\notak\Downloads\pygame_colorless\pygame_colorless\data\images\textures\player\ghos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894" y="190215"/>
            <a:ext cx="872162" cy="8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165" y="1241880"/>
            <a:ext cx="2580784" cy="2472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165" y="4055214"/>
            <a:ext cx="2477729" cy="257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7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106</Words>
  <Application>Microsoft Office PowerPoint</Application>
  <PresentationFormat>Произвольный</PresentationFormat>
  <Paragraphs>40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office theme</vt:lpstr>
      <vt:lpstr>Colorless</vt:lpstr>
      <vt:lpstr>Презентация PowerPoint</vt:lpstr>
      <vt:lpstr>Colorless</vt:lpstr>
      <vt:lpstr>Colorless</vt:lpstr>
      <vt:lpstr>Colorless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frog.study</dc:title>
  <dc:creator>NotAKes NotAKes</dc:creator>
  <cp:lastModifiedBy>NotAKes NotAKes</cp:lastModifiedBy>
  <cp:revision>493</cp:revision>
  <dcterms:created xsi:type="dcterms:W3CDTF">2024-11-23T14:02:08Z</dcterms:created>
  <dcterms:modified xsi:type="dcterms:W3CDTF">2025-02-10T10:18:11Z</dcterms:modified>
</cp:coreProperties>
</file>