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authors.xml" ContentType="application/vnd.ms-powerpoint.author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1244C78-A122-E7BC-A586-9D6DCCAE1511}" name="Anton Kuznetsov" initials="AK" userId="759ef88ec2497f14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233D"/>
    <a:srgbClr val="92CDE8"/>
    <a:srgbClr val="D6FFD9"/>
    <a:srgbClr val="DFF2E2"/>
    <a:srgbClr val="34708C"/>
    <a:srgbClr val="156082"/>
    <a:srgbClr val="74828C"/>
    <a:srgbClr val="AEBBBF"/>
    <a:srgbClr val="AEC2BB"/>
    <a:srgbClr val="D5D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43EAC0-BAA1-BCEF-59B6-ED4AEA66FFC4}" v="2837" dt="2024-11-23T19:31:30.976"/>
    <p1510:client id="{CF33A924-59F1-32EA-B0A3-175D0DA5FA17}" v="8" dt="2024-11-24T12:07:24.7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>
        <p:scale>
          <a:sx n="129" d="100"/>
          <a:sy n="129" d="100"/>
        </p:scale>
        <p:origin x="-67" y="-4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FF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854" y="262891"/>
            <a:ext cx="4530126" cy="735415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5000" b="1" dirty="0" err="1" smtClean="0">
                <a:solidFill>
                  <a:srgbClr val="08233D"/>
                </a:solidFill>
                <a:latin typeface="Segoe UI"/>
                <a:cs typeface="Segoe UI"/>
              </a:rPr>
              <a:t>EventBooking</a:t>
            </a:r>
            <a:endParaRPr lang="en-US" sz="5000" b="1" dirty="0">
              <a:solidFill>
                <a:srgbClr val="08233D"/>
              </a:solidFill>
              <a:latin typeface="Segoe UI"/>
              <a:cs typeface="Segoe U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947" y="6154611"/>
            <a:ext cx="1998191" cy="46647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700" dirty="0" err="1">
                <a:solidFill>
                  <a:srgbClr val="74828C"/>
                </a:solidFill>
              </a:rPr>
              <a:t>Кузнецов</a:t>
            </a:r>
            <a:r>
              <a:rPr lang="en-US" sz="1700" dirty="0">
                <a:solidFill>
                  <a:srgbClr val="74828C"/>
                </a:solidFill>
              </a:rPr>
              <a:t>  </a:t>
            </a:r>
            <a:r>
              <a:rPr lang="en-US" sz="1700" dirty="0" err="1">
                <a:solidFill>
                  <a:srgbClr val="74828C"/>
                </a:solidFill>
              </a:rPr>
              <a:t>Антон</a:t>
            </a:r>
            <a:r>
              <a:rPr lang="en-US" sz="1700" dirty="0">
                <a:solidFill>
                  <a:srgbClr val="74828C"/>
                </a:solidFill>
              </a:rPr>
              <a:t/>
            </a:r>
            <a:br>
              <a:rPr lang="en-US" sz="1700" dirty="0">
                <a:solidFill>
                  <a:srgbClr val="74828C"/>
                </a:solidFill>
              </a:rPr>
            </a:br>
            <a:r>
              <a:rPr lang="en-US" sz="1700" dirty="0">
                <a:solidFill>
                  <a:srgbClr val="74828C"/>
                </a:solidFill>
              </a:rPr>
              <a:t>@notakes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DE4BA474-E1E9-CBF5-2E7D-C45BFAB99B47}"/>
              </a:ext>
            </a:extLst>
          </p:cNvPr>
          <p:cNvSpPr/>
          <p:nvPr/>
        </p:nvSpPr>
        <p:spPr>
          <a:xfrm>
            <a:off x="6759234" y="-576"/>
            <a:ext cx="5432765" cy="6855122"/>
          </a:xfrm>
          <a:prstGeom prst="rect">
            <a:avLst/>
          </a:prstGeom>
          <a:solidFill>
            <a:srgbClr val="92CD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B0F73F1-EB45-3D62-AFAA-0BD21CA0A774}"/>
              </a:ext>
            </a:extLst>
          </p:cNvPr>
          <p:cNvSpPr txBox="1"/>
          <p:nvPr/>
        </p:nvSpPr>
        <p:spPr>
          <a:xfrm>
            <a:off x="280947" y="1921801"/>
            <a:ext cx="4848033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4000" b="1" dirty="0" smtClean="0">
                <a:solidFill>
                  <a:srgbClr val="08233D"/>
                </a:solidFill>
                <a:latin typeface="Segoe UI "/>
              </a:rPr>
              <a:t>Сервис по поиску лучших мероприятий</a:t>
            </a:r>
            <a:endParaRPr lang="en-US" sz="3600" b="1" dirty="0">
              <a:solidFill>
                <a:srgbClr val="08233D"/>
              </a:solidFill>
              <a:latin typeface="Segoe UI 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543" y="217196"/>
            <a:ext cx="4426367" cy="3077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076" y="3474719"/>
            <a:ext cx="5029341" cy="2986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CD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DE4BA474-E1E9-CBF5-2E7D-C45BFAB99B47}"/>
              </a:ext>
            </a:extLst>
          </p:cNvPr>
          <p:cNvSpPr/>
          <p:nvPr/>
        </p:nvSpPr>
        <p:spPr>
          <a:xfrm>
            <a:off x="6842869" y="-576"/>
            <a:ext cx="5349130" cy="6855122"/>
          </a:xfrm>
          <a:prstGeom prst="rect">
            <a:avLst/>
          </a:prstGeom>
          <a:solidFill>
            <a:srgbClr val="D6FF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B0F73F1-EB45-3D62-AFAA-0BD21CA0A774}"/>
              </a:ext>
            </a:extLst>
          </p:cNvPr>
          <p:cNvSpPr txBox="1"/>
          <p:nvPr/>
        </p:nvSpPr>
        <p:spPr>
          <a:xfrm>
            <a:off x="773460" y="258410"/>
            <a:ext cx="4848033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err="1">
                <a:solidFill>
                  <a:srgbClr val="08233D"/>
                </a:solidFill>
                <a:latin typeface="Segoe UI "/>
              </a:rPr>
              <a:t>Идея</a:t>
            </a:r>
            <a:r>
              <a:rPr lang="en-US" sz="4000" b="1" dirty="0">
                <a:solidFill>
                  <a:srgbClr val="08233D"/>
                </a:solidFill>
                <a:latin typeface="Segoe UI "/>
              </a:rPr>
              <a:t> и </a:t>
            </a:r>
            <a:r>
              <a:rPr lang="en-US" sz="4000" b="1" err="1">
                <a:solidFill>
                  <a:srgbClr val="08233D"/>
                </a:solidFill>
                <a:latin typeface="Segoe UI "/>
              </a:rPr>
              <a:t>преимущества</a:t>
            </a:r>
            <a:endParaRPr lang="en-US" sz="4000" b="1">
              <a:solidFill>
                <a:srgbClr val="08233D"/>
              </a:solidFill>
              <a:latin typeface="Segoe UI 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E2D1200-1085-5FE2-2808-A73EC5A308A5}"/>
              </a:ext>
            </a:extLst>
          </p:cNvPr>
          <p:cNvSpPr txBox="1"/>
          <p:nvPr/>
        </p:nvSpPr>
        <p:spPr>
          <a:xfrm>
            <a:off x="841137" y="4704374"/>
            <a:ext cx="5258795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err="1"/>
              <a:t>Главные</a:t>
            </a:r>
            <a:r>
              <a:rPr lang="en-US" sz="2400" b="1" dirty="0"/>
              <a:t> </a:t>
            </a:r>
            <a:r>
              <a:rPr lang="en-US" sz="2400" b="1" dirty="0" err="1"/>
              <a:t>преимущества</a:t>
            </a:r>
            <a:r>
              <a:rPr lang="en-US" sz="2400" b="1" dirty="0"/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err="1"/>
              <a:t>Удобство</a:t>
            </a:r>
            <a:r>
              <a:rPr lang="en-US" sz="2200" dirty="0"/>
              <a:t> </a:t>
            </a:r>
            <a:r>
              <a:rPr lang="ru-RU" sz="2200" dirty="0" smtClean="0"/>
              <a:t>и простота использования</a:t>
            </a:r>
            <a:endParaRPr lang="en-US" sz="2200" dirty="0"/>
          </a:p>
          <a:p>
            <a:pPr marL="285750" indent="-285750">
              <a:buFont typeface="Arial"/>
              <a:buChar char="•"/>
            </a:pPr>
            <a:r>
              <a:rPr lang="ru-RU" sz="2200" dirty="0" smtClean="0"/>
              <a:t>Помощ</a:t>
            </a:r>
            <a:r>
              <a:rPr lang="ru-RU" sz="2200" dirty="0" smtClean="0"/>
              <a:t>ь с выбором мероприятия</a:t>
            </a:r>
            <a:endParaRPr lang="en-US" sz="2200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4882C625-6CCE-BA35-D165-D8025F359076}"/>
              </a:ext>
            </a:extLst>
          </p:cNvPr>
          <p:cNvSpPr txBox="1"/>
          <p:nvPr/>
        </p:nvSpPr>
        <p:spPr>
          <a:xfrm>
            <a:off x="699598" y="2388531"/>
            <a:ext cx="514416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400" dirty="0" smtClean="0"/>
              <a:t>Удобное место для выбора и бронирования мероприятий</a:t>
            </a:r>
            <a:endParaRPr lang="en-US" sz="2400" dirty="0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279C8774-2288-323E-DEF5-0B23AAE52A5C}"/>
              </a:ext>
            </a:extLst>
          </p:cNvPr>
          <p:cNvSpPr txBox="1">
            <a:spLocks/>
          </p:cNvSpPr>
          <p:nvPr/>
        </p:nvSpPr>
        <p:spPr>
          <a:xfrm>
            <a:off x="7274248" y="277604"/>
            <a:ext cx="4486372" cy="7354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5000" b="1" dirty="0" err="1" smtClean="0">
                <a:solidFill>
                  <a:srgbClr val="08233D"/>
                </a:solidFill>
                <a:latin typeface="Segoe UI"/>
                <a:cs typeface="Segoe UI"/>
              </a:rPr>
              <a:t>EventBooking</a:t>
            </a:r>
            <a:endParaRPr lang="en-US" sz="5000" b="1" dirty="0">
              <a:solidFill>
                <a:srgbClr val="08233D"/>
              </a:solidFill>
              <a:latin typeface="Segoe UI"/>
              <a:cs typeface="Segoe UI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395" y="1544175"/>
            <a:ext cx="4692650" cy="471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275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CD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C11742B2-E00F-8B78-80FB-8E95AD6494B1}"/>
              </a:ext>
            </a:extLst>
          </p:cNvPr>
          <p:cNvSpPr/>
          <p:nvPr/>
        </p:nvSpPr>
        <p:spPr>
          <a:xfrm>
            <a:off x="6842869" y="-576"/>
            <a:ext cx="5349130" cy="6855122"/>
          </a:xfrm>
          <a:prstGeom prst="rect">
            <a:avLst/>
          </a:prstGeom>
          <a:solidFill>
            <a:srgbClr val="D6FF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B0F73F1-EB45-3D62-AFAA-0BD21CA0A774}"/>
              </a:ext>
            </a:extLst>
          </p:cNvPr>
          <p:cNvSpPr txBox="1"/>
          <p:nvPr/>
        </p:nvSpPr>
        <p:spPr>
          <a:xfrm>
            <a:off x="643361" y="177724"/>
            <a:ext cx="484803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 err="1">
                <a:solidFill>
                  <a:srgbClr val="08233D"/>
                </a:solidFill>
                <a:latin typeface="Segoe UI "/>
              </a:rPr>
              <a:t>Техническая</a:t>
            </a:r>
            <a:r>
              <a:rPr lang="en-US" sz="4000" b="1" dirty="0">
                <a:solidFill>
                  <a:srgbClr val="08233D"/>
                </a:solidFill>
                <a:latin typeface="Segoe UI "/>
              </a:rPr>
              <a:t> </a:t>
            </a:r>
            <a:r>
              <a:rPr lang="en-US" sz="4000" b="1" dirty="0" err="1">
                <a:solidFill>
                  <a:srgbClr val="08233D"/>
                </a:solidFill>
                <a:latin typeface="Segoe UI "/>
              </a:rPr>
              <a:t>часть</a:t>
            </a:r>
            <a:endParaRPr lang="en-US" sz="4000" b="1" dirty="0">
              <a:solidFill>
                <a:srgbClr val="08233D"/>
              </a:solidFill>
              <a:latin typeface="Segoe UI 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517441A-7507-041A-B94C-CA085905FF4E}"/>
              </a:ext>
            </a:extLst>
          </p:cNvPr>
          <p:cNvSpPr txBox="1"/>
          <p:nvPr/>
        </p:nvSpPr>
        <p:spPr>
          <a:xfrm>
            <a:off x="639156" y="1686038"/>
            <a:ext cx="5215186" cy="49244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err="1">
                <a:solidFill>
                  <a:srgbClr val="08233D"/>
                </a:solidFill>
              </a:rPr>
              <a:t>Язык</a:t>
            </a:r>
            <a:r>
              <a:rPr lang="en-US" sz="2400" b="1" dirty="0">
                <a:solidFill>
                  <a:srgbClr val="08233D"/>
                </a:solidFill>
              </a:rPr>
              <a:t> </a:t>
            </a:r>
            <a:r>
              <a:rPr lang="en-US" sz="2400" b="1" dirty="0" err="1">
                <a:solidFill>
                  <a:srgbClr val="08233D"/>
                </a:solidFill>
              </a:rPr>
              <a:t>программирования</a:t>
            </a:r>
            <a:r>
              <a:rPr lang="en-US" sz="2400" b="1" dirty="0">
                <a:solidFill>
                  <a:srgbClr val="08233D"/>
                </a:solidFill>
              </a:rPr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smtClean="0">
                <a:solidFill>
                  <a:srgbClr val="08233D"/>
                </a:solidFill>
              </a:rPr>
              <a:t>Python 3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smtClean="0">
                <a:solidFill>
                  <a:srgbClr val="08233D"/>
                </a:solidFill>
              </a:rPr>
              <a:t>JavaScript</a:t>
            </a:r>
            <a:endParaRPr lang="en-US" sz="2200" dirty="0">
              <a:solidFill>
                <a:srgbClr val="08233D"/>
              </a:solidFill>
            </a:endParaRPr>
          </a:p>
          <a:p>
            <a:endParaRPr lang="en-US" sz="2200" dirty="0">
              <a:solidFill>
                <a:srgbClr val="08233D"/>
              </a:solidFill>
            </a:endParaRPr>
          </a:p>
          <a:p>
            <a:r>
              <a:rPr lang="en-US" sz="2400" b="1" dirty="0">
                <a:solidFill>
                  <a:srgbClr val="08233D"/>
                </a:solidFill>
              </a:rPr>
              <a:t>СУБД: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>
                <a:solidFill>
                  <a:srgbClr val="08233D"/>
                </a:solidFill>
              </a:rPr>
              <a:t>Sqlite3</a:t>
            </a:r>
          </a:p>
          <a:p>
            <a:endParaRPr lang="en-US" sz="2200" dirty="0">
              <a:solidFill>
                <a:srgbClr val="08233D"/>
              </a:solidFill>
            </a:endParaRPr>
          </a:p>
          <a:p>
            <a:r>
              <a:rPr lang="en-US" sz="2400" b="1" dirty="0" err="1">
                <a:solidFill>
                  <a:srgbClr val="08233D"/>
                </a:solidFill>
              </a:rPr>
              <a:t>Библиотеки</a:t>
            </a:r>
            <a:r>
              <a:rPr lang="en-US" sz="2200" dirty="0">
                <a:solidFill>
                  <a:srgbClr val="08233D"/>
                </a:solidFill>
              </a:rPr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smtClean="0">
                <a:solidFill>
                  <a:srgbClr val="08233D"/>
                </a:solidFill>
              </a:rPr>
              <a:t>Flask 3.1.0</a:t>
            </a:r>
            <a:endParaRPr lang="en-US" sz="2200" dirty="0">
              <a:solidFill>
                <a:srgbClr val="08233D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200" dirty="0" smtClean="0">
                <a:solidFill>
                  <a:srgbClr val="08233D"/>
                </a:solidFill>
              </a:rPr>
              <a:t>Flask-</a:t>
            </a:r>
            <a:r>
              <a:rPr lang="en-US" sz="2200" dirty="0" err="1" smtClean="0">
                <a:solidFill>
                  <a:srgbClr val="08233D"/>
                </a:solidFill>
              </a:rPr>
              <a:t>RESTful</a:t>
            </a:r>
            <a:r>
              <a:rPr lang="en-US" sz="2200" dirty="0" smtClean="0">
                <a:solidFill>
                  <a:srgbClr val="08233D"/>
                </a:solidFill>
              </a:rPr>
              <a:t> 0.3.10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err="1" smtClean="0">
                <a:solidFill>
                  <a:srgbClr val="08233D"/>
                </a:solidFill>
              </a:rPr>
              <a:t>SQLAlchemy</a:t>
            </a:r>
            <a:r>
              <a:rPr lang="en-US" sz="2200" dirty="0" smtClean="0">
                <a:solidFill>
                  <a:srgbClr val="08233D"/>
                </a:solidFill>
              </a:rPr>
              <a:t> 2.0.29</a:t>
            </a:r>
            <a:endParaRPr lang="en-US" sz="2200" dirty="0">
              <a:solidFill>
                <a:srgbClr val="08233D"/>
              </a:solidFill>
            </a:endParaRPr>
          </a:p>
          <a:p>
            <a:endParaRPr lang="en-US" sz="2200" dirty="0">
              <a:solidFill>
                <a:srgbClr val="08233D"/>
              </a:solidFill>
            </a:endParaRPr>
          </a:p>
          <a:p>
            <a:pPr>
              <a:buFont typeface="Arial"/>
            </a:pPr>
            <a:r>
              <a:rPr lang="en-US" sz="2200" b="1" dirty="0" err="1">
                <a:solidFill>
                  <a:srgbClr val="08233D"/>
                </a:solidFill>
              </a:rPr>
              <a:t>Также</a:t>
            </a:r>
            <a:r>
              <a:rPr lang="en-US" sz="2200" b="1" dirty="0">
                <a:solidFill>
                  <a:srgbClr val="08233D"/>
                </a:solidFill>
              </a:rPr>
              <a:t> </a:t>
            </a:r>
            <a:r>
              <a:rPr lang="en-US" sz="2200" b="1" dirty="0" err="1">
                <a:solidFill>
                  <a:srgbClr val="08233D"/>
                </a:solidFill>
              </a:rPr>
              <a:t>использованы</a:t>
            </a:r>
            <a:r>
              <a:rPr lang="en-US" sz="2200" b="1" dirty="0">
                <a:solidFill>
                  <a:srgbClr val="08233D"/>
                </a:solidFill>
              </a:rPr>
              <a:t>: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>
                <a:solidFill>
                  <a:srgbClr val="08233D"/>
                </a:solidFill>
              </a:rPr>
              <a:t>HTML, CSS, Bootstrap</a:t>
            </a:r>
            <a:endParaRPr lang="en-US" sz="2200" dirty="0">
              <a:solidFill>
                <a:srgbClr val="08233D"/>
              </a:solidFill>
            </a:endParaRPr>
          </a:p>
        </p:txBody>
      </p:sp>
      <p:pic>
        <p:nvPicPr>
          <p:cNvPr id="13" name="Picture 12" descr="Иконки, логотипы, символы Python — Скачать в PNG и SVG бесплатно">
            <a:extLst>
              <a:ext uri="{FF2B5EF4-FFF2-40B4-BE49-F238E27FC236}">
                <a16:creationId xmlns="" xmlns:a16="http://schemas.microsoft.com/office/drawing/2014/main" id="{4BAF6930-DABD-ED13-2893-A3A772A83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6068" y="1941718"/>
            <a:ext cx="2009079" cy="1934738"/>
          </a:xfrm>
          <a:prstGeom prst="rect">
            <a:avLst/>
          </a:prstGeom>
        </p:spPr>
      </p:pic>
      <p:pic>
        <p:nvPicPr>
          <p:cNvPr id="14" name="Picture 13" descr="Download SQLite Logo in SVG Vector or PNG File Format - Logo ...">
            <a:extLst>
              <a:ext uri="{FF2B5EF4-FFF2-40B4-BE49-F238E27FC236}">
                <a16:creationId xmlns="" xmlns:a16="http://schemas.microsoft.com/office/drawing/2014/main" id="{9B2DCA19-4D91-4549-E04D-A541932AD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869" y="1174677"/>
            <a:ext cx="2743200" cy="1828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30673" y="292185"/>
            <a:ext cx="4441660" cy="735415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5000" b="1" dirty="0" err="1" smtClean="0">
                <a:solidFill>
                  <a:srgbClr val="08233D"/>
                </a:solidFill>
                <a:latin typeface="Segoe UI"/>
                <a:cs typeface="Segoe UI"/>
              </a:rPr>
              <a:t>EventBooking</a:t>
            </a:r>
            <a:endParaRPr lang="en-US" sz="5000" b="1" dirty="0">
              <a:solidFill>
                <a:srgbClr val="08233D"/>
              </a:solidFill>
              <a:latin typeface="Segoe UI"/>
              <a:cs typeface="Segoe UI"/>
            </a:endParaRPr>
          </a:p>
        </p:txBody>
      </p:sp>
      <p:pic>
        <p:nvPicPr>
          <p:cNvPr id="3074" name="Picture 2" descr="Logo Bootstrap - Logos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044" y="3339295"/>
            <a:ext cx="1722994" cy="172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ublier vos modèles de Machine Learning avec Flask ! - datacorner par ...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032" y="4200792"/>
            <a:ext cx="3883968" cy="194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65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FF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1306" y="431575"/>
            <a:ext cx="4843370" cy="735415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5000" b="1" dirty="0" err="1" smtClean="0">
                <a:solidFill>
                  <a:srgbClr val="08233D"/>
                </a:solidFill>
                <a:latin typeface="Segoe UI"/>
                <a:cs typeface="Segoe UI"/>
              </a:rPr>
              <a:t>EventBooking</a:t>
            </a:r>
            <a:endParaRPr lang="en-US" sz="5000" b="1" dirty="0">
              <a:solidFill>
                <a:srgbClr val="08233D"/>
              </a:solidFill>
              <a:latin typeface="Segoe UI"/>
              <a:cs typeface="Segoe U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DE4BA474-E1E9-CBF5-2E7D-C45BFAB99B47}"/>
              </a:ext>
            </a:extLst>
          </p:cNvPr>
          <p:cNvSpPr/>
          <p:nvPr/>
        </p:nvSpPr>
        <p:spPr>
          <a:xfrm>
            <a:off x="6833575" y="-576"/>
            <a:ext cx="5358424" cy="6855122"/>
          </a:xfrm>
          <a:prstGeom prst="rect">
            <a:avLst/>
          </a:prstGeom>
          <a:solidFill>
            <a:srgbClr val="92CD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FA3BE0D-4F0A-99A0-FC50-E1E42766A19D}"/>
              </a:ext>
            </a:extLst>
          </p:cNvPr>
          <p:cNvSpPr txBox="1"/>
          <p:nvPr/>
        </p:nvSpPr>
        <p:spPr>
          <a:xfrm>
            <a:off x="634068" y="1262019"/>
            <a:ext cx="484803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 err="1">
                <a:solidFill>
                  <a:srgbClr val="08233D"/>
                </a:solidFill>
                <a:latin typeface="Segoe UI "/>
              </a:rPr>
              <a:t>Техническая</a:t>
            </a:r>
            <a:r>
              <a:rPr lang="en-US" sz="4000" b="1" dirty="0">
                <a:solidFill>
                  <a:srgbClr val="08233D"/>
                </a:solidFill>
                <a:latin typeface="Segoe UI "/>
              </a:rPr>
              <a:t> </a:t>
            </a:r>
            <a:r>
              <a:rPr lang="en-US" sz="4000" b="1" dirty="0" err="1">
                <a:solidFill>
                  <a:srgbClr val="08233D"/>
                </a:solidFill>
                <a:latin typeface="Segoe UI "/>
              </a:rPr>
              <a:t>часть</a:t>
            </a:r>
            <a:endParaRPr lang="en-US" sz="4000" b="1" dirty="0">
              <a:solidFill>
                <a:srgbClr val="08233D"/>
              </a:solidFill>
              <a:latin typeface="Segoe UI 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B1547F6-E3E6-E660-29AD-315156BBC3B6}"/>
              </a:ext>
            </a:extLst>
          </p:cNvPr>
          <p:cNvSpPr txBox="1"/>
          <p:nvPr/>
        </p:nvSpPr>
        <p:spPr>
          <a:xfrm>
            <a:off x="726873" y="2578693"/>
            <a:ext cx="5351176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solidFill>
                  <a:srgbClr val="08233D"/>
                </a:solidFill>
              </a:rPr>
              <a:t>Приложение</a:t>
            </a:r>
            <a:r>
              <a:rPr lang="en-US" sz="2400" dirty="0">
                <a:solidFill>
                  <a:srgbClr val="08233D"/>
                </a:solidFill>
              </a:rPr>
              <a:t> </a:t>
            </a:r>
            <a:r>
              <a:rPr lang="en-US" sz="2400" dirty="0" err="1">
                <a:solidFill>
                  <a:srgbClr val="08233D"/>
                </a:solidFill>
              </a:rPr>
              <a:t>состоит</a:t>
            </a:r>
            <a:r>
              <a:rPr lang="en-US" sz="2400" dirty="0">
                <a:solidFill>
                  <a:srgbClr val="08233D"/>
                </a:solidFill>
              </a:rPr>
              <a:t> </a:t>
            </a:r>
            <a:r>
              <a:rPr lang="en-US" sz="2400" dirty="0" err="1" smtClean="0">
                <a:solidFill>
                  <a:srgbClr val="08233D"/>
                </a:solidFill>
              </a:rPr>
              <a:t>из</a:t>
            </a:r>
            <a:r>
              <a:rPr lang="en-US" sz="2400" dirty="0" smtClean="0">
                <a:solidFill>
                  <a:srgbClr val="08233D"/>
                </a:solidFill>
              </a:rPr>
              <a:t> 13 “</a:t>
            </a:r>
            <a:r>
              <a:rPr lang="ru-RU" sz="2400" dirty="0" smtClean="0">
                <a:solidFill>
                  <a:srgbClr val="08233D"/>
                </a:solidFill>
              </a:rPr>
              <a:t>маршрутов</a:t>
            </a:r>
            <a:r>
              <a:rPr lang="en-US" sz="2400" dirty="0" smtClean="0">
                <a:solidFill>
                  <a:srgbClr val="08233D"/>
                </a:solidFill>
              </a:rPr>
              <a:t>”, </a:t>
            </a:r>
            <a:r>
              <a:rPr lang="en-US" sz="2400" dirty="0" err="1" smtClean="0">
                <a:solidFill>
                  <a:srgbClr val="08233D"/>
                </a:solidFill>
              </a:rPr>
              <a:t>кажд</a:t>
            </a:r>
            <a:r>
              <a:rPr lang="ru-RU" sz="2400" dirty="0" err="1" smtClean="0">
                <a:solidFill>
                  <a:srgbClr val="08233D"/>
                </a:solidFill>
              </a:rPr>
              <a:t>ый</a:t>
            </a:r>
            <a:r>
              <a:rPr lang="en-US" sz="2400" dirty="0" smtClean="0">
                <a:solidFill>
                  <a:srgbClr val="08233D"/>
                </a:solidFill>
              </a:rPr>
              <a:t> </a:t>
            </a:r>
            <a:r>
              <a:rPr lang="en-US" sz="2400" dirty="0" err="1" smtClean="0">
                <a:solidFill>
                  <a:srgbClr val="08233D"/>
                </a:solidFill>
              </a:rPr>
              <a:t>из</a:t>
            </a:r>
            <a:r>
              <a:rPr lang="en-US" sz="2400" dirty="0" smtClean="0">
                <a:solidFill>
                  <a:srgbClr val="08233D"/>
                </a:solidFill>
              </a:rPr>
              <a:t> </a:t>
            </a:r>
            <a:r>
              <a:rPr lang="en-US" sz="2400" dirty="0" err="1" smtClean="0">
                <a:solidFill>
                  <a:srgbClr val="08233D"/>
                </a:solidFill>
              </a:rPr>
              <a:t>которых</a:t>
            </a:r>
            <a:r>
              <a:rPr lang="en-US" sz="2400" dirty="0" smtClean="0">
                <a:solidFill>
                  <a:srgbClr val="08233D"/>
                </a:solidFill>
              </a:rPr>
              <a:t> </a:t>
            </a:r>
            <a:r>
              <a:rPr lang="en-US" sz="2400" dirty="0" err="1" smtClean="0">
                <a:solidFill>
                  <a:srgbClr val="08233D"/>
                </a:solidFill>
              </a:rPr>
              <a:t>описан</a:t>
            </a:r>
            <a:r>
              <a:rPr lang="ru-RU" sz="2400" dirty="0" smtClean="0">
                <a:solidFill>
                  <a:srgbClr val="08233D"/>
                </a:solidFill>
              </a:rPr>
              <a:t> в функции</a:t>
            </a:r>
            <a:r>
              <a:rPr lang="en-US" sz="2400" dirty="0" smtClean="0">
                <a:solidFill>
                  <a:srgbClr val="08233D"/>
                </a:solidFill>
              </a:rPr>
              <a:t>. </a:t>
            </a:r>
            <a:r>
              <a:rPr lang="ru-RU" sz="2400" dirty="0" smtClean="0">
                <a:solidFill>
                  <a:srgbClr val="08233D"/>
                </a:solidFill>
              </a:rPr>
              <a:t>Так же приложение имеет приятный дизайн и понятный интерфейс</a:t>
            </a:r>
            <a:br>
              <a:rPr lang="ru-RU" sz="2400" dirty="0" smtClean="0">
                <a:solidFill>
                  <a:srgbClr val="08233D"/>
                </a:solidFill>
              </a:rPr>
            </a:br>
            <a:endParaRPr lang="en-US" sz="2400" dirty="0">
              <a:solidFill>
                <a:srgbClr val="08233D"/>
              </a:solidFill>
            </a:endParaRPr>
          </a:p>
          <a:p>
            <a:r>
              <a:rPr lang="en-US" sz="2400" dirty="0" err="1">
                <a:solidFill>
                  <a:srgbClr val="08233D"/>
                </a:solidFill>
              </a:rPr>
              <a:t>Подробнее</a:t>
            </a:r>
            <a:r>
              <a:rPr lang="en-US" sz="2400" dirty="0">
                <a:solidFill>
                  <a:srgbClr val="08233D"/>
                </a:solidFill>
              </a:rPr>
              <a:t> о </a:t>
            </a:r>
            <a:r>
              <a:rPr lang="en-US" sz="2400" dirty="0" err="1">
                <a:solidFill>
                  <a:srgbClr val="08233D"/>
                </a:solidFill>
              </a:rPr>
              <a:t>можно</a:t>
            </a:r>
            <a:r>
              <a:rPr lang="en-US" sz="2400" dirty="0">
                <a:solidFill>
                  <a:srgbClr val="08233D"/>
                </a:solidFill>
              </a:rPr>
              <a:t> </a:t>
            </a:r>
            <a:r>
              <a:rPr lang="en-US" sz="2400" dirty="0" err="1">
                <a:solidFill>
                  <a:srgbClr val="08233D"/>
                </a:solidFill>
              </a:rPr>
              <a:t>узнать</a:t>
            </a:r>
            <a:r>
              <a:rPr lang="en-US" sz="2400" dirty="0">
                <a:solidFill>
                  <a:srgbClr val="08233D"/>
                </a:solidFill>
              </a:rPr>
              <a:t> </a:t>
            </a:r>
            <a:r>
              <a:rPr lang="en-US" sz="2400" dirty="0" err="1">
                <a:solidFill>
                  <a:srgbClr val="08233D"/>
                </a:solidFill>
              </a:rPr>
              <a:t>по</a:t>
            </a:r>
            <a:r>
              <a:rPr lang="en-US" sz="2400" dirty="0">
                <a:solidFill>
                  <a:srgbClr val="08233D"/>
                </a:solidFill>
              </a:rPr>
              <a:t> </a:t>
            </a:r>
            <a:r>
              <a:rPr lang="en-US" sz="2400" dirty="0" err="1" smtClean="0">
                <a:solidFill>
                  <a:srgbClr val="08233D"/>
                </a:solidFill>
              </a:rPr>
              <a:t>qr-ко</a:t>
            </a:r>
            <a:r>
              <a:rPr lang="ru-RU" sz="2400" dirty="0" err="1" smtClean="0">
                <a:solidFill>
                  <a:srgbClr val="08233D"/>
                </a:solidFill>
              </a:rPr>
              <a:t>ду</a:t>
            </a:r>
            <a:r>
              <a:rPr lang="en-US" sz="2400" dirty="0" smtClean="0">
                <a:solidFill>
                  <a:srgbClr val="08233D"/>
                </a:solidFill>
              </a:rPr>
              <a:t> </a:t>
            </a:r>
            <a:r>
              <a:rPr lang="en-US" sz="2400" dirty="0" err="1">
                <a:solidFill>
                  <a:srgbClr val="08233D"/>
                </a:solidFill>
              </a:rPr>
              <a:t>или</a:t>
            </a:r>
            <a:r>
              <a:rPr lang="en-US" sz="2400" dirty="0">
                <a:solidFill>
                  <a:srgbClr val="08233D"/>
                </a:solidFill>
              </a:rPr>
              <a:t> </a:t>
            </a:r>
            <a:r>
              <a:rPr lang="en-US" sz="2400" dirty="0" err="1">
                <a:solidFill>
                  <a:srgbClr val="08233D"/>
                </a:solidFill>
              </a:rPr>
              <a:t>ссылке</a:t>
            </a:r>
            <a:r>
              <a:rPr lang="en-US" sz="2400" dirty="0">
                <a:solidFill>
                  <a:srgbClr val="08233D"/>
                </a:solidFill>
              </a:rPr>
              <a:t>: </a:t>
            </a:r>
            <a:r>
              <a:rPr lang="en-US" sz="2400" b="1" dirty="0">
                <a:solidFill>
                  <a:srgbClr val="08233D"/>
                </a:solidFill>
              </a:rPr>
              <a:t>https://</a:t>
            </a:r>
            <a:r>
              <a:rPr lang="en-US" sz="2400" b="1" dirty="0" smtClean="0">
                <a:solidFill>
                  <a:srgbClr val="08233D"/>
                </a:solidFill>
              </a:rPr>
              <a:t>github.com/NotAKes/</a:t>
            </a:r>
            <a:r>
              <a:rPr lang="en-US" sz="2400" b="1" dirty="0" smtClean="0">
                <a:solidFill>
                  <a:srgbClr val="08233D"/>
                </a:solidFill>
              </a:rPr>
              <a:t>mybooking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AEB5D574-9BD4-5373-E696-1254B4BEB66E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833D7384-216E-C13F-F722-2E82421ED664}"/>
              </a:ext>
            </a:extLst>
          </p:cNvPr>
          <p:cNvSpPr txBox="1"/>
          <p:nvPr/>
        </p:nvSpPr>
        <p:spPr>
          <a:xfrm>
            <a:off x="9199799" y="5909347"/>
            <a:ext cx="138364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 err="1"/>
              <a:t>Гитхаб</a:t>
            </a:r>
            <a:endParaRPr lang="en-US" sz="2000" dirty="0"/>
          </a:p>
        </p:txBody>
      </p:sp>
      <p:pic>
        <p:nvPicPr>
          <p:cNvPr id="4098" name="Picture 2" descr="C:\Users\notak\Downloads\qr4725604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544" y="834229"/>
            <a:ext cx="4083675" cy="408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196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CD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C11742B2-E00F-8B78-80FB-8E95AD6494B1}"/>
              </a:ext>
            </a:extLst>
          </p:cNvPr>
          <p:cNvSpPr/>
          <p:nvPr/>
        </p:nvSpPr>
        <p:spPr>
          <a:xfrm>
            <a:off x="6898625" y="-576"/>
            <a:ext cx="5293374" cy="6855122"/>
          </a:xfrm>
          <a:prstGeom prst="rect">
            <a:avLst/>
          </a:prstGeom>
          <a:solidFill>
            <a:srgbClr val="D6FF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B0F73F1-EB45-3D62-AFAA-0BD21CA0A774}"/>
              </a:ext>
            </a:extLst>
          </p:cNvPr>
          <p:cNvSpPr txBox="1"/>
          <p:nvPr/>
        </p:nvSpPr>
        <p:spPr>
          <a:xfrm>
            <a:off x="736288" y="119019"/>
            <a:ext cx="4848033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 err="1">
                <a:solidFill>
                  <a:srgbClr val="08233D"/>
                </a:solidFill>
                <a:latin typeface="Segoe UI "/>
              </a:rPr>
              <a:t>Потенциал</a:t>
            </a:r>
            <a:r>
              <a:rPr lang="en-US" sz="4000" b="1" dirty="0">
                <a:solidFill>
                  <a:srgbClr val="08233D"/>
                </a:solidFill>
                <a:latin typeface="Segoe UI "/>
              </a:rPr>
              <a:t> и </a:t>
            </a:r>
            <a:r>
              <a:rPr lang="en-US" sz="4000" b="1" dirty="0" err="1">
                <a:solidFill>
                  <a:srgbClr val="08233D"/>
                </a:solidFill>
                <a:latin typeface="Segoe UI "/>
              </a:rPr>
              <a:t>развитие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517441A-7507-041A-B94C-CA085905FF4E}"/>
              </a:ext>
            </a:extLst>
          </p:cNvPr>
          <p:cNvSpPr txBox="1"/>
          <p:nvPr/>
        </p:nvSpPr>
        <p:spPr>
          <a:xfrm>
            <a:off x="425425" y="1652598"/>
            <a:ext cx="5837795" cy="38472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err="1">
                <a:solidFill>
                  <a:srgbClr val="08233D"/>
                </a:solidFill>
              </a:rPr>
              <a:t>Идеи</a:t>
            </a:r>
            <a:r>
              <a:rPr lang="en-US" sz="2400" b="1" dirty="0">
                <a:solidFill>
                  <a:srgbClr val="08233D"/>
                </a:solidFill>
              </a:rPr>
              <a:t> </a:t>
            </a:r>
            <a:r>
              <a:rPr lang="en-US" sz="2400" b="1" dirty="0" err="1">
                <a:solidFill>
                  <a:srgbClr val="08233D"/>
                </a:solidFill>
              </a:rPr>
              <a:t>развития</a:t>
            </a:r>
            <a:r>
              <a:rPr lang="en-US" sz="2400" b="1" dirty="0">
                <a:solidFill>
                  <a:srgbClr val="08233D"/>
                </a:solidFill>
              </a:rPr>
              <a:t> </a:t>
            </a:r>
            <a:r>
              <a:rPr lang="en-US" sz="2400" b="1" dirty="0" err="1">
                <a:solidFill>
                  <a:srgbClr val="08233D"/>
                </a:solidFill>
              </a:rPr>
              <a:t>проекта</a:t>
            </a:r>
            <a:r>
              <a:rPr lang="en-US" sz="2400" b="1" dirty="0">
                <a:solidFill>
                  <a:srgbClr val="08233D"/>
                </a:solidFill>
              </a:rPr>
              <a:t>: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err="1">
                <a:solidFill>
                  <a:srgbClr val="08233D"/>
                </a:solidFill>
              </a:rPr>
              <a:t>Добавления</a:t>
            </a:r>
            <a:r>
              <a:rPr lang="en-US" sz="2200" dirty="0">
                <a:solidFill>
                  <a:srgbClr val="08233D"/>
                </a:solidFill>
              </a:rPr>
              <a:t> </a:t>
            </a:r>
            <a:r>
              <a:rPr lang="en-US" sz="2200" dirty="0" err="1">
                <a:solidFill>
                  <a:srgbClr val="08233D"/>
                </a:solidFill>
              </a:rPr>
              <a:t>функционала</a:t>
            </a:r>
            <a:r>
              <a:rPr lang="en-US" sz="2200" dirty="0">
                <a:solidFill>
                  <a:srgbClr val="08233D"/>
                </a:solidFill>
              </a:rPr>
              <a:t> </a:t>
            </a:r>
            <a:r>
              <a:rPr lang="ru-RU" sz="2200" dirty="0" smtClean="0">
                <a:solidFill>
                  <a:srgbClr val="08233D"/>
                </a:solidFill>
              </a:rPr>
              <a:t>любимых </a:t>
            </a:r>
            <a:r>
              <a:rPr lang="ru-RU" sz="2200" dirty="0" err="1" smtClean="0">
                <a:solidFill>
                  <a:srgbClr val="08233D"/>
                </a:solidFill>
              </a:rPr>
              <a:t>ивентов</a:t>
            </a:r>
            <a:endParaRPr lang="en-US" sz="2200" dirty="0">
              <a:solidFill>
                <a:srgbClr val="08233D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sz="2200" dirty="0">
              <a:solidFill>
                <a:srgbClr val="08233D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 err="1">
                <a:solidFill>
                  <a:srgbClr val="08233D"/>
                </a:solidFill>
              </a:rPr>
              <a:t>Добавление</a:t>
            </a:r>
            <a:r>
              <a:rPr lang="en-US" sz="2200" dirty="0">
                <a:solidFill>
                  <a:srgbClr val="08233D"/>
                </a:solidFill>
              </a:rPr>
              <a:t> </a:t>
            </a:r>
            <a:r>
              <a:rPr lang="ru-RU" sz="2200" dirty="0" smtClean="0">
                <a:solidFill>
                  <a:srgbClr val="08233D"/>
                </a:solidFill>
              </a:rPr>
              <a:t>поддержки</a:t>
            </a:r>
            <a:endParaRPr lang="en-US" sz="2200" dirty="0" err="1">
              <a:solidFill>
                <a:srgbClr val="08233D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sz="2200" dirty="0">
              <a:solidFill>
                <a:srgbClr val="08233D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 err="1">
                <a:solidFill>
                  <a:srgbClr val="08233D"/>
                </a:solidFill>
              </a:rPr>
              <a:t>Добавление</a:t>
            </a:r>
            <a:r>
              <a:rPr lang="en-US" sz="2200" dirty="0">
                <a:solidFill>
                  <a:srgbClr val="08233D"/>
                </a:solidFill>
              </a:rPr>
              <a:t> </a:t>
            </a:r>
            <a:r>
              <a:rPr lang="ru-RU" sz="2200" dirty="0" smtClean="0">
                <a:solidFill>
                  <a:srgbClr val="08233D"/>
                </a:solidFill>
              </a:rPr>
              <a:t>отзывов</a:t>
            </a:r>
            <a:endParaRPr lang="en-US" sz="2200" dirty="0">
              <a:solidFill>
                <a:srgbClr val="08233D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sz="2200" dirty="0">
              <a:solidFill>
                <a:srgbClr val="08233D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ru-RU" sz="2200" dirty="0" smtClean="0">
                <a:solidFill>
                  <a:srgbClr val="08233D"/>
                </a:solidFill>
              </a:rPr>
              <a:t>Добавление </a:t>
            </a:r>
            <a:r>
              <a:rPr lang="ru-RU" sz="2200" dirty="0" err="1" smtClean="0">
                <a:solidFill>
                  <a:srgbClr val="08233D"/>
                </a:solidFill>
              </a:rPr>
              <a:t>экварингового</a:t>
            </a:r>
            <a:r>
              <a:rPr lang="ru-RU" sz="2200" dirty="0" smtClean="0">
                <a:solidFill>
                  <a:srgbClr val="08233D"/>
                </a:solidFill>
              </a:rPr>
              <a:t> сервиса</a:t>
            </a:r>
          </a:p>
          <a:p>
            <a:pPr marL="342900" indent="-342900">
              <a:buFont typeface="Arial"/>
              <a:buChar char="•"/>
            </a:pPr>
            <a:endParaRPr lang="ru-RU" sz="2200" dirty="0">
              <a:solidFill>
                <a:srgbClr val="08233D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ru-RU" sz="2200" dirty="0" smtClean="0">
                <a:solidFill>
                  <a:srgbClr val="08233D"/>
                </a:solidFill>
              </a:rPr>
              <a:t>Добавление схем зала</a:t>
            </a:r>
            <a:endParaRPr lang="en-US" sz="2200" dirty="0">
              <a:solidFill>
                <a:srgbClr val="08233D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30672" y="292185"/>
            <a:ext cx="4491924" cy="735415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5000" b="1" dirty="0" err="1" smtClean="0">
                <a:solidFill>
                  <a:srgbClr val="08233D"/>
                </a:solidFill>
                <a:latin typeface="Segoe UI"/>
                <a:cs typeface="Segoe UI"/>
              </a:rPr>
              <a:t>EventBooking</a:t>
            </a:r>
            <a:endParaRPr lang="en-US" sz="5000" b="1" dirty="0">
              <a:solidFill>
                <a:srgbClr val="08233D"/>
              </a:solidFill>
              <a:latin typeface="Segoe UI"/>
              <a:cs typeface="Segoe UI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954" y="3704683"/>
            <a:ext cx="3958467" cy="2817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596" y="1002793"/>
            <a:ext cx="4029825" cy="2424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4706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108</Words>
  <Application>Microsoft Office PowerPoint</Application>
  <PresentationFormat>Произвольный</PresentationFormat>
  <Paragraphs>42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office theme</vt:lpstr>
      <vt:lpstr>EventBooking</vt:lpstr>
      <vt:lpstr>Презентация PowerPoint</vt:lpstr>
      <vt:lpstr>EventBooking</vt:lpstr>
      <vt:lpstr>EventBooking</vt:lpstr>
      <vt:lpstr>EventBooking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frog.study</dc:title>
  <dc:creator>NotAKes NotAKes</dc:creator>
  <cp:lastModifiedBy>NotAKes NotAKes</cp:lastModifiedBy>
  <cp:revision>490</cp:revision>
  <dcterms:created xsi:type="dcterms:W3CDTF">2024-11-23T14:02:08Z</dcterms:created>
  <dcterms:modified xsi:type="dcterms:W3CDTF">2025-05-14T20:59:28Z</dcterms:modified>
</cp:coreProperties>
</file>