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sldIdLst>
    <p:sldId id="256" r:id="rId2"/>
    <p:sldId id="257" r:id="rId3"/>
    <p:sldId id="271" r:id="rId4"/>
    <p:sldId id="259" r:id="rId5"/>
    <p:sldId id="272" r:id="rId6"/>
    <p:sldId id="261" r:id="rId7"/>
    <p:sldId id="263" r:id="rId8"/>
    <p:sldId id="266" r:id="rId9"/>
    <p:sldId id="265" r:id="rId10"/>
    <p:sldId id="267" r:id="rId11"/>
    <p:sldId id="262" r:id="rId12"/>
    <p:sldId id="274" r:id="rId13"/>
    <p:sldId id="275" r:id="rId14"/>
    <p:sldId id="268" r:id="rId15"/>
    <p:sldId id="276" r:id="rId16"/>
    <p:sldId id="26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8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597037">
            <a:off x="1736848" y="1795138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586232">
            <a:off x="2085708" y="2648950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none" spc="4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 rot="19566455">
            <a:off x="135543" y="586487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1100517" y="930584"/>
            <a:ext cx="10034124" cy="380326"/>
          </a:xfrm>
        </p:spPr>
        <p:txBody>
          <a:bodyPr anchor="ctr">
            <a:noAutofit/>
          </a:bodyPr>
          <a:lstStyle>
            <a:lvl1pPr>
              <a:defRPr sz="1800" b="0" cap="small" baseline="0"/>
            </a:lvl1pPr>
          </a:lstStyle>
          <a:p>
            <a:pPr lvl="0"/>
            <a:r>
              <a:rPr lang="fr-FR" dirty="0" smtClean="0"/>
              <a:t>Modifier le style du sous-titre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475363" y="6351814"/>
            <a:ext cx="461894" cy="3464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 fontScale="7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16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987787"/>
            <a:ext cx="4765676" cy="8702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988106"/>
            <a:ext cx="12195173" cy="869896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7454" y="365760"/>
            <a:ext cx="9767745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9493"/>
            <a:ext cx="10027920" cy="4306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36" y="6285122"/>
            <a:ext cx="1092448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Triangle isocèle 12"/>
          <p:cNvSpPr/>
          <p:nvPr userDrawn="1"/>
        </p:nvSpPr>
        <p:spPr>
          <a:xfrm rot="19800000">
            <a:off x="1034327" y="519722"/>
            <a:ext cx="281340" cy="24253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enjoythefilm" TargetMode="External"/><Relationship Id="rId2" Type="http://schemas.openxmlformats.org/officeDocument/2006/relationships/hyperlink" Target="https://twitter.com/le_mars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twitter.com/urbandictionar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rot="19586470">
            <a:off x="1734461" y="1746732"/>
            <a:ext cx="7531497" cy="1204306"/>
          </a:xfrm>
        </p:spPr>
        <p:txBody>
          <a:bodyPr/>
          <a:lstStyle/>
          <a:p>
            <a:r>
              <a:rPr lang="fr-FR" sz="5400" dirty="0" smtClean="0"/>
              <a:t>N.A.R.V.I.S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rot="19584938">
            <a:off x="2155214" y="2585224"/>
            <a:ext cx="8681508" cy="329259"/>
          </a:xfrm>
        </p:spPr>
        <p:txBody>
          <a:bodyPr>
            <a:normAutofit/>
          </a:bodyPr>
          <a:lstStyle/>
          <a:p>
            <a:r>
              <a:rPr lang="fr-FR" sz="1200" cap="none" dirty="0" smtClean="0">
                <a:solidFill>
                  <a:schemeClr val="bg1"/>
                </a:solidFill>
              </a:rPr>
              <a:t>Raphaël BLIN – Alban BONNET – Charles COQUES – Yoann LE MOUËL</a:t>
            </a:r>
            <a:endParaRPr lang="fr-FR" sz="1200" cap="none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566455">
            <a:off x="135543" y="586487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Gestion de projet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Utilisation du framework d’organisation Scrum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Constitution de l’équipe</a:t>
            </a:r>
          </a:p>
          <a:p>
            <a:pPr lvl="1"/>
            <a:r>
              <a:rPr lang="fr-FR" u="sng" dirty="0" smtClean="0">
                <a:solidFill>
                  <a:schemeClr val="tx1"/>
                </a:solidFill>
              </a:rPr>
              <a:t>Product </a:t>
            </a:r>
            <a:r>
              <a:rPr lang="fr-FR" u="sng" dirty="0" err="1" smtClean="0">
                <a:solidFill>
                  <a:schemeClr val="tx1"/>
                </a:solidFill>
              </a:rPr>
              <a:t>Owner</a:t>
            </a:r>
            <a:r>
              <a:rPr lang="fr-FR" u="sng" dirty="0" smtClean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: Alban BONNET</a:t>
            </a:r>
          </a:p>
          <a:p>
            <a:pPr lvl="1"/>
            <a:r>
              <a:rPr lang="fr-FR" u="sng" dirty="0" smtClean="0">
                <a:solidFill>
                  <a:schemeClr val="tx1"/>
                </a:solidFill>
              </a:rPr>
              <a:t>Scrum Master </a:t>
            </a:r>
            <a:r>
              <a:rPr lang="fr-FR" dirty="0" smtClean="0">
                <a:solidFill>
                  <a:schemeClr val="tx1"/>
                </a:solidFill>
              </a:rPr>
              <a:t>: Yoann LE MOUËL </a:t>
            </a:r>
          </a:p>
          <a:p>
            <a:pPr lvl="1"/>
            <a:r>
              <a:rPr lang="fr-FR" u="sng" dirty="0" smtClean="0">
                <a:solidFill>
                  <a:schemeClr val="tx1"/>
                </a:solidFill>
              </a:rPr>
              <a:t>Développeurs</a:t>
            </a:r>
            <a:r>
              <a:rPr lang="fr-FR" dirty="0" smtClean="0">
                <a:solidFill>
                  <a:schemeClr val="tx1"/>
                </a:solidFill>
              </a:rPr>
              <a:t> : Raphaël BLIN, Charles COQUE</a:t>
            </a:r>
          </a:p>
          <a:p>
            <a:pPr marL="0" lvl="1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Outils à mettre en place</a:t>
            </a:r>
          </a:p>
          <a:p>
            <a:pPr lvl="1"/>
            <a:r>
              <a:rPr lang="fr-FR" dirty="0" err="1" smtClean="0">
                <a:solidFill>
                  <a:schemeClr val="tx1"/>
                </a:solidFill>
              </a:rPr>
              <a:t>Backlog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Scrumboard</a:t>
            </a:r>
          </a:p>
          <a:p>
            <a:pPr lvl="1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Méthode agile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u="sng" cap="small" dirty="0"/>
              <a:t>Gestion du projet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282414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Gestion de projet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 utilisateur tweet :  @</a:t>
            </a:r>
            <a:r>
              <a:rPr lang="fr-FR" dirty="0" err="1"/>
              <a:t>Narvis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weather</a:t>
            </a:r>
            <a:r>
              <a:rPr lang="fr-FR" dirty="0"/>
              <a:t> in </a:t>
            </a:r>
            <a:r>
              <a:rPr lang="fr-FR" dirty="0" err="1"/>
              <a:t>Nimes</a:t>
            </a:r>
            <a:r>
              <a:rPr lang="fr-FR" dirty="0"/>
              <a:t> ?</a:t>
            </a:r>
          </a:p>
          <a:p>
            <a:r>
              <a:rPr lang="fr-FR" dirty="0" err="1"/>
              <a:t>Narvis</a:t>
            </a:r>
            <a:r>
              <a:rPr lang="fr-FR" dirty="0"/>
              <a:t> répondra : @Utilisateur The </a:t>
            </a:r>
            <a:r>
              <a:rPr lang="fr-FR" dirty="0" err="1"/>
              <a:t>weather</a:t>
            </a:r>
            <a:r>
              <a:rPr lang="fr-FR" dirty="0"/>
              <a:t> in </a:t>
            </a:r>
            <a:r>
              <a:rPr lang="fr-FR" dirty="0" err="1"/>
              <a:t>Nimes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sunny</a:t>
            </a:r>
            <a:r>
              <a:rPr lang="fr-FR" dirty="0"/>
              <a:t>. </a:t>
            </a:r>
          </a:p>
          <a:p>
            <a:endParaRPr lang="fr-FR" dirty="0"/>
          </a:p>
          <a:p>
            <a:r>
              <a:rPr lang="fr-FR" dirty="0"/>
              <a:t>Un utilisateur tweet : @</a:t>
            </a:r>
            <a:r>
              <a:rPr lang="fr-FR" dirty="0" err="1"/>
              <a:t>Narvis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tell me the </a:t>
            </a:r>
            <a:r>
              <a:rPr lang="fr-FR" dirty="0" err="1"/>
              <a:t>weather</a:t>
            </a:r>
            <a:r>
              <a:rPr lang="fr-FR" dirty="0"/>
              <a:t> </a:t>
            </a:r>
            <a:r>
              <a:rPr lang="fr-FR" dirty="0" err="1"/>
              <a:t>please</a:t>
            </a:r>
            <a:r>
              <a:rPr lang="fr-FR" dirty="0"/>
              <a:t> ?</a:t>
            </a:r>
          </a:p>
          <a:p>
            <a:r>
              <a:rPr lang="fr-FR" dirty="0" err="1"/>
              <a:t>Narvis</a:t>
            </a:r>
            <a:r>
              <a:rPr lang="fr-FR" dirty="0"/>
              <a:t> répondra : @Utilisateur </a:t>
            </a:r>
            <a:r>
              <a:rPr lang="fr-FR" dirty="0" err="1"/>
              <a:t>Yes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Un utilisateur tweet : @</a:t>
            </a:r>
            <a:r>
              <a:rPr lang="fr-FR" dirty="0" err="1"/>
              <a:t>Narvis</a:t>
            </a:r>
            <a:r>
              <a:rPr lang="fr-FR" dirty="0"/>
              <a:t> How are </a:t>
            </a:r>
            <a:r>
              <a:rPr lang="fr-FR" dirty="0" err="1"/>
              <a:t>you</a:t>
            </a:r>
            <a:r>
              <a:rPr lang="fr-FR" dirty="0"/>
              <a:t> ?</a:t>
            </a:r>
          </a:p>
          <a:p>
            <a:r>
              <a:rPr lang="fr-FR" dirty="0" err="1"/>
              <a:t>Narvis</a:t>
            </a:r>
            <a:r>
              <a:rPr lang="fr-FR" dirty="0"/>
              <a:t> répondra : @Utilisateur I </a:t>
            </a:r>
            <a:r>
              <a:rPr lang="fr-FR" dirty="0" err="1"/>
              <a:t>am</a:t>
            </a:r>
            <a:r>
              <a:rPr lang="fr-FR" dirty="0"/>
              <a:t> </a:t>
            </a:r>
            <a:r>
              <a:rPr lang="fr-FR" dirty="0" err="1"/>
              <a:t>busy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TODO : Revoir les User Stories pour être plus réaliste et </a:t>
            </a:r>
            <a:r>
              <a:rPr lang="fr-FR" dirty="0" err="1" smtClean="0"/>
              <a:t>exaustif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 smtClean="0"/>
              <a:t>Quelques user stories</a:t>
            </a:r>
            <a:endParaRPr lang="fr-F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u="sng" cap="small" dirty="0"/>
              <a:t>Objectifs principaux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15638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TODO : </a:t>
            </a:r>
            <a:r>
              <a:rPr lang="fr-FR" dirty="0" smtClean="0"/>
              <a:t>Détailler les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u="sng" cap="small" dirty="0"/>
              <a:t>Objectifs principaux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20853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Charles COQUE :</a:t>
            </a:r>
          </a:p>
          <a:p>
            <a:pPr lvl="1"/>
            <a:r>
              <a:rPr lang="fr-FR" dirty="0" smtClean="0"/>
              <a:t>Programmation Java</a:t>
            </a:r>
            <a:endParaRPr lang="fr-FR" dirty="0"/>
          </a:p>
          <a:p>
            <a:pPr lvl="1"/>
            <a:r>
              <a:rPr lang="fr-FR" dirty="0" smtClean="0"/>
              <a:t>TODO : Liste des compétences utiles pour le projet</a:t>
            </a:r>
            <a:endParaRPr lang="fr-FR" dirty="0"/>
          </a:p>
          <a:p>
            <a:r>
              <a:rPr lang="fr-FR" dirty="0" smtClean="0"/>
              <a:t>Alban BONNET :</a:t>
            </a:r>
          </a:p>
          <a:p>
            <a:pPr lvl="1"/>
            <a:r>
              <a:rPr lang="fr-FR" dirty="0"/>
              <a:t>Programmation Java</a:t>
            </a:r>
          </a:p>
          <a:p>
            <a:pPr lvl="1"/>
            <a:r>
              <a:rPr lang="fr-FR" dirty="0"/>
              <a:t>TODO : Liste des compétences utiles pour le </a:t>
            </a:r>
            <a:r>
              <a:rPr lang="fr-FR" dirty="0" smtClean="0"/>
              <a:t>projet</a:t>
            </a:r>
            <a:endParaRPr lang="fr-FR" dirty="0"/>
          </a:p>
          <a:p>
            <a:r>
              <a:rPr lang="fr-FR" dirty="0" smtClean="0"/>
              <a:t>Raphaël BLIN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lvl="1"/>
            <a:r>
              <a:rPr lang="fr-FR" dirty="0"/>
              <a:t>Programmation Java</a:t>
            </a:r>
          </a:p>
          <a:p>
            <a:pPr lvl="1"/>
            <a:r>
              <a:rPr lang="fr-FR" dirty="0" smtClean="0"/>
              <a:t>Modélisation de données</a:t>
            </a:r>
            <a:endParaRPr lang="fr-FR" dirty="0"/>
          </a:p>
          <a:p>
            <a:r>
              <a:rPr lang="fr-FR" dirty="0" smtClean="0"/>
              <a:t>Yoann LE MOUËL :</a:t>
            </a:r>
          </a:p>
          <a:p>
            <a:pPr lvl="1"/>
            <a:r>
              <a:rPr lang="fr-FR" dirty="0"/>
              <a:t>Programmation Java</a:t>
            </a:r>
          </a:p>
          <a:p>
            <a:pPr lvl="1"/>
            <a:r>
              <a:rPr lang="fr-FR" dirty="0"/>
              <a:t>TODO : Liste des compétences utiles pour le </a:t>
            </a:r>
            <a:r>
              <a:rPr lang="fr-FR" dirty="0" smtClean="0"/>
              <a:t>projet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Compétences techniques de l’équipe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13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Programmation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Langage Java 1.8</a:t>
            </a:r>
          </a:p>
          <a:p>
            <a:pPr lvl="2"/>
            <a:r>
              <a:rPr lang="fr-FR" dirty="0" smtClean="0"/>
              <a:t>TODO : Pourquoi ?</a:t>
            </a:r>
            <a:endParaRPr lang="fr-FR" dirty="0" smtClean="0">
              <a:solidFill>
                <a:schemeClr val="tx1"/>
              </a:solidFill>
            </a:endParaRP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IDE Netbeans 8.1</a:t>
            </a:r>
          </a:p>
          <a:p>
            <a:pPr lvl="2"/>
            <a:r>
              <a:rPr lang="fr-FR" dirty="0" smtClean="0"/>
              <a:t>TODO : Pourquoi ?</a:t>
            </a:r>
            <a:endParaRPr lang="fr-FR" dirty="0" smtClean="0">
              <a:solidFill>
                <a:schemeClr val="tx1"/>
              </a:solidFill>
            </a:endParaRPr>
          </a:p>
          <a:p>
            <a:pPr lvl="1"/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Base de </a:t>
            </a:r>
            <a:r>
              <a:rPr lang="fr-FR" dirty="0" smtClean="0">
                <a:solidFill>
                  <a:schemeClr val="tx1"/>
                </a:solidFill>
              </a:rPr>
              <a:t>données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NoSQL : Architecture fichiers JSON/XML</a:t>
            </a:r>
          </a:p>
          <a:p>
            <a:pPr lvl="1"/>
            <a:endParaRPr lang="fr-FR" dirty="0"/>
          </a:p>
          <a:p>
            <a:pPr lvl="1"/>
            <a:r>
              <a:rPr lang="fr-FR" b="1" dirty="0" smtClean="0">
                <a:solidFill>
                  <a:schemeClr val="tx1"/>
                </a:solidFill>
              </a:rPr>
              <a:t>TODO : Détailler</a:t>
            </a:r>
          </a:p>
          <a:p>
            <a:pPr lvl="2"/>
            <a:r>
              <a:rPr lang="fr-FR" b="1" dirty="0" smtClean="0"/>
              <a:t>YED</a:t>
            </a:r>
          </a:p>
          <a:p>
            <a:pPr lvl="2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u="sng" cap="small" dirty="0"/>
              <a:t>Choix </a:t>
            </a:r>
            <a:r>
              <a:rPr lang="fr-FR" u="sng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 smtClean="0"/>
              <a:t>Développement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48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Gestionnaire de version</a:t>
            </a:r>
          </a:p>
          <a:p>
            <a:pPr lvl="1"/>
            <a:r>
              <a:rPr lang="fr-FR" dirty="0"/>
              <a:t>Git en dépôt public sur </a:t>
            </a:r>
            <a:r>
              <a:rPr lang="fr-FR" dirty="0" smtClean="0"/>
              <a:t>GitHub</a:t>
            </a:r>
          </a:p>
          <a:p>
            <a:pPr lvl="1"/>
            <a:r>
              <a:rPr lang="fr-FR" dirty="0" smtClean="0"/>
              <a:t>TODO : Licence</a:t>
            </a:r>
          </a:p>
          <a:p>
            <a:pPr marL="0" lvl="1" indent="0">
              <a:buNone/>
            </a:pPr>
            <a:endParaRPr lang="fr-FR" dirty="0" smtClean="0"/>
          </a:p>
          <a:p>
            <a:pPr marL="0" lvl="1" indent="0">
              <a:buNone/>
            </a:pPr>
            <a:r>
              <a:rPr lang="fr-FR" b="1" dirty="0" smtClean="0"/>
              <a:t>Backlog + Scrumboard</a:t>
            </a:r>
            <a:endParaRPr lang="fr-FR" b="1" dirty="0"/>
          </a:p>
          <a:p>
            <a:pPr lvl="1"/>
            <a:r>
              <a:rPr lang="fr-FR" dirty="0" smtClean="0"/>
              <a:t>Installation de </a:t>
            </a:r>
            <a:r>
              <a:rPr lang="fr-FR" dirty="0" smtClean="0"/>
              <a:t>« iceScrum »</a:t>
            </a:r>
            <a:endParaRPr lang="fr-FR" dirty="0" smtClean="0"/>
          </a:p>
          <a:p>
            <a:pPr lvl="2"/>
            <a:r>
              <a:rPr lang="fr-FR" dirty="0"/>
              <a:t>Installé sur un serveur </a:t>
            </a:r>
            <a:r>
              <a:rPr lang="fr-FR" dirty="0" smtClean="0"/>
              <a:t>Web</a:t>
            </a:r>
          </a:p>
          <a:p>
            <a:pPr lvl="2"/>
            <a:r>
              <a:rPr lang="fr-FR" dirty="0" smtClean="0"/>
              <a:t>Libre (GPLv3)</a:t>
            </a:r>
          </a:p>
          <a:p>
            <a:pPr marL="0" lvl="1" indent="0">
              <a:buNone/>
            </a:pPr>
            <a:endParaRPr lang="fr-FR" dirty="0"/>
          </a:p>
          <a:p>
            <a:pPr marL="0" lvl="1" indent="0">
              <a:buNone/>
            </a:pPr>
            <a:endParaRPr lang="fr-FR" dirty="0"/>
          </a:p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Outils de gestion de projet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u="sng" cap="small" dirty="0"/>
              <a:t>Choix </a:t>
            </a:r>
            <a:r>
              <a:rPr lang="fr-FR" u="sng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1524246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smtClean="0"/>
              <a:t>Travaux préparatoires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Lecture de thèses sur d’études sur l’</a:t>
            </a:r>
            <a:r>
              <a:rPr lang="fr-FR" u="sng" dirty="0" smtClean="0">
                <a:solidFill>
                  <a:schemeClr val="tx1"/>
                </a:solidFill>
              </a:rPr>
              <a:t>analyse sémantiques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Recherche de solutions existantes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Bot twitter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Parseur sémantique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Recherche d’outils de gestion de projet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Développement préalable :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Module d’interfaçage avec l’API Twitter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Module d’interfaçage avec </a:t>
            </a:r>
            <a:r>
              <a:rPr lang="fr-FR" dirty="0" smtClean="0"/>
              <a:t>une </a:t>
            </a:r>
            <a:r>
              <a:rPr lang="fr-FR" dirty="0" smtClean="0">
                <a:solidFill>
                  <a:schemeClr val="tx1"/>
                </a:solidFill>
              </a:rPr>
              <a:t>API Météo (</a:t>
            </a:r>
            <a:r>
              <a:rPr lang="fr-FR" dirty="0" err="1" smtClean="0">
                <a:solidFill>
                  <a:schemeClr val="tx1"/>
                </a:solidFill>
              </a:rPr>
              <a:t>OpenWeatherMap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u="sng" cap="small" dirty="0"/>
              <a:t>Travaux </a:t>
            </a:r>
            <a:r>
              <a:rPr lang="fr-FR" u="sng" cap="small" dirty="0" smtClean="0"/>
              <a:t>préparatoires</a:t>
            </a:r>
            <a:endParaRPr lang="fr-FR" u="sng" cap="small" dirty="0"/>
          </a:p>
        </p:txBody>
      </p:sp>
    </p:spTree>
    <p:extLst>
      <p:ext uri="{BB962C8B-B14F-4D97-AF65-F5344CB8AC3E}">
        <p14:creationId xmlns:p14="http://schemas.microsoft.com/office/powerpoint/2010/main" val="13360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DE VOTRE </a:t>
            </a:r>
            <a:r>
              <a:rPr lang="fr-FR" dirty="0" smtClean="0"/>
              <a:t>ATTENTION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Nous sommes à votre écoute pour répondre à toutes vos question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23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Introduction au </a:t>
            </a:r>
            <a:r>
              <a:rPr lang="fr-FR" dirty="0" smtClean="0"/>
              <a:t>projet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Objectifs principaux </a:t>
            </a: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Architecture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Gestion du projet //</a:t>
            </a:r>
            <a:r>
              <a:rPr lang="fr-FR" dirty="0" smtClean="0">
                <a:solidFill>
                  <a:schemeClr val="accent6"/>
                </a:solidFill>
              </a:rPr>
              <a:t>Scrum  – Compétences techniques de chacun – Equipe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Choix technologiques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/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Travaux </a:t>
            </a:r>
            <a:r>
              <a:rPr lang="fr-FR" dirty="0" smtClean="0"/>
              <a:t>préparatoires</a:t>
            </a:r>
            <a:endParaRPr lang="fr-F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475363" y="6351814"/>
            <a:ext cx="461894" cy="346420"/>
          </a:xfrm>
        </p:spPr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170465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 projet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Intelligence artificielle visant à simuler le comportement d’un utilisateur </a:t>
            </a:r>
            <a:r>
              <a:rPr lang="fr-FR" dirty="0" err="1" smtClean="0"/>
              <a:t>Twitter</a:t>
            </a:r>
            <a:endParaRPr lang="fr-FR" dirty="0" smtClean="0"/>
          </a:p>
          <a:p>
            <a:endParaRPr lang="fr-FR" dirty="0"/>
          </a:p>
          <a:p>
            <a:pPr lvl="1"/>
            <a:r>
              <a:rPr lang="fr-FR" dirty="0"/>
              <a:t>Exemples de bots existant: </a:t>
            </a:r>
          </a:p>
          <a:p>
            <a:pPr lvl="2"/>
            <a:r>
              <a:rPr lang="fr-FR" dirty="0" smtClean="0"/>
              <a:t>Le_Marsu </a:t>
            </a:r>
            <a:r>
              <a:rPr lang="fr-FR" dirty="0"/>
              <a:t>(</a:t>
            </a:r>
            <a:r>
              <a:rPr lang="fr-FR" dirty="0">
                <a:hlinkClick r:id="rId2"/>
              </a:rPr>
              <a:t>https://twitter.com/le_marsu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EnjoyTheFilm (</a:t>
            </a:r>
            <a:r>
              <a:rPr lang="fr-FR" dirty="0">
                <a:hlinkClick r:id="rId3"/>
              </a:rPr>
              <a:t>https://twitter.com/enjoythefilm</a:t>
            </a:r>
            <a:r>
              <a:rPr lang="fr-FR" dirty="0"/>
              <a:t>) </a:t>
            </a:r>
          </a:p>
          <a:p>
            <a:pPr lvl="2"/>
            <a:r>
              <a:rPr lang="fr-FR" dirty="0"/>
              <a:t>UrbanDictionnary (</a:t>
            </a:r>
            <a:r>
              <a:rPr lang="fr-FR" dirty="0">
                <a:hlinkClick r:id="rId4"/>
              </a:rPr>
              <a:t>https://twitter.com/urbandictionary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Qu’est-ce qu’un bot </a:t>
            </a:r>
            <a:r>
              <a:rPr lang="fr-FR" dirty="0" err="1"/>
              <a:t>Twitter</a:t>
            </a:r>
            <a:r>
              <a:rPr lang="fr-FR" dirty="0"/>
              <a:t> </a:t>
            </a:r>
            <a:r>
              <a:rPr lang="fr-FR" dirty="0" smtClean="0"/>
              <a:t>?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657" y="3110593"/>
            <a:ext cx="2590551" cy="2956152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u="sng" cap="small" dirty="0" smtClean="0"/>
              <a:t>Introduction </a:t>
            </a:r>
            <a:r>
              <a:rPr lang="fr-FR" u="sng" cap="small" dirty="0"/>
              <a:t>au </a:t>
            </a:r>
            <a:r>
              <a:rPr lang="fr-FR" u="sng" cap="small" dirty="0" smtClean="0"/>
              <a:t>projet</a:t>
            </a:r>
            <a:r>
              <a:rPr lang="fr-FR" cap="small" dirty="0" smtClean="0"/>
              <a:t>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275425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 au projet	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Système capable </a:t>
            </a:r>
          </a:p>
          <a:p>
            <a:pPr lvl="1"/>
            <a:r>
              <a:rPr lang="fr-FR" dirty="0" smtClean="0"/>
              <a:t>D’accéder à des sources de données externes</a:t>
            </a:r>
          </a:p>
          <a:p>
            <a:pPr lvl="1"/>
            <a:r>
              <a:rPr lang="fr-FR" dirty="0" smtClean="0"/>
              <a:t>De lire et de comprendre des questions posées par des utilisateurs</a:t>
            </a:r>
          </a:p>
          <a:p>
            <a:pPr lvl="1"/>
            <a:r>
              <a:rPr lang="fr-FR" dirty="0" smtClean="0"/>
              <a:t>D’apporter des réponses lisibles à ces questions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Particularités de N.A.R.V.I.S.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u="sng" cap="small" dirty="0" smtClean="0"/>
              <a:t>Introduction </a:t>
            </a:r>
            <a:r>
              <a:rPr lang="fr-FR" u="sng" cap="small" dirty="0"/>
              <a:t>au </a:t>
            </a:r>
            <a:r>
              <a:rPr lang="fr-FR" u="sng" cap="small" dirty="0" smtClean="0"/>
              <a:t>projet</a:t>
            </a:r>
            <a:r>
              <a:rPr lang="fr-FR" cap="small" dirty="0" smtClean="0"/>
              <a:t>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148497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 projet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Découvertes</a:t>
            </a:r>
          </a:p>
          <a:p>
            <a:pPr lvl="1"/>
            <a:r>
              <a:rPr lang="fr-FR" dirty="0"/>
              <a:t>Recherche sur une intelligence artificielle</a:t>
            </a:r>
          </a:p>
          <a:p>
            <a:pPr lvl="1"/>
            <a:r>
              <a:rPr lang="fr-FR" dirty="0"/>
              <a:t>Comprendre l’analyse </a:t>
            </a:r>
            <a:r>
              <a:rPr lang="fr-FR" dirty="0" smtClean="0"/>
              <a:t>sémantique</a:t>
            </a:r>
          </a:p>
          <a:p>
            <a:pPr marL="0" lvl="1" indent="0">
              <a:buNone/>
            </a:pPr>
            <a:endParaRPr lang="fr-FR" dirty="0"/>
          </a:p>
          <a:p>
            <a:r>
              <a:rPr lang="fr-FR" dirty="0"/>
              <a:t>Approfondissement </a:t>
            </a:r>
          </a:p>
          <a:p>
            <a:pPr lvl="1"/>
            <a:r>
              <a:rPr lang="fr-FR" dirty="0"/>
              <a:t>Architecture logicielle</a:t>
            </a:r>
          </a:p>
          <a:p>
            <a:pPr lvl="1"/>
            <a:r>
              <a:rPr lang="fr-FR" dirty="0"/>
              <a:t>Modélisation de données</a:t>
            </a:r>
          </a:p>
          <a:p>
            <a:pPr lvl="1"/>
            <a:r>
              <a:rPr lang="fr-FR" dirty="0"/>
              <a:t>Langage </a:t>
            </a:r>
            <a:r>
              <a:rPr lang="fr-FR" dirty="0" smtClean="0"/>
              <a:t>Java</a:t>
            </a:r>
          </a:p>
          <a:p>
            <a:pPr marL="0" lvl="1" indent="0">
              <a:buNone/>
            </a:pPr>
            <a:endParaRPr lang="fr-FR" dirty="0"/>
          </a:p>
          <a:p>
            <a:r>
              <a:rPr lang="fr-FR" dirty="0"/>
              <a:t>Expérience</a:t>
            </a:r>
          </a:p>
          <a:p>
            <a:pPr lvl="1"/>
            <a:r>
              <a:rPr lang="fr-FR" dirty="0"/>
              <a:t>Travail en équipe</a:t>
            </a:r>
          </a:p>
          <a:p>
            <a:pPr lvl="1"/>
            <a:r>
              <a:rPr lang="fr-FR" dirty="0"/>
              <a:t>Gestion de projet</a:t>
            </a:r>
          </a:p>
          <a:p>
            <a:pPr lvl="1"/>
            <a:r>
              <a:rPr lang="fr-FR" dirty="0"/>
              <a:t>Méthode agile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Nos motivations</a:t>
            </a:r>
          </a:p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u="sng" cap="small" dirty="0" smtClean="0"/>
              <a:t>Introduction </a:t>
            </a:r>
            <a:r>
              <a:rPr lang="fr-FR" u="sng" cap="small" dirty="0"/>
              <a:t>au </a:t>
            </a:r>
            <a:r>
              <a:rPr lang="fr-FR" u="sng" cap="small" dirty="0" smtClean="0"/>
              <a:t>projet</a:t>
            </a:r>
            <a:r>
              <a:rPr lang="fr-FR" cap="small" dirty="0" smtClean="0"/>
              <a:t>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7374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Objectifs principaux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N.A.R.V.I.S</a:t>
            </a:r>
          </a:p>
          <a:p>
            <a:pPr lvl="1"/>
            <a:r>
              <a:rPr lang="fr-FR" dirty="0" smtClean="0"/>
              <a:t>Interfacer </a:t>
            </a:r>
            <a:r>
              <a:rPr lang="fr-FR" dirty="0"/>
              <a:t>avec l’API Twitter</a:t>
            </a:r>
            <a:r>
              <a:rPr lang="fr-FR" dirty="0" smtClean="0"/>
              <a:t>.</a:t>
            </a:r>
            <a:endParaRPr lang="fr-FR" dirty="0"/>
          </a:p>
          <a:p>
            <a:pPr lvl="1"/>
            <a:r>
              <a:rPr lang="fr-FR" dirty="0"/>
              <a:t>Analyser la sémantique des </a:t>
            </a:r>
            <a:r>
              <a:rPr lang="fr-FR" dirty="0" smtClean="0"/>
              <a:t>tweets</a:t>
            </a:r>
            <a:endParaRPr lang="fr-FR" dirty="0"/>
          </a:p>
          <a:p>
            <a:pPr lvl="1"/>
            <a:r>
              <a:rPr lang="fr-FR" dirty="0"/>
              <a:t>Réalisation d’actions correspondantes</a:t>
            </a:r>
          </a:p>
          <a:p>
            <a:pPr lvl="2"/>
            <a:r>
              <a:rPr lang="fr-FR" dirty="0" smtClean="0"/>
              <a:t>Basées sur différents modules</a:t>
            </a:r>
            <a:endParaRPr lang="fr-FR" dirty="0"/>
          </a:p>
          <a:p>
            <a:pPr lvl="1"/>
            <a:r>
              <a:rPr lang="fr-FR" dirty="0"/>
              <a:t>Construire un tweet de </a:t>
            </a:r>
            <a:r>
              <a:rPr lang="fr-FR" dirty="0" smtClean="0"/>
              <a:t>réponse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Projet</a:t>
            </a:r>
          </a:p>
          <a:p>
            <a:pPr lvl="1"/>
            <a:r>
              <a:rPr lang="fr-FR" dirty="0" smtClean="0"/>
              <a:t>Travail avec la méthode Scrum</a:t>
            </a:r>
          </a:p>
          <a:p>
            <a:pPr lvl="1"/>
            <a:r>
              <a:rPr lang="fr-FR" dirty="0" smtClean="0"/>
              <a:t>Travail en équipe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u="sng" cap="small" dirty="0"/>
              <a:t>Objectifs principaux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3284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Séparation du projets en 3 parties</a:t>
            </a:r>
          </a:p>
          <a:p>
            <a:pPr lvl="1"/>
            <a:r>
              <a:rPr lang="fr-FR" dirty="0" smtClean="0"/>
              <a:t>Entrées</a:t>
            </a:r>
          </a:p>
          <a:p>
            <a:pPr lvl="2"/>
            <a:r>
              <a:rPr lang="fr-FR" dirty="0" smtClean="0"/>
              <a:t>Interface utilisateur (</a:t>
            </a:r>
            <a:r>
              <a:rPr lang="fr-FR" dirty="0" err="1" smtClean="0"/>
              <a:t>Twitter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Accès aux données</a:t>
            </a:r>
          </a:p>
          <a:p>
            <a:pPr lvl="1"/>
            <a:r>
              <a:rPr lang="fr-FR" dirty="0" smtClean="0"/>
              <a:t>Moteur de traitement</a:t>
            </a:r>
          </a:p>
          <a:p>
            <a:pPr lvl="1"/>
            <a:r>
              <a:rPr lang="fr-FR" dirty="0" smtClean="0"/>
              <a:t>Sorties</a:t>
            </a:r>
          </a:p>
          <a:p>
            <a:pPr lvl="2"/>
            <a:r>
              <a:rPr lang="fr-FR" dirty="0"/>
              <a:t>Interface utilisateur (</a:t>
            </a:r>
            <a:r>
              <a:rPr lang="fr-FR" dirty="0" err="1" smtClean="0"/>
              <a:t>Twitter</a:t>
            </a:r>
            <a:r>
              <a:rPr lang="fr-FR" dirty="0"/>
              <a:t>)</a:t>
            </a:r>
            <a:endParaRPr lang="fr-FR" dirty="0" smtClean="0"/>
          </a:p>
          <a:p>
            <a:pPr marL="0" lvl="1" indent="0">
              <a:buNone/>
            </a:pPr>
            <a:endParaRPr lang="fr-FR" dirty="0" smtClean="0"/>
          </a:p>
          <a:p>
            <a:r>
              <a:rPr lang="fr-FR" dirty="0" smtClean="0"/>
              <a:t>Les entrées est les sorties sont modulaires</a:t>
            </a:r>
          </a:p>
          <a:p>
            <a:pPr lvl="1"/>
            <a:r>
              <a:rPr lang="fr-FR" dirty="0" smtClean="0"/>
              <a:t>Différentes sources d’information</a:t>
            </a:r>
          </a:p>
          <a:p>
            <a:pPr lvl="2"/>
            <a:r>
              <a:rPr lang="fr-FR" dirty="0" smtClean="0"/>
              <a:t>Dépendent du contexte et des besoins de NARVIS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u="sng" cap="small" dirty="0"/>
              <a:t>Architecture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310552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TODO : Schéma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Architecture des </a:t>
            </a:r>
            <a:r>
              <a:rPr lang="fr-FR" dirty="0" smtClean="0"/>
              <a:t>entrée / sorties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u="sng" cap="small" dirty="0"/>
              <a:t>Architecture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19664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Architecture du moteur de traitement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u="sng" cap="small" dirty="0"/>
              <a:t>Architecture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6241"/>
            <a:ext cx="12192000" cy="363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9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606</TotalTime>
  <Words>789</Words>
  <Application>Microsoft Office PowerPoint</Application>
  <PresentationFormat>Grand écran</PresentationFormat>
  <Paragraphs>165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Franklin Gothic Book</vt:lpstr>
      <vt:lpstr>Franklin Gothic Medium</vt:lpstr>
      <vt:lpstr>Tunga</vt:lpstr>
      <vt:lpstr>Wingdings</vt:lpstr>
      <vt:lpstr>Angles</vt:lpstr>
      <vt:lpstr>N.A.R.V.I.S.</vt:lpstr>
      <vt:lpstr>Plan</vt:lpstr>
      <vt:lpstr>Introduction au projet </vt:lpstr>
      <vt:lpstr>Introduction au projet </vt:lpstr>
      <vt:lpstr>Introduction au projet </vt:lpstr>
      <vt:lpstr>Objectifs principaux</vt:lpstr>
      <vt:lpstr>Architecture</vt:lpstr>
      <vt:lpstr>Architecture</vt:lpstr>
      <vt:lpstr>Architecture</vt:lpstr>
      <vt:lpstr>Gestion de projet</vt:lpstr>
      <vt:lpstr>Gestion de projet</vt:lpstr>
      <vt:lpstr>Gestion de projet</vt:lpstr>
      <vt:lpstr>Gestion de projet</vt:lpstr>
      <vt:lpstr>Choix technologiques</vt:lpstr>
      <vt:lpstr>Choix technologiques</vt:lpstr>
      <vt:lpstr>Travaux préparatoires</vt:lpstr>
      <vt:lpstr>MERCI DE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Puma</dc:creator>
  <cp:lastModifiedBy>Yoann LE MOUEL</cp:lastModifiedBy>
  <cp:revision>222</cp:revision>
  <dcterms:created xsi:type="dcterms:W3CDTF">2015-04-10T07:24:35Z</dcterms:created>
  <dcterms:modified xsi:type="dcterms:W3CDTF">2015-04-15T10:13:31Z</dcterms:modified>
</cp:coreProperties>
</file>