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njoythefilm" TargetMode="External"/><Relationship Id="rId2" Type="http://schemas.openxmlformats.org/officeDocument/2006/relationships/hyperlink" Target="https://twitter.com/le_mars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urbandictiona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N.A.R.V.I.S.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br>
              <a:rPr lang="fr-FR" dirty="0" smtClean="0"/>
            </a:br>
            <a:r>
              <a:rPr lang="fr-FR" dirty="0" smtClean="0"/>
              <a:t>TODO : Schéma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du moteur de traitement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79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br>
              <a:rPr lang="fr-FR" dirty="0" smtClean="0"/>
            </a:br>
            <a:r>
              <a:rPr lang="fr-FR" dirty="0" smtClean="0"/>
              <a:t>TODO : Schéma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des sorties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43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  <a:br>
              <a:rPr lang="fr-FR" dirty="0" smtClean="0"/>
            </a:br>
            <a:r>
              <a:rPr lang="fr-FR" sz="2500" dirty="0" smtClean="0"/>
              <a:t>Méthode agile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Utilisation de la méthode </a:t>
            </a:r>
            <a:r>
              <a:rPr lang="fr-FR" dirty="0" err="1" smtClean="0">
                <a:solidFill>
                  <a:schemeClr val="tx1"/>
                </a:solidFill>
              </a:rPr>
              <a:t>Scrum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Constitution de l’équipe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Product </a:t>
            </a:r>
            <a:r>
              <a:rPr lang="fr-FR" dirty="0" err="1" smtClean="0">
                <a:solidFill>
                  <a:schemeClr val="tx1"/>
                </a:solidFill>
              </a:rPr>
              <a:t>Owner</a:t>
            </a:r>
            <a:r>
              <a:rPr lang="fr-FR" dirty="0" smtClean="0">
                <a:solidFill>
                  <a:schemeClr val="tx1"/>
                </a:solidFill>
              </a:rPr>
              <a:t> : Alban BONNET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Scrum</a:t>
            </a:r>
            <a:r>
              <a:rPr lang="fr-FR" dirty="0" smtClean="0">
                <a:solidFill>
                  <a:schemeClr val="tx1"/>
                </a:solidFill>
              </a:rPr>
              <a:t> Master : Yoann LE MOUËL 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Développeurs : Raphaël BLIN, Charles COQUE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Outils à mettre en place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Backlogs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Scrum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boards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4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Programmation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Langage Java 1.8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IDE </a:t>
            </a:r>
            <a:r>
              <a:rPr lang="fr-FR" dirty="0" err="1" smtClean="0">
                <a:solidFill>
                  <a:schemeClr val="tx1"/>
                </a:solidFill>
              </a:rPr>
              <a:t>Netbeans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Base de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NoSQL</a:t>
            </a:r>
            <a:r>
              <a:rPr lang="fr-FR" dirty="0" smtClean="0">
                <a:solidFill>
                  <a:schemeClr val="tx1"/>
                </a:solidFill>
              </a:rPr>
              <a:t> : Architecture fichiers JSON/XML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Gestionnaire de version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Git en dépôt public sur </a:t>
            </a:r>
            <a:r>
              <a:rPr lang="fr-FR" dirty="0" err="1" smtClean="0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1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Travaux préparatoires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Lecture de thèses sur des études d’analyse sémantiques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de solutions existantes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Bot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Parseur sémantique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d’outils de gestion de projet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Fonctionnement de l’API </a:t>
            </a:r>
            <a:r>
              <a:rPr lang="fr-FR" dirty="0" smtClean="0">
                <a:solidFill>
                  <a:schemeClr val="tx1"/>
                </a:solidFill>
              </a:rPr>
              <a:t>Twitter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Fonctionnement de </a:t>
            </a:r>
            <a:r>
              <a:rPr lang="fr-FR" smtClean="0">
                <a:solidFill>
                  <a:schemeClr val="tx1"/>
                </a:solidFill>
              </a:rPr>
              <a:t>l’API Météo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9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MERCI DE VOTRE ATTENTION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47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Introduction au projet	</a:t>
            </a:r>
          </a:p>
          <a:p>
            <a:pPr lvl="1"/>
            <a:r>
              <a:rPr lang="fr-FR" dirty="0" smtClean="0">
                <a:solidFill>
                  <a:schemeClr val="accent6"/>
                </a:solidFill>
              </a:rPr>
              <a:t>Parler de nos motivations – Explications bot twitter : FAIT</a:t>
            </a:r>
            <a:endParaRPr lang="fr-FR" dirty="0">
              <a:solidFill>
                <a:schemeClr val="accent6"/>
              </a:solidFill>
            </a:endParaRPr>
          </a:p>
          <a:p>
            <a:r>
              <a:rPr lang="fr-FR" dirty="0" smtClean="0"/>
              <a:t>Objectifs principaux : FAIT </a:t>
            </a:r>
          </a:p>
          <a:p>
            <a:pPr lvl="1"/>
            <a:r>
              <a:rPr lang="fr-FR" dirty="0" smtClean="0">
                <a:solidFill>
                  <a:schemeClr val="accent6"/>
                </a:solidFill>
              </a:rPr>
              <a:t>User stories</a:t>
            </a:r>
          </a:p>
          <a:p>
            <a:r>
              <a:rPr lang="fr-FR" dirty="0" smtClean="0"/>
              <a:t>Architecture</a:t>
            </a:r>
          </a:p>
          <a:p>
            <a:pPr lvl="1"/>
            <a:r>
              <a:rPr lang="fr-FR" dirty="0" smtClean="0">
                <a:solidFill>
                  <a:schemeClr val="accent6"/>
                </a:solidFill>
              </a:rPr>
              <a:t>Définition des modules, </a:t>
            </a:r>
          </a:p>
          <a:p>
            <a:r>
              <a:rPr lang="fr-FR" dirty="0" smtClean="0"/>
              <a:t>Gestion du projet</a:t>
            </a:r>
          </a:p>
          <a:p>
            <a:pPr lvl="1"/>
            <a:r>
              <a:rPr lang="fr-FR" dirty="0" err="1" smtClean="0">
                <a:solidFill>
                  <a:schemeClr val="accent6"/>
                </a:solidFill>
              </a:rPr>
              <a:t>Scrum</a:t>
            </a:r>
            <a:r>
              <a:rPr lang="fr-FR" dirty="0" smtClean="0">
                <a:solidFill>
                  <a:schemeClr val="accent6"/>
                </a:solidFill>
              </a:rPr>
              <a:t>  – Compétences techniques de chacun – Equipe</a:t>
            </a:r>
          </a:p>
          <a:p>
            <a:r>
              <a:rPr lang="fr-FR" dirty="0" smtClean="0"/>
              <a:t>Choix technologiques</a:t>
            </a:r>
          </a:p>
          <a:p>
            <a:r>
              <a:rPr lang="fr-FR" dirty="0" smtClean="0"/>
              <a:t>Travaux préparatoires</a:t>
            </a: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chemeClr val="accent6"/>
                </a:solidFill>
              </a:rPr>
              <a:t>METTRE LE PLAN EN BAS DE PAGE</a:t>
            </a:r>
            <a:endParaRPr lang="fr-FR" dirty="0">
              <a:solidFill>
                <a:schemeClr val="accent6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65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au projet	</a:t>
            </a:r>
            <a:br>
              <a:rPr lang="fr-FR" dirty="0" smtClean="0"/>
            </a:br>
            <a:r>
              <a:rPr lang="fr-FR" sz="2500" dirty="0" smtClean="0"/>
              <a:t>Qu’est-ce qu’un bot Twitter ?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artificielle visant à simuler le comportement d’un </a:t>
            </a:r>
            <a:r>
              <a:rPr lang="fr-FR" dirty="0" smtClean="0"/>
              <a:t>utilisateur</a:t>
            </a:r>
            <a:r>
              <a:rPr lang="fr-FR" dirty="0"/>
              <a:t> </a:t>
            </a:r>
            <a:r>
              <a:rPr lang="fr-FR" dirty="0" smtClean="0"/>
              <a:t>Twitter</a:t>
            </a:r>
          </a:p>
          <a:p>
            <a:pPr lvl="1"/>
            <a:r>
              <a:rPr lang="fr-FR" dirty="0" smtClean="0"/>
              <a:t>Exemples de bots existant: </a:t>
            </a:r>
          </a:p>
          <a:p>
            <a:pPr lvl="2"/>
            <a:r>
              <a:rPr lang="fr-FR" dirty="0" err="1"/>
              <a:t>Le_Marsu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https://twitter.com/le_marsu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EnjoyTheFilm</a:t>
            </a:r>
            <a:r>
              <a:rPr lang="fr-FR" dirty="0"/>
              <a:t> (</a:t>
            </a:r>
            <a:r>
              <a:rPr lang="fr-FR" dirty="0">
                <a:hlinkClick r:id="rId3"/>
              </a:rPr>
              <a:t>https://twitter.com/enjoythefilm</a:t>
            </a:r>
            <a:r>
              <a:rPr lang="fr-FR" dirty="0"/>
              <a:t>) </a:t>
            </a:r>
          </a:p>
          <a:p>
            <a:pPr lvl="2"/>
            <a:r>
              <a:rPr lang="fr-FR" dirty="0" err="1"/>
              <a:t>UrbanDictionnary</a:t>
            </a:r>
            <a:r>
              <a:rPr lang="fr-FR" dirty="0"/>
              <a:t> (</a:t>
            </a:r>
            <a:r>
              <a:rPr lang="fr-FR" dirty="0">
                <a:hlinkClick r:id="rId4"/>
              </a:rPr>
              <a:t>https://twitter.com/urbandictionary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0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  <a:br>
              <a:rPr lang="fr-FR" dirty="0"/>
            </a:br>
            <a:r>
              <a:rPr lang="fr-FR" sz="2500" dirty="0" smtClean="0"/>
              <a:t>Particularités de N.A.R.V.I.S.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capable </a:t>
            </a:r>
          </a:p>
          <a:p>
            <a:pPr lvl="1"/>
            <a:r>
              <a:rPr lang="fr-FR" dirty="0" smtClean="0"/>
              <a:t>D’accéder à des sources de données externes</a:t>
            </a:r>
          </a:p>
          <a:p>
            <a:pPr lvl="1"/>
            <a:r>
              <a:rPr lang="fr-FR" dirty="0" smtClean="0"/>
              <a:t>De lire et de comprendre des questions posées par des utilisateurs</a:t>
            </a:r>
          </a:p>
          <a:p>
            <a:pPr lvl="1"/>
            <a:r>
              <a:rPr lang="fr-FR" dirty="0" smtClean="0"/>
              <a:t>D’apporter des réponses lisibles à ces 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97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  <a:br>
              <a:rPr lang="fr-FR" dirty="0"/>
            </a:br>
            <a:r>
              <a:rPr lang="fr-FR" sz="2500" dirty="0" smtClean="0"/>
              <a:t>Nos motivations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95775"/>
          </a:xfrm>
        </p:spPr>
        <p:txBody>
          <a:bodyPr/>
          <a:lstStyle/>
          <a:p>
            <a:r>
              <a:rPr lang="fr-FR" dirty="0" smtClean="0"/>
              <a:t>Découvertes</a:t>
            </a:r>
          </a:p>
          <a:p>
            <a:pPr lvl="1"/>
            <a:r>
              <a:rPr lang="fr-FR" dirty="0" smtClean="0"/>
              <a:t>Recherche sur une intelligence artificielle</a:t>
            </a:r>
          </a:p>
          <a:p>
            <a:pPr lvl="1"/>
            <a:r>
              <a:rPr lang="fr-FR" dirty="0" smtClean="0"/>
              <a:t>Comprendre l’analyse sémantique</a:t>
            </a:r>
          </a:p>
          <a:p>
            <a:r>
              <a:rPr lang="fr-FR" dirty="0" smtClean="0"/>
              <a:t>Approfondissement </a:t>
            </a:r>
          </a:p>
          <a:p>
            <a:pPr lvl="1"/>
            <a:r>
              <a:rPr lang="fr-FR" dirty="0" smtClean="0"/>
              <a:t>Architecture logicielle</a:t>
            </a:r>
          </a:p>
          <a:p>
            <a:pPr lvl="1"/>
            <a:r>
              <a:rPr lang="fr-FR" dirty="0" smtClean="0"/>
              <a:t>Modélisation de données</a:t>
            </a:r>
          </a:p>
          <a:p>
            <a:pPr lvl="1"/>
            <a:r>
              <a:rPr lang="fr-FR" dirty="0" smtClean="0"/>
              <a:t>Langage Java</a:t>
            </a:r>
          </a:p>
          <a:p>
            <a:r>
              <a:rPr lang="fr-FR" dirty="0" smtClean="0"/>
              <a:t>Expérience</a:t>
            </a:r>
          </a:p>
          <a:p>
            <a:pPr lvl="1"/>
            <a:r>
              <a:rPr lang="fr-FR" dirty="0" smtClean="0"/>
              <a:t>Travail en équipe</a:t>
            </a:r>
          </a:p>
          <a:p>
            <a:pPr lvl="1"/>
            <a:r>
              <a:rPr lang="fr-FR" dirty="0" smtClean="0"/>
              <a:t>Gestion de projet</a:t>
            </a:r>
          </a:p>
          <a:p>
            <a:pPr lvl="1"/>
            <a:r>
              <a:rPr lang="fr-FR" dirty="0" smtClean="0"/>
              <a:t>Méthode agile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202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principaux</a:t>
            </a:r>
            <a:br>
              <a:rPr lang="fr-FR" dirty="0" smtClean="0"/>
            </a:b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N.A.R.V.I.S</a:t>
            </a:r>
          </a:p>
          <a:p>
            <a:pPr lvl="1"/>
            <a:r>
              <a:rPr lang="fr-FR" dirty="0" smtClean="0"/>
              <a:t>Interfacer </a:t>
            </a:r>
            <a:r>
              <a:rPr lang="fr-FR" dirty="0"/>
              <a:t>avec l’API Twitter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/>
              <a:t>Analyser la sémantique des </a:t>
            </a:r>
            <a:r>
              <a:rPr lang="fr-FR" dirty="0" smtClean="0"/>
              <a:t>tweets</a:t>
            </a:r>
            <a:endParaRPr lang="fr-FR" dirty="0"/>
          </a:p>
          <a:p>
            <a:pPr lvl="1"/>
            <a:r>
              <a:rPr lang="fr-FR" dirty="0"/>
              <a:t>Réalisation d’actions correspondantes</a:t>
            </a:r>
          </a:p>
          <a:p>
            <a:pPr lvl="2"/>
            <a:r>
              <a:rPr lang="fr-FR" dirty="0" smtClean="0"/>
              <a:t>Basées sur différents modules</a:t>
            </a:r>
            <a:endParaRPr lang="fr-FR" dirty="0"/>
          </a:p>
          <a:p>
            <a:pPr lvl="1"/>
            <a:r>
              <a:rPr lang="fr-FR" dirty="0"/>
              <a:t>Construire un tweet de </a:t>
            </a:r>
            <a:r>
              <a:rPr lang="fr-FR" dirty="0" smtClean="0"/>
              <a:t>réponse</a:t>
            </a:r>
          </a:p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Travail avec la méthode </a:t>
            </a:r>
            <a:r>
              <a:rPr lang="fr-FR" dirty="0" err="1" smtClean="0"/>
              <a:t>Scrum</a:t>
            </a:r>
            <a:endParaRPr lang="fr-FR" dirty="0" smtClean="0"/>
          </a:p>
          <a:p>
            <a:pPr lvl="1"/>
            <a:r>
              <a:rPr lang="fr-FR" dirty="0" smtClean="0"/>
              <a:t>Travail en équipe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45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principaux</a:t>
            </a:r>
            <a:br>
              <a:rPr lang="fr-FR" dirty="0"/>
            </a:br>
            <a:r>
              <a:rPr lang="fr-FR" sz="2500" dirty="0" smtClean="0"/>
              <a:t>User stories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utilisateur tweet :  @</a:t>
            </a:r>
            <a:r>
              <a:rPr lang="fr-FR" dirty="0" err="1"/>
              <a:t>Narvis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weather</a:t>
            </a:r>
            <a:r>
              <a:rPr lang="fr-FR" dirty="0"/>
              <a:t> in </a:t>
            </a:r>
            <a:r>
              <a:rPr lang="fr-FR" dirty="0" err="1"/>
              <a:t>Nimes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The </a:t>
            </a:r>
            <a:r>
              <a:rPr lang="fr-FR" dirty="0" err="1"/>
              <a:t>weather</a:t>
            </a:r>
            <a:r>
              <a:rPr lang="fr-FR" dirty="0"/>
              <a:t> in </a:t>
            </a:r>
            <a:r>
              <a:rPr lang="fr-FR" dirty="0" err="1"/>
              <a:t>Nimes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Un utilisateur tweet : @</a:t>
            </a:r>
            <a:r>
              <a:rPr lang="fr-FR" dirty="0" err="1"/>
              <a:t>Narvis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tell me the 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please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</a:t>
            </a:r>
            <a:r>
              <a:rPr lang="fr-FR" dirty="0" err="1"/>
              <a:t>Yes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Un utilisateur tweet : @</a:t>
            </a:r>
            <a:r>
              <a:rPr lang="fr-FR" dirty="0" err="1"/>
              <a:t>Narvis</a:t>
            </a:r>
            <a:r>
              <a:rPr lang="fr-FR" dirty="0"/>
              <a:t> How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busy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80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br>
              <a:rPr lang="fr-FR" dirty="0" smtClean="0"/>
            </a:br>
            <a:r>
              <a:rPr lang="fr-FR" sz="2500" dirty="0" smtClean="0"/>
              <a:t>Introduction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du projets en 3 parties</a:t>
            </a:r>
          </a:p>
          <a:p>
            <a:pPr lvl="1"/>
            <a:r>
              <a:rPr lang="fr-FR" dirty="0" smtClean="0"/>
              <a:t>Entrées</a:t>
            </a:r>
          </a:p>
          <a:p>
            <a:pPr lvl="2"/>
            <a:r>
              <a:rPr lang="fr-FR" dirty="0" smtClean="0"/>
              <a:t>Interface utilisateur</a:t>
            </a:r>
          </a:p>
          <a:p>
            <a:pPr lvl="2"/>
            <a:r>
              <a:rPr lang="fr-FR" dirty="0" smtClean="0"/>
              <a:t>Accès aux données</a:t>
            </a:r>
          </a:p>
          <a:p>
            <a:pPr lvl="1"/>
            <a:r>
              <a:rPr lang="fr-FR" dirty="0" smtClean="0"/>
              <a:t>Moteur de traitement</a:t>
            </a:r>
          </a:p>
          <a:p>
            <a:pPr lvl="1"/>
            <a:r>
              <a:rPr lang="fr-FR" dirty="0" smtClean="0"/>
              <a:t>Sorties</a:t>
            </a:r>
          </a:p>
          <a:p>
            <a:r>
              <a:rPr lang="fr-FR" dirty="0" smtClean="0"/>
              <a:t>Les entrées est les sorties sont modulaires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52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</a:t>
            </a:r>
            <a:br>
              <a:rPr lang="fr-FR" dirty="0" smtClean="0"/>
            </a:br>
            <a:r>
              <a:rPr lang="fr-FR" dirty="0" smtClean="0"/>
              <a:t>TODO	 : Schéma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des entrées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7826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338</Words>
  <Application>Microsoft Office PowerPoint</Application>
  <PresentationFormat>Grand écran</PresentationFormat>
  <Paragraphs>96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Brin</vt:lpstr>
      <vt:lpstr>N.A.R.V.I.S.</vt:lpstr>
      <vt:lpstr>Plan</vt:lpstr>
      <vt:lpstr>Introduction au projet  Qu’est-ce qu’un bot Twitter ?</vt:lpstr>
      <vt:lpstr>Introduction au projet  Particularités de N.A.R.V.I.S.</vt:lpstr>
      <vt:lpstr>Introduction au projet  Nos motivations</vt:lpstr>
      <vt:lpstr>Objectifs principaux </vt:lpstr>
      <vt:lpstr>Objectifs principaux User stories</vt:lpstr>
      <vt:lpstr>Architecture Introduction</vt:lpstr>
      <vt:lpstr>Architecture  TODO  : Schéma</vt:lpstr>
      <vt:lpstr>Architecture TODO : Schéma</vt:lpstr>
      <vt:lpstr>Architecture TODO : Schéma</vt:lpstr>
      <vt:lpstr>Gestion de projet Méthode agile</vt:lpstr>
      <vt:lpstr>Choix technologiques</vt:lpstr>
      <vt:lpstr>Travaux préparatoires  </vt:lpstr>
      <vt:lpstr>MERCI DE VOTRE ATTENTION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Puma</dc:creator>
  <cp:lastModifiedBy>Puma</cp:lastModifiedBy>
  <cp:revision>99</cp:revision>
  <dcterms:created xsi:type="dcterms:W3CDTF">2015-04-10T07:24:35Z</dcterms:created>
  <dcterms:modified xsi:type="dcterms:W3CDTF">2015-04-12T10:11:33Z</dcterms:modified>
</cp:coreProperties>
</file>