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71" r:id="rId4"/>
    <p:sldId id="259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17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 : Schéma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 : Schéma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sorties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des </a:t>
            </a:r>
            <a:r>
              <a:rPr lang="fr-FR" dirty="0" smtClean="0"/>
              <a:t>outils </a:t>
            </a:r>
            <a:r>
              <a:rPr lang="fr-FR" dirty="0" err="1" smtClean="0">
                <a:solidFill>
                  <a:schemeClr val="tx1"/>
                </a:solidFill>
              </a:rPr>
              <a:t>Scrum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Product </a:t>
            </a:r>
            <a:r>
              <a:rPr lang="fr-FR" dirty="0" err="1" smtClean="0">
                <a:solidFill>
                  <a:schemeClr val="tx1"/>
                </a:solidFill>
              </a:rPr>
              <a:t>Owner</a:t>
            </a:r>
            <a:r>
              <a:rPr lang="fr-FR" dirty="0" smtClean="0">
                <a:solidFill>
                  <a:schemeClr val="tx1"/>
                </a:solidFill>
              </a:rPr>
              <a:t> : Alban BONNET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Scrum</a:t>
            </a:r>
            <a:r>
              <a:rPr lang="fr-FR" dirty="0" smtClean="0">
                <a:solidFill>
                  <a:schemeClr val="tx1"/>
                </a:solidFill>
              </a:rPr>
              <a:t> Master : Yoann LE MOUËL 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Développeurs : Raphaël BLIN, Charles COQUE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Outils à mettre en place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Backlogs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Scrum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boards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</a:t>
            </a:r>
            <a:r>
              <a:rPr lang="fr-FR" dirty="0" err="1" smtClean="0">
                <a:solidFill>
                  <a:schemeClr val="tx1"/>
                </a:solidFill>
              </a:rPr>
              <a:t>Netbeans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NoSQL</a:t>
            </a:r>
            <a:r>
              <a:rPr lang="fr-FR" dirty="0" smtClean="0">
                <a:solidFill>
                  <a:schemeClr val="tx1"/>
                </a:solidFill>
              </a:rPr>
              <a:t> : Architecture fichiers JSON/XML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Gestionnaire de version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Git en dépôt public sur </a:t>
            </a:r>
            <a:r>
              <a:rPr lang="fr-FR" dirty="0" err="1" smtClean="0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d’outils de gestion de </a:t>
            </a:r>
            <a:r>
              <a:rPr lang="fr-FR" dirty="0" smtClean="0">
                <a:solidFill>
                  <a:schemeClr val="tx1"/>
                </a:solidFill>
              </a:rPr>
              <a:t>projet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</a:t>
            </a:r>
            <a:r>
              <a:rPr lang="fr-FR" dirty="0" err="1" smtClean="0">
                <a:solidFill>
                  <a:schemeClr val="tx1"/>
                </a:solidFill>
              </a:rPr>
              <a:t>Twitter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Météo (</a:t>
            </a:r>
            <a:r>
              <a:rPr lang="fr-FR" dirty="0" err="1" smtClean="0">
                <a:solidFill>
                  <a:schemeClr val="tx1"/>
                </a:solidFill>
              </a:rPr>
              <a:t>OpenWeatherMap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  <a:r>
              <a:rPr lang="fr-FR" dirty="0"/>
              <a:t> </a:t>
            </a:r>
            <a:r>
              <a:rPr lang="fr-FR" dirty="0" smtClean="0"/>
              <a:t>//</a:t>
            </a:r>
            <a:r>
              <a:rPr lang="fr-FR" dirty="0" smtClean="0">
                <a:solidFill>
                  <a:schemeClr val="accent6"/>
                </a:solidFill>
              </a:rPr>
              <a:t>Parler de nos motivations – Explications bot twitter : FAIT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 //</a:t>
            </a:r>
            <a:r>
              <a:rPr lang="fr-FR" dirty="0" smtClean="0">
                <a:solidFill>
                  <a:schemeClr val="accent6"/>
                </a:solidFill>
              </a:rPr>
              <a:t>User stories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 //</a:t>
            </a:r>
            <a:r>
              <a:rPr lang="fr-FR" dirty="0" smtClean="0">
                <a:solidFill>
                  <a:schemeClr val="accent6"/>
                </a:solidFill>
              </a:rPr>
              <a:t>Définition des modules, 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 //</a:t>
            </a:r>
            <a:r>
              <a:rPr lang="fr-FR" dirty="0" err="1" smtClean="0">
                <a:solidFill>
                  <a:schemeClr val="accent6"/>
                </a:solidFill>
              </a:rPr>
              <a:t>Scrum</a:t>
            </a:r>
            <a:r>
              <a:rPr lang="fr-FR" dirty="0" smtClean="0">
                <a:solidFill>
                  <a:schemeClr val="accent6"/>
                </a:solidFill>
              </a:rPr>
              <a:t>  – Compétences techniques de chacun – Equipe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chemeClr val="accent6"/>
                </a:solidFill>
              </a:rPr>
              <a:t>//METTRE LE PLAN EN BAS DE PAGE</a:t>
            </a: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err="1"/>
              <a:t>Twitter</a:t>
            </a:r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err="1"/>
              <a:t>Le_Marsu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EnjoyTheFilm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 err="1"/>
              <a:t>UrbanDictionnary</a:t>
            </a:r>
            <a:r>
              <a:rPr lang="fr-FR" dirty="0"/>
              <a:t>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</a:t>
            </a:r>
            <a:r>
              <a:rPr lang="fr-FR" dirty="0" err="1"/>
              <a:t>Twitter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projet	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capable </a:t>
            </a:r>
          </a:p>
          <a:p>
            <a:pPr lvl="1"/>
            <a:r>
              <a:rPr lang="fr-FR" dirty="0" smtClean="0"/>
              <a:t>D’accéder à des sources de données externes</a:t>
            </a:r>
          </a:p>
          <a:p>
            <a:pPr lvl="1"/>
            <a:r>
              <a:rPr lang="fr-FR" dirty="0" smtClean="0"/>
              <a:t>De lire et de comprendre des questions posées par des utilisateurs</a:t>
            </a:r>
          </a:p>
          <a:p>
            <a:pPr lvl="1"/>
            <a:r>
              <a:rPr lang="fr-FR" dirty="0" smtClean="0"/>
              <a:t>D’apporter des réponses lisibles à ces questions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Particularités de N.A.R.V.I.S.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4849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sémantique</a:t>
            </a:r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Java</a:t>
            </a:r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</a:t>
            </a:r>
            <a:r>
              <a:rPr lang="fr-FR" dirty="0" err="1" smtClean="0"/>
              <a:t>Scrum</a:t>
            </a:r>
            <a:endParaRPr lang="fr-FR" dirty="0" smtClean="0"/>
          </a:p>
          <a:p>
            <a:pPr lvl="1"/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</a:t>
            </a:r>
            <a:r>
              <a:rPr lang="fr-FR" dirty="0" smtClean="0"/>
              <a:t>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utilisateur tweet : 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tell me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please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</a:t>
            </a:r>
            <a:r>
              <a:rPr lang="fr-FR" dirty="0" err="1"/>
              <a:t>Yes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How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busy</a:t>
            </a:r>
            <a:r>
              <a:rPr lang="fr-FR" dirty="0"/>
              <a:t>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User stories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r>
              <a:rPr lang="fr-FR" dirty="0" smtClean="0"/>
              <a:t>Les entrées est les sorties sont modulaires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	 : Schéma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entrées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243</TotalTime>
  <Words>673</Words>
  <Application>Microsoft Office PowerPoint</Application>
  <PresentationFormat>Personnalisé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Angles</vt:lpstr>
      <vt:lpstr>N.A.R.V.I.S.</vt:lpstr>
      <vt:lpstr>Plan</vt:lpstr>
      <vt:lpstr>Introduction au projet </vt:lpstr>
      <vt:lpstr>Introduction au projet </vt:lpstr>
      <vt:lpstr>Introduction au projet </vt:lpstr>
      <vt:lpstr>Objectifs principaux</vt:lpstr>
      <vt:lpstr>Objectifs principaux</vt:lpstr>
      <vt:lpstr>Architecture</vt:lpstr>
      <vt:lpstr>Architecture </vt:lpstr>
      <vt:lpstr>Architecture</vt:lpstr>
      <vt:lpstr>Architecture</vt:lpstr>
      <vt:lpstr>Gestion de projet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Yoann</cp:lastModifiedBy>
  <cp:revision>168</cp:revision>
  <dcterms:created xsi:type="dcterms:W3CDTF">2015-04-10T07:24:35Z</dcterms:created>
  <dcterms:modified xsi:type="dcterms:W3CDTF">2015-04-12T19:04:45Z</dcterms:modified>
</cp:coreProperties>
</file>