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1" r:id="rId6"/>
    <p:sldId id="263" r:id="rId7"/>
    <p:sldId id="266" r:id="rId8"/>
    <p:sldId id="265" r:id="rId9"/>
    <p:sldId id="267" r:id="rId10"/>
    <p:sldId id="277" r:id="rId11"/>
    <p:sldId id="262" r:id="rId12"/>
    <p:sldId id="278" r:id="rId13"/>
    <p:sldId id="268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 autoAdjust="0"/>
    <p:restoredTop sz="50330" autoAdjust="0"/>
  </p:normalViewPr>
  <p:slideViewPr>
    <p:cSldViewPr snapToGrid="0">
      <p:cViewPr varScale="1">
        <p:scale>
          <a:sx n="61" d="100"/>
          <a:sy n="61" d="100"/>
        </p:scale>
        <p:origin x="234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EF25-567D-4635-9556-B60808108F83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6932-33C7-426F-B567-515379E36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5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-NAKOU 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Yoann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4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Yaonn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29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Yaonn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Yaonn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1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Nakou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Raph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1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Nakou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Raph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6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-Charles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Analyse </a:t>
            </a:r>
            <a:r>
              <a:rPr lang="fr-FR" dirty="0" smtClean="0"/>
              <a:t>sémantique =&gt; YOANN + ALBAN</a:t>
            </a:r>
          </a:p>
          <a:p>
            <a:endParaRPr lang="fr-FR" dirty="0"/>
          </a:p>
          <a:p>
            <a:r>
              <a:rPr lang="fr-FR" dirty="0" smtClean="0"/>
              <a:t>Solutions existantes =&gt; RAPHAËL</a:t>
            </a:r>
          </a:p>
          <a:p>
            <a:endParaRPr lang="fr-FR" dirty="0"/>
          </a:p>
          <a:p>
            <a:r>
              <a:rPr lang="fr-FR" dirty="0" smtClean="0"/>
              <a:t>Mise en place de Scrum =&gt; YOANN</a:t>
            </a:r>
          </a:p>
          <a:p>
            <a:endParaRPr lang="fr-FR" dirty="0"/>
          </a:p>
          <a:p>
            <a:r>
              <a:rPr lang="fr-FR" dirty="0" smtClean="0"/>
              <a:t>Développement =&gt; CHARLES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0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28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-NAKOU 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Yoann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5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-NAKOU 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Yoann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4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-NAKOU 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Yoann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32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-Charles </a:t>
            </a:r>
          </a:p>
          <a:p>
            <a:r>
              <a:rPr lang="fr-FR" dirty="0" smtClean="0"/>
              <a:t>-BACKUP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4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Raph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Charles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93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Raph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Charles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Raph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Charles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8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Yaonn</a:t>
            </a:r>
            <a:endParaRPr lang="fr-FR" dirty="0" smtClean="0"/>
          </a:p>
          <a:p>
            <a:r>
              <a:rPr lang="fr-FR" dirty="0" smtClean="0"/>
              <a:t>-Backup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Nakou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e_mars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witter.com/urbandictionary" TargetMode="External"/><Relationship Id="rId4" Type="http://schemas.openxmlformats.org/officeDocument/2006/relationships/hyperlink" Target="https://twitter.com/enjoythefil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79493"/>
            <a:ext cx="10512334" cy="4306311"/>
          </a:xfrm>
        </p:spPr>
        <p:txBody>
          <a:bodyPr/>
          <a:lstStyle/>
          <a:p>
            <a:r>
              <a:rPr lang="fr-FR" dirty="0"/>
              <a:t>Outils à mettre en </a:t>
            </a:r>
            <a:r>
              <a:rPr lang="fr-FR" dirty="0" smtClean="0"/>
              <a:t>place</a:t>
            </a:r>
            <a:endParaRPr lang="fr-FR" dirty="0"/>
          </a:p>
          <a:p>
            <a:pPr lvl="1"/>
            <a:r>
              <a:rPr lang="fr-FR" dirty="0" smtClean="0"/>
              <a:t>Backlog Produit</a:t>
            </a:r>
          </a:p>
          <a:p>
            <a:pPr lvl="2"/>
            <a:r>
              <a:rPr lang="fr-FR" dirty="0" smtClean="0"/>
              <a:t>Contient les User Stories</a:t>
            </a:r>
          </a:p>
          <a:p>
            <a:pPr lvl="3"/>
            <a:r>
              <a:rPr lang="fr-FR" dirty="0" smtClean="0"/>
              <a:t>Ordonnées par ordre de priorité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Backlog de sprint</a:t>
            </a:r>
          </a:p>
          <a:p>
            <a:pPr lvl="2"/>
            <a:r>
              <a:rPr lang="fr-FR" dirty="0" smtClean="0"/>
              <a:t>Contient les tâches</a:t>
            </a:r>
          </a:p>
          <a:p>
            <a:pPr lvl="3"/>
            <a:r>
              <a:rPr lang="fr-FR" dirty="0"/>
              <a:t>O</a:t>
            </a:r>
            <a:r>
              <a:rPr lang="fr-FR" dirty="0" smtClean="0"/>
              <a:t>rdonnées </a:t>
            </a:r>
            <a:r>
              <a:rPr lang="fr-FR" dirty="0"/>
              <a:t>par ordre de </a:t>
            </a:r>
            <a:r>
              <a:rPr lang="fr-FR" dirty="0" smtClean="0"/>
              <a:t>priorité</a:t>
            </a:r>
          </a:p>
          <a:p>
            <a:pPr marL="237744" lvl="2" indent="0">
              <a:buNone/>
            </a:pPr>
            <a:endParaRPr lang="fr-FR" dirty="0"/>
          </a:p>
          <a:p>
            <a:pPr lvl="1"/>
            <a:r>
              <a:rPr lang="fr-FR" dirty="0" smtClean="0"/>
              <a:t>Scrumboard</a:t>
            </a:r>
          </a:p>
          <a:p>
            <a:pPr lvl="2"/>
            <a:r>
              <a:rPr lang="fr-FR" dirty="0" smtClean="0"/>
              <a:t>Permet de suivre l’avancement des tâches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en place de Scrum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890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/>
              <a:t>En tant qu’utilisateur Twitter, je peux demander la météo pour une ville à une date. Ainsi NARVIS me répondra en indiquant la température et le taux d’ensoleillement .</a:t>
            </a:r>
          </a:p>
          <a:p>
            <a:pPr marL="685800" lvl="4" indent="0">
              <a:buNone/>
            </a:pPr>
            <a:r>
              <a:rPr lang="fr-FR" sz="1400" b="0" i="1" dirty="0" smtClean="0"/>
              <a:t>Un </a:t>
            </a:r>
            <a:r>
              <a:rPr lang="fr-FR" sz="1400" b="0" i="1" dirty="0"/>
              <a:t>utilisateur tweet :  @</a:t>
            </a:r>
            <a:r>
              <a:rPr lang="fr-FR" sz="1400" b="0" i="1" dirty="0" err="1"/>
              <a:t>Narvis</a:t>
            </a:r>
            <a:r>
              <a:rPr lang="fr-FR" sz="1400" b="0" i="1" dirty="0"/>
              <a:t> </a:t>
            </a:r>
            <a:r>
              <a:rPr lang="fr-FR" sz="1400" b="0" i="1" dirty="0" err="1"/>
              <a:t>What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</a:t>
            </a:r>
            <a:r>
              <a:rPr lang="fr-FR" sz="1400" b="0" i="1" dirty="0" err="1"/>
              <a:t>sunny</a:t>
            </a:r>
            <a:r>
              <a:rPr lang="fr-FR" sz="1400" b="0" i="1" dirty="0"/>
              <a:t>. </a:t>
            </a:r>
            <a:endParaRPr lang="fr-FR" sz="1400" b="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b="0" i="1" dirty="0" smtClean="0"/>
          </a:p>
          <a:p>
            <a:pPr marL="685800" lvl="4" indent="0">
              <a:buNone/>
            </a:pPr>
            <a:endParaRPr lang="fr-FR" sz="1400" b="0" i="1" dirty="0"/>
          </a:p>
          <a:p>
            <a:pPr lvl="1"/>
            <a:r>
              <a:rPr lang="fr-FR" b="1" dirty="0" smtClean="0"/>
              <a:t>En tant qu’utilisateur Twitter, je peux demander à NARVIS comment il va. Ainsi il me répondra selon l’état de son système.</a:t>
            </a:r>
          </a:p>
          <a:p>
            <a:pPr marL="685800" lvl="4" indent="0">
              <a:buNone/>
            </a:pPr>
            <a:r>
              <a:rPr lang="fr-FR" sz="1400" b="0" i="1" dirty="0"/>
              <a:t>Un utilisateur </a:t>
            </a:r>
            <a:r>
              <a:rPr lang="fr-FR" sz="1400" b="0" i="1" dirty="0" err="1"/>
              <a:t>tweet</a:t>
            </a:r>
            <a:r>
              <a:rPr lang="fr-FR" sz="1400" b="0" i="1" dirty="0"/>
              <a:t> : @</a:t>
            </a:r>
            <a:r>
              <a:rPr lang="fr-FR" sz="1400" b="0" i="1" dirty="0" err="1"/>
              <a:t>Narvis</a:t>
            </a:r>
            <a:r>
              <a:rPr lang="fr-FR" sz="1400" b="0" i="1" dirty="0"/>
              <a:t> How are </a:t>
            </a:r>
            <a:r>
              <a:rPr lang="fr-FR" sz="1400" b="0" i="1" dirty="0" err="1"/>
              <a:t>you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I </a:t>
            </a:r>
            <a:r>
              <a:rPr lang="fr-FR" sz="1400" b="0" i="1" dirty="0" err="1"/>
              <a:t>am</a:t>
            </a:r>
            <a:r>
              <a:rPr lang="fr-FR" sz="1400" b="0" i="1" dirty="0"/>
              <a:t> </a:t>
            </a:r>
            <a:r>
              <a:rPr lang="fr-FR" sz="1400" b="0" i="1" dirty="0" err="1"/>
              <a:t>busy</a:t>
            </a:r>
            <a:r>
              <a:rPr lang="fr-FR" sz="1400" b="0" i="1" dirty="0" smtClean="0"/>
              <a:t>.</a:t>
            </a:r>
            <a:endParaRPr lang="fr-FR" sz="1400" i="1" dirty="0"/>
          </a:p>
          <a:p>
            <a:pPr marL="685800" lvl="4" indent="0">
              <a:buNone/>
            </a:pPr>
            <a:endParaRPr lang="fr-FR" sz="1400" b="0" i="1" dirty="0"/>
          </a:p>
          <a:p>
            <a:pPr marL="0" lvl="1" indent="0">
              <a:buNone/>
            </a:pPr>
            <a:endParaRPr lang="fr-FR" b="1" dirty="0"/>
          </a:p>
          <a:p>
            <a:pPr marL="0" lvl="1" indent="0">
              <a:buNone/>
            </a:pP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En tant qu’utilisateur Twitter, je souhaite savoir si NARVIS peut réaliser une tâche particulière. Ainsi </a:t>
            </a:r>
            <a:r>
              <a:rPr lang="fr-FR" b="1" dirty="0" smtClean="0"/>
              <a:t>il </a:t>
            </a:r>
            <a:r>
              <a:rPr lang="fr-FR" b="1" dirty="0"/>
              <a:t>me répondra si il est capable ou non de la réaliser.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Could</a:t>
            </a:r>
            <a:r>
              <a:rPr lang="fr-FR" sz="1400" i="1" dirty="0"/>
              <a:t> </a:t>
            </a:r>
            <a:r>
              <a:rPr lang="fr-FR" sz="1400" i="1" dirty="0" err="1"/>
              <a:t>you</a:t>
            </a:r>
            <a:r>
              <a:rPr lang="fr-FR" sz="1400" i="1" dirty="0"/>
              <a:t> tell me the </a:t>
            </a:r>
            <a:r>
              <a:rPr lang="fr-FR" sz="1400" i="1" dirty="0" err="1"/>
              <a:t>weather</a:t>
            </a:r>
            <a:r>
              <a:rPr lang="fr-FR" sz="1400" i="1" dirty="0"/>
              <a:t> </a:t>
            </a:r>
            <a:r>
              <a:rPr lang="fr-FR" sz="1400" i="1" dirty="0" err="1"/>
              <a:t>please</a:t>
            </a:r>
            <a:r>
              <a:rPr lang="fr-FR" sz="1400" i="1" dirty="0"/>
              <a:t> 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</a:t>
            </a:r>
            <a:r>
              <a:rPr lang="fr-FR" sz="1400" i="1" dirty="0" err="1"/>
              <a:t>Yes</a:t>
            </a:r>
            <a:r>
              <a:rPr lang="fr-FR" sz="1400" i="1" dirty="0" smtClean="0"/>
              <a:t>.</a:t>
            </a:r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lvl="1"/>
            <a:r>
              <a:rPr lang="fr-FR" b="1" dirty="0"/>
              <a:t>En tant qu’utilisateur Twitter, je souhaite connaitre les dernières nouvelles d’un pays. Ainsi il me donnera les dernières informations.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What’s</a:t>
            </a:r>
            <a:r>
              <a:rPr lang="fr-FR" sz="1400" i="1" dirty="0"/>
              <a:t> new in USA?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Ex-NFL star Hernandez </a:t>
            </a:r>
            <a:r>
              <a:rPr lang="fr-FR" sz="1400" i="1" dirty="0" err="1"/>
              <a:t>gets</a:t>
            </a:r>
            <a:r>
              <a:rPr lang="fr-FR" sz="1400" i="1" dirty="0"/>
              <a:t> life in prison for 2013 </a:t>
            </a:r>
            <a:r>
              <a:rPr lang="fr-FR" sz="1400" i="1" dirty="0" err="1"/>
              <a:t>killing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user </a:t>
            </a:r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909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Nombreuses API disponibles</a:t>
            </a:r>
          </a:p>
          <a:p>
            <a:pPr lvl="2"/>
            <a:r>
              <a:rPr lang="fr-FR" dirty="0"/>
              <a:t>Langage </a:t>
            </a:r>
            <a:r>
              <a:rPr lang="fr-FR" dirty="0" smtClean="0"/>
              <a:t>polyvalent</a:t>
            </a:r>
          </a:p>
          <a:p>
            <a:pPr lvl="2"/>
            <a:r>
              <a:rPr lang="fr-FR" dirty="0" smtClean="0"/>
              <a:t>Maitrisé </a:t>
            </a:r>
            <a:r>
              <a:rPr lang="fr-FR" dirty="0"/>
              <a:t>par l'ensemble </a:t>
            </a:r>
            <a:r>
              <a:rPr lang="fr-FR" dirty="0" smtClean="0"/>
              <a:t>des </a:t>
            </a:r>
            <a:r>
              <a:rPr lang="fr-FR" dirty="0"/>
              <a:t>membres de </a:t>
            </a:r>
            <a:r>
              <a:rPr lang="fr-FR" dirty="0" smtClean="0"/>
              <a:t>l'équipe</a:t>
            </a:r>
          </a:p>
          <a:p>
            <a:pPr lvl="2"/>
            <a:r>
              <a:rPr lang="fr-FR" dirty="0" smtClean="0"/>
              <a:t>Langage </a:t>
            </a:r>
            <a:r>
              <a:rPr lang="fr-FR" dirty="0"/>
              <a:t>orienté </a:t>
            </a:r>
            <a:r>
              <a:rPr lang="fr-FR" dirty="0" smtClean="0"/>
              <a:t>objet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/>
              <a:t>Simple </a:t>
            </a:r>
            <a:r>
              <a:rPr lang="fr-FR" dirty="0" smtClean="0"/>
              <a:t>d'utilisation</a:t>
            </a:r>
          </a:p>
          <a:p>
            <a:pPr lvl="2"/>
            <a:r>
              <a:rPr lang="fr-FR" dirty="0" smtClean="0"/>
              <a:t>Intègre des serveurs</a:t>
            </a:r>
          </a:p>
          <a:p>
            <a:pPr lvl="2"/>
            <a:r>
              <a:rPr lang="fr-FR" dirty="0" smtClean="0"/>
              <a:t>Léger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Modélisation</a:t>
            </a:r>
          </a:p>
          <a:p>
            <a:pPr lvl="2"/>
            <a:r>
              <a:rPr lang="fr-FR" dirty="0" err="1" smtClean="0"/>
              <a:t>yED</a:t>
            </a:r>
            <a:r>
              <a:rPr lang="fr-FR" dirty="0" smtClean="0"/>
              <a:t> : Editeur de graphes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8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39" y="1298122"/>
            <a:ext cx="150767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terfeatherstone.com/wp-content/uploads/netbean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68" y="2860071"/>
            <a:ext cx="2435678" cy="1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zwodnik.com/media/cache/f8/70/f870fc44e7286b16751c294bd792ac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18" y="4596493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« iceScrum »</a:t>
            </a:r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Reconnu et très complet</a:t>
            </a:r>
          </a:p>
          <a:p>
            <a:pPr lvl="2"/>
            <a:r>
              <a:rPr lang="fr-FR" dirty="0" smtClean="0"/>
              <a:t>Libre (GPLv3)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r>
              <a:rPr lang="fr-FR" b="1" dirty="0" smtClean="0"/>
              <a:t>Licence de N.A.R.V.I.S :</a:t>
            </a:r>
          </a:p>
          <a:p>
            <a:pPr lvl="1"/>
            <a:r>
              <a:rPr lang="fr-FR" dirty="0" smtClean="0"/>
              <a:t>Licence MIT</a:t>
            </a:r>
            <a:endParaRPr lang="fr-FR" b="1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3074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906235"/>
            <a:ext cx="1984149" cy="19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astly.com/img/customers/casestudy/github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1516363"/>
            <a:ext cx="3571195" cy="7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orum.icescrum.org/styles/icescrum/theme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3080429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Mise en place des outils de gestion de 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Apprentissage de l’utilisation de l’outil iceScrum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(OpenWeatherMap)</a:t>
            </a:r>
          </a:p>
          <a:p>
            <a:pPr lvl="1"/>
            <a:r>
              <a:rPr lang="fr-FR" dirty="0" smtClean="0"/>
              <a:t>Module d’interfaçage avec une API RSS (Reuteurs RSS)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smtClean="0"/>
              <a:t>Twitter</a:t>
            </a:r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3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4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5"/>
              </a:rPr>
              <a:t>https://twitter.com/urbandictionary</a:t>
            </a:r>
            <a:r>
              <a:rPr lang="fr-FR" dirty="0" smtClean="0"/>
              <a:t>)</a:t>
            </a:r>
          </a:p>
          <a:p>
            <a:pPr lvl="2"/>
            <a:endParaRPr lang="fr-FR" dirty="0"/>
          </a:p>
          <a:p>
            <a:r>
              <a:rPr lang="fr-FR" dirty="0" smtClean="0"/>
              <a:t>Particularités de NARVIS</a:t>
            </a:r>
            <a:endParaRPr lang="fr-FR" dirty="0"/>
          </a:p>
          <a:p>
            <a:pPr lvl="1"/>
            <a:r>
              <a:rPr lang="fr-FR" dirty="0" smtClean="0"/>
              <a:t>Accéder </a:t>
            </a:r>
            <a:r>
              <a:rPr lang="fr-FR" dirty="0"/>
              <a:t>à des sources de données externes</a:t>
            </a:r>
          </a:p>
          <a:p>
            <a:pPr lvl="1"/>
            <a:r>
              <a:rPr lang="fr-FR" dirty="0" smtClean="0"/>
              <a:t>Lire </a:t>
            </a:r>
            <a:r>
              <a:rPr lang="fr-FR" dirty="0"/>
              <a:t>et de comprendre des questions posées par des utilisateurs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pporter </a:t>
            </a:r>
            <a:r>
              <a:rPr lang="fr-FR" dirty="0"/>
              <a:t>des réponses lisibles à ces questions</a:t>
            </a:r>
          </a:p>
          <a:p>
            <a:pPr marL="237744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Twitter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S’interfacer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 smtClean="0"/>
              <a:t>Réaliser des actions correspondantes</a:t>
            </a:r>
            <a:endParaRPr lang="fr-FR" dirty="0"/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Réussir un 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(Twitter)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et les sorties sont modulaires</a:t>
            </a:r>
          </a:p>
          <a:p>
            <a:pPr lvl="1"/>
            <a:r>
              <a:rPr lang="fr-FR" dirty="0" smtClean="0"/>
              <a:t>Différentes sources d’informations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5122" name="Picture 2" descr="http://johan-brun.fr/img/comp/archit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147207"/>
            <a:ext cx="3001055" cy="300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entrées 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3548"/>
            <a:ext cx="12122608" cy="4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3456" r="1316" b="4272"/>
          <a:stretch/>
        </p:blipFill>
        <p:spPr>
          <a:xfrm>
            <a:off x="97971" y="1583871"/>
            <a:ext cx="11968844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</a:t>
            </a:r>
            <a:r>
              <a:rPr lang="fr-FR" u="sng" dirty="0" smtClean="0">
                <a:solidFill>
                  <a:schemeClr val="tx1"/>
                </a:solidFill>
              </a:rPr>
              <a:t>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dirty="0" smtClean="0"/>
              <a:t>Souplesse de travail</a:t>
            </a:r>
          </a:p>
          <a:p>
            <a:pPr lvl="1"/>
            <a:r>
              <a:rPr lang="fr-FR" dirty="0" smtClean="0"/>
              <a:t>Adaptation aux aléas</a:t>
            </a:r>
          </a:p>
          <a:p>
            <a:pPr lvl="2"/>
            <a:r>
              <a:rPr lang="fr-FR" dirty="0" smtClean="0"/>
              <a:t>Nécessaire car beaucoup d’inconnues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Garantit un résultat fonctionnel</a:t>
            </a:r>
          </a:p>
          <a:p>
            <a:pPr lvl="1"/>
            <a:r>
              <a:rPr lang="fr-FR" dirty="0"/>
              <a:t>Moins de </a:t>
            </a:r>
            <a:r>
              <a:rPr lang="fr-FR" dirty="0" smtClean="0"/>
              <a:t>documents </a:t>
            </a:r>
            <a:r>
              <a:rPr lang="fr-FR" dirty="0"/>
              <a:t>= Gain de </a:t>
            </a:r>
            <a:r>
              <a:rPr lang="fr-FR" dirty="0" smtClean="0"/>
              <a:t>temps</a:t>
            </a:r>
          </a:p>
          <a:p>
            <a:pPr lvl="1"/>
            <a:r>
              <a:rPr lang="fr-FR" dirty="0" smtClean="0"/>
              <a:t>Très utilisé dans le monde professionnel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Owner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1026" name="Picture 2" descr="http://espace-info.net/wp-content/uploads/2015/02/agile-gloss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9" y="1787978"/>
            <a:ext cx="6507993" cy="34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1220</TotalTime>
  <Words>1045</Words>
  <Application>Microsoft Office PowerPoint</Application>
  <PresentationFormat>Grand écran</PresentationFormat>
  <Paragraphs>242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N.A.R.V.I.S.</vt:lpstr>
      <vt:lpstr>Plan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Puma</cp:lastModifiedBy>
  <cp:revision>333</cp:revision>
  <dcterms:created xsi:type="dcterms:W3CDTF">2015-04-10T07:24:35Z</dcterms:created>
  <dcterms:modified xsi:type="dcterms:W3CDTF">2015-04-17T08:59:06Z</dcterms:modified>
</cp:coreProperties>
</file>