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59" r:id="rId5"/>
    <p:sldId id="272" r:id="rId6"/>
    <p:sldId id="261" r:id="rId7"/>
    <p:sldId id="263" r:id="rId8"/>
    <p:sldId id="266" r:id="rId9"/>
    <p:sldId id="265" r:id="rId10"/>
    <p:sldId id="267" r:id="rId11"/>
    <p:sldId id="262" r:id="rId12"/>
    <p:sldId id="274" r:id="rId13"/>
    <p:sldId id="275" r:id="rId14"/>
    <p:sldId id="268" r:id="rId15"/>
    <p:sldId id="276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810" y="-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</a:t>
            </a:r>
            <a:r>
              <a:rPr lang="fr-FR" dirty="0" smtClean="0">
                <a:solidFill>
                  <a:schemeClr val="tx1"/>
                </a:solidFill>
              </a:rPr>
              <a:t>du framework d’organisation Scrum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</a:t>
            </a:r>
            <a:r>
              <a:rPr lang="fr-FR" u="sng" dirty="0" err="1" smtClean="0">
                <a:solidFill>
                  <a:schemeClr val="tx1"/>
                </a:solidFill>
              </a:rPr>
              <a:t>Owner</a:t>
            </a:r>
            <a:r>
              <a:rPr lang="fr-FR" u="sng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Outils à mettre en place</a:t>
            </a:r>
          </a:p>
          <a:p>
            <a:pPr lvl="1"/>
            <a:r>
              <a:rPr lang="fr-FR" smtClean="0">
                <a:solidFill>
                  <a:schemeClr val="tx1"/>
                </a:solidFill>
              </a:rPr>
              <a:t>Backlog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Scrumboard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utilisateur tweet : 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tell me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please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</a:t>
            </a:r>
            <a:r>
              <a:rPr lang="fr-FR" dirty="0" err="1"/>
              <a:t>Yes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How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TODO : Revoir les User Stories pour être plus réaliste et </a:t>
            </a:r>
            <a:r>
              <a:rPr lang="fr-FR" dirty="0" err="1" smtClean="0"/>
              <a:t>exaustif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TOTO /: Détailler les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085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Too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Trouver ce qui reste à discuter pour la gestion projet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/>
          </a:p>
          <a:p>
            <a:pPr lvl="1"/>
            <a:r>
              <a:rPr lang="fr-FR" b="1" dirty="0" smtClean="0">
                <a:solidFill>
                  <a:schemeClr val="tx1"/>
                </a:solidFill>
              </a:rPr>
              <a:t>TODO : Détailler</a:t>
            </a:r>
          </a:p>
          <a:p>
            <a:pPr lvl="2"/>
            <a:r>
              <a:rPr lang="fr-FR" b="1" dirty="0" smtClean="0"/>
              <a:t>YED</a:t>
            </a:r>
            <a:endParaRPr lang="fr-FR" b="1" dirty="0" smtClean="0"/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TODO : Licence</a:t>
            </a:r>
          </a:p>
          <a:p>
            <a:pPr marL="0" lvl="1" indent="0">
              <a:buNone/>
            </a:pPr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Installation de </a:t>
            </a:r>
            <a:r>
              <a:rPr lang="fr-FR" dirty="0" err="1" smtClean="0"/>
              <a:t>IceScrum</a:t>
            </a:r>
            <a:endParaRPr lang="fr-FR" dirty="0" smtClean="0"/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Libre (GPLv3)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d’outils de gestion de projet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</a:t>
            </a:r>
            <a:r>
              <a:rPr lang="fr-FR" dirty="0" err="1" smtClean="0">
                <a:solidFill>
                  <a:schemeClr val="tx1"/>
                </a:solidFill>
              </a:rPr>
              <a:t>Twitter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</a:t>
            </a:r>
            <a:r>
              <a:rPr lang="fr-FR" dirty="0" err="1" smtClean="0">
                <a:solidFill>
                  <a:schemeClr val="tx1"/>
                </a:solidFill>
              </a:rPr>
              <a:t>OpenWeatherMap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  <a:r>
              <a:rPr lang="fr-FR" dirty="0"/>
              <a:t> </a:t>
            </a:r>
            <a:r>
              <a:rPr lang="fr-FR" dirty="0" smtClean="0"/>
              <a:t>//</a:t>
            </a:r>
            <a:r>
              <a:rPr lang="fr-FR" dirty="0" smtClean="0">
                <a:solidFill>
                  <a:schemeClr val="accent6"/>
                </a:solidFill>
              </a:rPr>
              <a:t>Parler de nos motivations – Explications bot twitter : FAIT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 //</a:t>
            </a:r>
            <a:r>
              <a:rPr lang="fr-FR" dirty="0" smtClean="0">
                <a:solidFill>
                  <a:schemeClr val="accent6"/>
                </a:solidFill>
              </a:rPr>
              <a:t>Définition des modules, 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 //</a:t>
            </a:r>
            <a:r>
              <a:rPr lang="fr-FR" dirty="0" smtClean="0">
                <a:solidFill>
                  <a:schemeClr val="accent6"/>
                </a:solidFill>
              </a:rPr>
              <a:t>Scrum  – Compétences techniques de chacun – Equipe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accent6"/>
                </a:solidFill>
              </a:rPr>
              <a:t>//METTRE LE PLAN EN BAS DE PAGE</a:t>
            </a: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err="1" smtClean="0"/>
              <a:t>Twitter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err="1"/>
              <a:t>Le_Marsu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EnjoyTheFilm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 err="1"/>
              <a:t>UrbanDictionnary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</a:t>
            </a:r>
            <a:r>
              <a:rPr lang="fr-FR" dirty="0" err="1"/>
              <a:t>Twitter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projet	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capable </a:t>
            </a:r>
          </a:p>
          <a:p>
            <a:pPr lvl="1"/>
            <a:r>
              <a:rPr lang="fr-FR" dirty="0" smtClean="0"/>
              <a:t>D’accéder à des sources de données externes</a:t>
            </a:r>
          </a:p>
          <a:p>
            <a:pPr lvl="1"/>
            <a:r>
              <a:rPr lang="fr-FR" dirty="0" smtClean="0"/>
              <a:t>De lire et de comprendre des questions posées par des utilisateurs</a:t>
            </a:r>
          </a:p>
          <a:p>
            <a:pPr lvl="1"/>
            <a:r>
              <a:rPr lang="fr-FR" dirty="0" smtClean="0"/>
              <a:t>D’apporter des réponses lisibles à ces questions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Particularités de N.A.R.V.I.S.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484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</a:t>
            </a:r>
            <a:r>
              <a:rPr lang="fr-FR" dirty="0" err="1" smtClean="0"/>
              <a:t>Twitter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err="1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est les sorties sont modulaires</a:t>
            </a:r>
          </a:p>
          <a:p>
            <a:pPr lvl="1"/>
            <a:r>
              <a:rPr lang="fr-FR" dirty="0" smtClean="0"/>
              <a:t>Différentes sources d’information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41"/>
            <a:ext cx="12192000" cy="36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436</TotalTime>
  <Words>779</Words>
  <Application>Microsoft Office PowerPoint</Application>
  <PresentationFormat>Personnalisé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Angles</vt:lpstr>
      <vt:lpstr>N.A.R.V.I.S.</vt:lpstr>
      <vt:lpstr>Plan</vt:lpstr>
      <vt:lpstr>Introduction au projet 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Yoann</cp:lastModifiedBy>
  <cp:revision>209</cp:revision>
  <dcterms:created xsi:type="dcterms:W3CDTF">2015-04-10T07:24:35Z</dcterms:created>
  <dcterms:modified xsi:type="dcterms:W3CDTF">2015-04-14T19:41:07Z</dcterms:modified>
</cp:coreProperties>
</file>