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1" r:id="rId1"/>
  </p:sldMasterIdLst>
  <p:sldIdLst>
    <p:sldId id="256" r:id="rId2"/>
    <p:sldId id="257" r:id="rId3"/>
    <p:sldId id="271" r:id="rId4"/>
    <p:sldId id="259" r:id="rId5"/>
    <p:sldId id="272" r:id="rId6"/>
    <p:sldId id="261" r:id="rId7"/>
    <p:sldId id="263" r:id="rId8"/>
    <p:sldId id="266" r:id="rId9"/>
    <p:sldId id="265" r:id="rId10"/>
    <p:sldId id="267" r:id="rId11"/>
    <p:sldId id="262" r:id="rId12"/>
    <p:sldId id="274" r:id="rId13"/>
    <p:sldId id="275" r:id="rId14"/>
    <p:sldId id="268" r:id="rId15"/>
    <p:sldId id="269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58" autoAdjust="0"/>
    <p:restoredTop sz="94660" autoAdjust="0"/>
  </p:normalViewPr>
  <p:slideViewPr>
    <p:cSldViewPr snapToGrid="0">
      <p:cViewPr>
        <p:scale>
          <a:sx n="50" d="100"/>
          <a:sy n="50" d="100"/>
        </p:scale>
        <p:origin x="1164" y="80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597037">
            <a:off x="1736848" y="1795138"/>
            <a:ext cx="7531497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586232">
            <a:off x="2085708" y="2648950"/>
            <a:ext cx="8681508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none" spc="40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fr-FR" dirty="0" smtClean="0"/>
              <a:t>Modifiez le style des sous-titres du masque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 rot="19566455">
            <a:off x="135543" y="5864878"/>
            <a:ext cx="2901696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4/14/2015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1100517" y="930584"/>
            <a:ext cx="10034124" cy="380326"/>
          </a:xfrm>
        </p:spPr>
        <p:txBody>
          <a:bodyPr anchor="ctr">
            <a:noAutofit/>
          </a:bodyPr>
          <a:lstStyle>
            <a:lvl1pPr>
              <a:defRPr sz="1800" b="0" cap="small" baseline="0"/>
            </a:lvl1pPr>
          </a:lstStyle>
          <a:p>
            <a:pPr lvl="0"/>
            <a:r>
              <a:rPr lang="fr-FR" dirty="0" smtClean="0"/>
              <a:t>Modifier le style du sous-titre</a:t>
            </a:r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1475363" y="6351814"/>
            <a:ext cx="461894" cy="3464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 fontScale="85000" lnSpcReduction="10000"/>
          </a:bodyPr>
          <a:lstStyle>
            <a:defPPr>
              <a:defRPr lang="en-US"/>
            </a:defPPr>
            <a:lvl1pPr marL="0" algn="ctr" defTabSz="457200" rtl="0" eaLnBrk="1" latinLnBrk="0" hangingPunct="1">
              <a:defRPr sz="16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92532" y="1726738"/>
            <a:ext cx="7534656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621536" y="2468304"/>
            <a:ext cx="8680704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0421807">
            <a:off x="-50574" y="6102387"/>
            <a:ext cx="2901696" cy="201168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6688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20421807">
            <a:off x="-50574" y="6102387"/>
            <a:ext cx="2901696" cy="201168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2200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6688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6688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20421807">
            <a:off x="-50574" y="6102387"/>
            <a:ext cx="2901696" cy="201168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20421807">
            <a:off x="-50574" y="6102387"/>
            <a:ext cx="2901696" cy="201168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20421807">
            <a:off x="-50574" y="6102387"/>
            <a:ext cx="2901696" cy="201168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1720852" y="-1720850"/>
            <a:ext cx="6858000" cy="10299704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46573" y="1576104"/>
            <a:ext cx="694944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2737" y="2618913"/>
            <a:ext cx="507703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730605" y="2253385"/>
            <a:ext cx="7726347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20421807">
            <a:off x="-50574" y="6102387"/>
            <a:ext cx="2901696" cy="201168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3175" y="5987787"/>
            <a:ext cx="4765676" cy="870213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5988106"/>
            <a:ext cx="12195173" cy="869896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57454" y="365760"/>
            <a:ext cx="9767745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9493"/>
            <a:ext cx="10027920" cy="4306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736" y="6285122"/>
            <a:ext cx="1092448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1384" y="6170822"/>
            <a:ext cx="67056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3" name="Triangle isocèle 12"/>
          <p:cNvSpPr/>
          <p:nvPr userDrawn="1"/>
        </p:nvSpPr>
        <p:spPr>
          <a:xfrm rot="19800000">
            <a:off x="1034327" y="519722"/>
            <a:ext cx="281340" cy="242535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enjoythefilm" TargetMode="External"/><Relationship Id="rId2" Type="http://schemas.openxmlformats.org/officeDocument/2006/relationships/hyperlink" Target="https://twitter.com/le_marsu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twitter.com/urbandictionary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 rot="19586470">
            <a:off x="1734461" y="1746732"/>
            <a:ext cx="7531497" cy="1204306"/>
          </a:xfrm>
        </p:spPr>
        <p:txBody>
          <a:bodyPr/>
          <a:lstStyle/>
          <a:p>
            <a:r>
              <a:rPr lang="fr-FR" sz="5400" dirty="0" smtClean="0"/>
              <a:t>N.A.R.V.I.S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 rot="19584938">
            <a:off x="2155214" y="2585224"/>
            <a:ext cx="8681508" cy="329259"/>
          </a:xfrm>
        </p:spPr>
        <p:txBody>
          <a:bodyPr>
            <a:normAutofit/>
          </a:bodyPr>
          <a:lstStyle/>
          <a:p>
            <a:r>
              <a:rPr lang="fr-FR" sz="1200" cap="none" dirty="0" smtClean="0">
                <a:solidFill>
                  <a:schemeClr val="bg1"/>
                </a:solidFill>
              </a:rPr>
              <a:t>Raphaël BLIN – Alban BONNET – Charles COQUES – Yoann LE MOUËL</a:t>
            </a:r>
            <a:endParaRPr lang="fr-FR" sz="1200" cap="none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566455">
            <a:off x="135543" y="5864878"/>
            <a:ext cx="2901696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4/14/2015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48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Gestion de projet</a:t>
            </a:r>
            <a:endParaRPr lang="fr-FR" sz="25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Utilisation des </a:t>
            </a:r>
            <a:r>
              <a:rPr lang="fr-FR" dirty="0" smtClean="0"/>
              <a:t>outils </a:t>
            </a:r>
            <a:r>
              <a:rPr lang="fr-FR" dirty="0" err="1" smtClean="0">
                <a:solidFill>
                  <a:schemeClr val="tx1"/>
                </a:solidFill>
              </a:rPr>
              <a:t>Scrum</a:t>
            </a:r>
            <a:endParaRPr lang="fr-FR" dirty="0" smtClean="0">
              <a:solidFill>
                <a:schemeClr val="tx1"/>
              </a:solidFill>
            </a:endParaRPr>
          </a:p>
          <a:p>
            <a:r>
              <a:rPr lang="fr-FR" dirty="0" smtClean="0">
                <a:solidFill>
                  <a:schemeClr val="tx1"/>
                </a:solidFill>
              </a:rPr>
              <a:t>Constitution de l’équipe</a:t>
            </a:r>
          </a:p>
          <a:p>
            <a:pPr lvl="1"/>
            <a:r>
              <a:rPr lang="fr-FR" dirty="0" smtClean="0">
                <a:solidFill>
                  <a:schemeClr val="tx1"/>
                </a:solidFill>
              </a:rPr>
              <a:t>Product </a:t>
            </a:r>
            <a:r>
              <a:rPr lang="fr-FR" dirty="0" err="1" smtClean="0">
                <a:solidFill>
                  <a:schemeClr val="tx1"/>
                </a:solidFill>
              </a:rPr>
              <a:t>Owner</a:t>
            </a:r>
            <a:r>
              <a:rPr lang="fr-FR" dirty="0" smtClean="0">
                <a:solidFill>
                  <a:schemeClr val="tx1"/>
                </a:solidFill>
              </a:rPr>
              <a:t> : Alban BONNET</a:t>
            </a:r>
          </a:p>
          <a:p>
            <a:pPr lvl="1"/>
            <a:r>
              <a:rPr lang="fr-FR" dirty="0" err="1" smtClean="0">
                <a:solidFill>
                  <a:schemeClr val="tx1"/>
                </a:solidFill>
              </a:rPr>
              <a:t>Scrum</a:t>
            </a:r>
            <a:r>
              <a:rPr lang="fr-FR" dirty="0" smtClean="0">
                <a:solidFill>
                  <a:schemeClr val="tx1"/>
                </a:solidFill>
              </a:rPr>
              <a:t> Master : Yoann LE MOUËL </a:t>
            </a:r>
          </a:p>
          <a:p>
            <a:pPr lvl="1"/>
            <a:r>
              <a:rPr lang="fr-FR" dirty="0" smtClean="0">
                <a:solidFill>
                  <a:schemeClr val="tx1"/>
                </a:solidFill>
              </a:rPr>
              <a:t>Développeurs : Raphaël BLIN, Charles COQUE</a:t>
            </a:r>
          </a:p>
          <a:p>
            <a:r>
              <a:rPr lang="fr-FR" dirty="0" smtClean="0">
                <a:solidFill>
                  <a:schemeClr val="tx1"/>
                </a:solidFill>
              </a:rPr>
              <a:t>Outils à mettre en place</a:t>
            </a:r>
          </a:p>
          <a:p>
            <a:pPr lvl="1"/>
            <a:r>
              <a:rPr lang="fr-FR" dirty="0" err="1" smtClean="0">
                <a:solidFill>
                  <a:schemeClr val="tx1"/>
                </a:solidFill>
              </a:rPr>
              <a:t>Backlogs</a:t>
            </a:r>
            <a:endParaRPr lang="fr-FR" dirty="0"/>
          </a:p>
          <a:p>
            <a:pPr lvl="2"/>
            <a:r>
              <a:rPr lang="fr-FR" dirty="0" smtClean="0">
                <a:solidFill>
                  <a:schemeClr val="tx1"/>
                </a:solidFill>
              </a:rPr>
              <a:t>TODO : Détailler TOTO </a:t>
            </a:r>
            <a:r>
              <a:rPr lang="fr-FR" dirty="0" err="1" smtClean="0">
                <a:solidFill>
                  <a:schemeClr val="tx1"/>
                </a:solidFill>
              </a:rPr>
              <a:t>GitHubgit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add</a:t>
            </a:r>
            <a:r>
              <a:rPr lang="fr-FR" smtClean="0">
                <a:solidFill>
                  <a:schemeClr val="tx1"/>
                </a:solidFill>
              </a:rPr>
              <a:t> ,</a:t>
            </a:r>
          </a:p>
          <a:p>
            <a:pPr lvl="2"/>
            <a:endParaRPr lang="fr-FR" dirty="0">
              <a:solidFill>
                <a:schemeClr val="tx1"/>
              </a:solidFill>
            </a:endParaRPr>
          </a:p>
          <a:p>
            <a:pPr lvl="1"/>
            <a:r>
              <a:rPr lang="fr-FR" dirty="0" err="1" smtClean="0">
                <a:solidFill>
                  <a:schemeClr val="tx1"/>
                </a:solidFill>
              </a:rPr>
              <a:t>Scrum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boards</a:t>
            </a:r>
            <a:endParaRPr lang="fr-FR" dirty="0" smtClean="0">
              <a:solidFill>
                <a:schemeClr val="tx1"/>
              </a:solidFill>
            </a:endParaRPr>
          </a:p>
          <a:p>
            <a:pPr lvl="1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1100517" y="930584"/>
            <a:ext cx="10034124" cy="380326"/>
          </a:xfrm>
        </p:spPr>
        <p:txBody>
          <a:bodyPr/>
          <a:lstStyle/>
          <a:p>
            <a:r>
              <a:rPr lang="fr-FR" dirty="0"/>
              <a:t>Méthode agile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7106" y="6366765"/>
            <a:ext cx="10082893" cy="274320"/>
          </a:xfrm>
        </p:spPr>
        <p:txBody>
          <a:bodyPr/>
          <a:lstStyle/>
          <a:p>
            <a:r>
              <a:rPr lang="fr-FR" cap="small" dirty="0" smtClean="0"/>
              <a:t>Introduction </a:t>
            </a:r>
            <a:r>
              <a:rPr lang="fr-FR" cap="small" dirty="0"/>
              <a:t>au </a:t>
            </a:r>
            <a:r>
              <a:rPr lang="fr-FR" cap="small" dirty="0" smtClean="0"/>
              <a:t>projet - </a:t>
            </a:r>
            <a:r>
              <a:rPr lang="fr-FR" cap="small" dirty="0"/>
              <a:t>Objectifs principaux </a:t>
            </a:r>
            <a:r>
              <a:rPr lang="fr-FR" cap="small" dirty="0" smtClean="0"/>
              <a:t>- </a:t>
            </a:r>
            <a:r>
              <a:rPr lang="fr-FR" cap="small" dirty="0"/>
              <a:t>Architecture </a:t>
            </a:r>
            <a:r>
              <a:rPr lang="fr-FR" cap="small" dirty="0" smtClean="0"/>
              <a:t>- </a:t>
            </a:r>
            <a:r>
              <a:rPr lang="fr-FR" u="sng" cap="small" dirty="0"/>
              <a:t>Gestion du projet</a:t>
            </a:r>
            <a:r>
              <a:rPr lang="fr-FR" cap="small" dirty="0"/>
              <a:t> </a:t>
            </a:r>
            <a:r>
              <a:rPr lang="fr-FR" cap="small" dirty="0" smtClean="0"/>
              <a:t>- </a:t>
            </a:r>
            <a:r>
              <a:rPr lang="fr-FR" cap="small" dirty="0"/>
              <a:t>Choix </a:t>
            </a:r>
            <a:r>
              <a:rPr lang="fr-FR" cap="small" dirty="0" smtClean="0"/>
              <a:t>technologiques</a:t>
            </a:r>
            <a:r>
              <a:rPr lang="en-US" cap="small" dirty="0"/>
              <a:t> </a:t>
            </a:r>
            <a:r>
              <a:rPr lang="en-US" cap="small" dirty="0" smtClean="0"/>
              <a:t>- </a:t>
            </a:r>
            <a:r>
              <a:rPr lang="fr-FR" cap="small" dirty="0"/>
              <a:t>Travaux </a:t>
            </a:r>
            <a:r>
              <a:rPr lang="fr-FR" cap="small" dirty="0" smtClean="0"/>
              <a:t>préparatoires</a:t>
            </a:r>
            <a:endParaRPr lang="fr-FR" cap="small" dirty="0"/>
          </a:p>
        </p:txBody>
      </p:sp>
    </p:spTree>
    <p:extLst>
      <p:ext uri="{BB962C8B-B14F-4D97-AF65-F5344CB8AC3E}">
        <p14:creationId xmlns:p14="http://schemas.microsoft.com/office/powerpoint/2010/main" val="282414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Gestion de projet</a:t>
            </a:r>
            <a:endParaRPr lang="fr-FR" sz="25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Un utilisateur tweet :  @</a:t>
            </a:r>
            <a:r>
              <a:rPr lang="fr-FR" dirty="0" err="1"/>
              <a:t>Narvis</a:t>
            </a:r>
            <a:r>
              <a:rPr lang="fr-FR" dirty="0"/>
              <a:t>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fr-FR" dirty="0" err="1"/>
              <a:t>weather</a:t>
            </a:r>
            <a:r>
              <a:rPr lang="fr-FR" dirty="0"/>
              <a:t> in </a:t>
            </a:r>
            <a:r>
              <a:rPr lang="fr-FR" dirty="0" err="1"/>
              <a:t>Nimes</a:t>
            </a:r>
            <a:r>
              <a:rPr lang="fr-FR" dirty="0"/>
              <a:t> ?</a:t>
            </a:r>
          </a:p>
          <a:p>
            <a:r>
              <a:rPr lang="fr-FR" dirty="0" err="1"/>
              <a:t>Narvis</a:t>
            </a:r>
            <a:r>
              <a:rPr lang="fr-FR" dirty="0"/>
              <a:t> répondra : @Utilisateur The </a:t>
            </a:r>
            <a:r>
              <a:rPr lang="fr-FR" dirty="0" err="1"/>
              <a:t>weather</a:t>
            </a:r>
            <a:r>
              <a:rPr lang="fr-FR" dirty="0"/>
              <a:t> in </a:t>
            </a:r>
            <a:r>
              <a:rPr lang="fr-FR" dirty="0" err="1"/>
              <a:t>Nimes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sunny</a:t>
            </a:r>
            <a:r>
              <a:rPr lang="fr-FR" dirty="0"/>
              <a:t>. </a:t>
            </a:r>
          </a:p>
          <a:p>
            <a:endParaRPr lang="fr-FR" dirty="0"/>
          </a:p>
          <a:p>
            <a:r>
              <a:rPr lang="fr-FR" dirty="0"/>
              <a:t>Un utilisateur tweet : @</a:t>
            </a:r>
            <a:r>
              <a:rPr lang="fr-FR" dirty="0" err="1"/>
              <a:t>Narvis</a:t>
            </a:r>
            <a:r>
              <a:rPr lang="fr-FR" dirty="0"/>
              <a:t> </a:t>
            </a:r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tell me the </a:t>
            </a:r>
            <a:r>
              <a:rPr lang="fr-FR" dirty="0" err="1"/>
              <a:t>weather</a:t>
            </a:r>
            <a:r>
              <a:rPr lang="fr-FR" dirty="0"/>
              <a:t> </a:t>
            </a:r>
            <a:r>
              <a:rPr lang="fr-FR" dirty="0" err="1"/>
              <a:t>please</a:t>
            </a:r>
            <a:r>
              <a:rPr lang="fr-FR" dirty="0"/>
              <a:t> ?</a:t>
            </a:r>
          </a:p>
          <a:p>
            <a:r>
              <a:rPr lang="fr-FR" dirty="0" err="1"/>
              <a:t>Narvis</a:t>
            </a:r>
            <a:r>
              <a:rPr lang="fr-FR" dirty="0"/>
              <a:t> répondra : @Utilisateur </a:t>
            </a:r>
            <a:r>
              <a:rPr lang="fr-FR" dirty="0" err="1"/>
              <a:t>Yes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Un utilisateur tweet : @</a:t>
            </a:r>
            <a:r>
              <a:rPr lang="fr-FR" dirty="0" err="1"/>
              <a:t>Narvis</a:t>
            </a:r>
            <a:r>
              <a:rPr lang="fr-FR" dirty="0"/>
              <a:t> How are </a:t>
            </a:r>
            <a:r>
              <a:rPr lang="fr-FR" dirty="0" err="1"/>
              <a:t>you</a:t>
            </a:r>
            <a:r>
              <a:rPr lang="fr-FR" dirty="0"/>
              <a:t> ?</a:t>
            </a:r>
          </a:p>
          <a:p>
            <a:r>
              <a:rPr lang="fr-FR" dirty="0" err="1"/>
              <a:t>Narvis</a:t>
            </a:r>
            <a:r>
              <a:rPr lang="fr-FR" dirty="0"/>
              <a:t> répondra : @Utilisateur I </a:t>
            </a:r>
            <a:r>
              <a:rPr lang="fr-FR" dirty="0" err="1"/>
              <a:t>am</a:t>
            </a:r>
            <a:r>
              <a:rPr lang="fr-FR" dirty="0"/>
              <a:t> </a:t>
            </a:r>
            <a:r>
              <a:rPr lang="fr-FR" dirty="0" err="1"/>
              <a:t>busy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r>
              <a:rPr lang="fr-FR" dirty="0" smtClean="0"/>
              <a:t>TODO : Revoir les User Stories pour être plus réaliste et </a:t>
            </a:r>
            <a:r>
              <a:rPr lang="fr-FR" dirty="0" err="1" smtClean="0"/>
              <a:t>exaustif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1100517" y="930584"/>
            <a:ext cx="10034124" cy="380326"/>
          </a:xfrm>
        </p:spPr>
        <p:txBody>
          <a:bodyPr/>
          <a:lstStyle/>
          <a:p>
            <a:r>
              <a:rPr lang="fr-FR" dirty="0"/>
              <a:t>User stories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7106" y="6366765"/>
            <a:ext cx="10082893" cy="274320"/>
          </a:xfrm>
        </p:spPr>
        <p:txBody>
          <a:bodyPr/>
          <a:lstStyle/>
          <a:p>
            <a:r>
              <a:rPr lang="fr-FR" cap="small" dirty="0" smtClean="0"/>
              <a:t>Introduction </a:t>
            </a:r>
            <a:r>
              <a:rPr lang="fr-FR" cap="small" dirty="0"/>
              <a:t>au </a:t>
            </a:r>
            <a:r>
              <a:rPr lang="fr-FR" cap="small" dirty="0" smtClean="0"/>
              <a:t>projet - </a:t>
            </a:r>
            <a:r>
              <a:rPr lang="fr-FR" u="sng" cap="small" dirty="0"/>
              <a:t>Objectifs principaux</a:t>
            </a:r>
            <a:r>
              <a:rPr lang="fr-FR" cap="small" dirty="0"/>
              <a:t> </a:t>
            </a:r>
            <a:r>
              <a:rPr lang="fr-FR" cap="small" dirty="0" smtClean="0"/>
              <a:t>- </a:t>
            </a:r>
            <a:r>
              <a:rPr lang="fr-FR" cap="small" dirty="0"/>
              <a:t>Architecture </a:t>
            </a:r>
            <a:r>
              <a:rPr lang="fr-FR" cap="small" dirty="0" smtClean="0"/>
              <a:t>- </a:t>
            </a:r>
            <a:r>
              <a:rPr lang="fr-FR" cap="small" dirty="0"/>
              <a:t>Gestion du projet </a:t>
            </a:r>
            <a:r>
              <a:rPr lang="fr-FR" cap="small" dirty="0" smtClean="0"/>
              <a:t>- </a:t>
            </a:r>
            <a:r>
              <a:rPr lang="fr-FR" cap="small" dirty="0"/>
              <a:t>Choix </a:t>
            </a:r>
            <a:r>
              <a:rPr lang="fr-FR" cap="small" dirty="0" smtClean="0"/>
              <a:t>technologiques</a:t>
            </a:r>
            <a:r>
              <a:rPr lang="en-US" cap="small" dirty="0"/>
              <a:t> </a:t>
            </a:r>
            <a:r>
              <a:rPr lang="en-US" cap="small" dirty="0" smtClean="0"/>
              <a:t>- </a:t>
            </a:r>
            <a:r>
              <a:rPr lang="fr-FR" cap="small" dirty="0"/>
              <a:t>Travaux </a:t>
            </a:r>
            <a:r>
              <a:rPr lang="fr-FR" cap="small" dirty="0" smtClean="0"/>
              <a:t>préparatoires</a:t>
            </a:r>
            <a:endParaRPr lang="fr-FR" cap="small" dirty="0"/>
          </a:p>
        </p:txBody>
      </p:sp>
    </p:spTree>
    <p:extLst>
      <p:ext uri="{BB962C8B-B14F-4D97-AF65-F5344CB8AC3E}">
        <p14:creationId xmlns:p14="http://schemas.microsoft.com/office/powerpoint/2010/main" val="156380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TOTO /: Détailler les </a:t>
            </a:r>
            <a:r>
              <a:rPr lang="fr-FR" dirty="0" err="1" smtClean="0"/>
              <a:t>features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err="1" smtClean="0"/>
              <a:t>Features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7106" y="6366765"/>
            <a:ext cx="10082893" cy="274320"/>
          </a:xfrm>
        </p:spPr>
        <p:txBody>
          <a:bodyPr/>
          <a:lstStyle/>
          <a:p>
            <a:r>
              <a:rPr lang="fr-FR" cap="small" dirty="0" smtClean="0"/>
              <a:t>Introduction </a:t>
            </a:r>
            <a:r>
              <a:rPr lang="fr-FR" cap="small" dirty="0"/>
              <a:t>au </a:t>
            </a:r>
            <a:r>
              <a:rPr lang="fr-FR" cap="small" dirty="0" smtClean="0"/>
              <a:t>projet - </a:t>
            </a:r>
            <a:r>
              <a:rPr lang="fr-FR" u="sng" cap="small" dirty="0"/>
              <a:t>Objectifs principaux</a:t>
            </a:r>
            <a:r>
              <a:rPr lang="fr-FR" cap="small" dirty="0"/>
              <a:t> </a:t>
            </a:r>
            <a:r>
              <a:rPr lang="fr-FR" cap="small" dirty="0" smtClean="0"/>
              <a:t>- </a:t>
            </a:r>
            <a:r>
              <a:rPr lang="fr-FR" cap="small" dirty="0"/>
              <a:t>Architecture </a:t>
            </a:r>
            <a:r>
              <a:rPr lang="fr-FR" cap="small" dirty="0" smtClean="0"/>
              <a:t>- </a:t>
            </a:r>
            <a:r>
              <a:rPr lang="fr-FR" cap="small" dirty="0"/>
              <a:t>Gestion du projet </a:t>
            </a:r>
            <a:r>
              <a:rPr lang="fr-FR" cap="small" dirty="0" smtClean="0"/>
              <a:t>- </a:t>
            </a:r>
            <a:r>
              <a:rPr lang="fr-FR" cap="small" dirty="0"/>
              <a:t>Choix </a:t>
            </a:r>
            <a:r>
              <a:rPr lang="fr-FR" cap="small" dirty="0" smtClean="0"/>
              <a:t>technologiques</a:t>
            </a:r>
            <a:r>
              <a:rPr lang="en-US" cap="small" dirty="0"/>
              <a:t> </a:t>
            </a:r>
            <a:r>
              <a:rPr lang="en-US" cap="small" dirty="0" smtClean="0"/>
              <a:t>- </a:t>
            </a:r>
            <a:r>
              <a:rPr lang="fr-FR" cap="small" dirty="0"/>
              <a:t>Travaux </a:t>
            </a:r>
            <a:r>
              <a:rPr lang="fr-FR" cap="small" dirty="0" smtClean="0"/>
              <a:t>préparatoires</a:t>
            </a:r>
            <a:endParaRPr lang="fr-FR" cap="small" dirty="0"/>
          </a:p>
        </p:txBody>
      </p:sp>
    </p:spTree>
    <p:extLst>
      <p:ext uri="{BB962C8B-B14F-4D97-AF65-F5344CB8AC3E}">
        <p14:creationId xmlns:p14="http://schemas.microsoft.com/office/powerpoint/2010/main" val="208538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err="1" smtClean="0"/>
              <a:t>Too</a:t>
            </a:r>
            <a:r>
              <a:rPr lang="fr-FR" dirty="0" smtClean="0"/>
              <a:t> : </a:t>
            </a:r>
          </a:p>
          <a:p>
            <a:r>
              <a:rPr lang="fr-FR" dirty="0" smtClean="0"/>
              <a:t>Trouver ce qui reste à discuter pour la gestion projet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132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technologiques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Programmation</a:t>
            </a:r>
          </a:p>
          <a:p>
            <a:pPr lvl="1"/>
            <a:r>
              <a:rPr lang="fr-FR" dirty="0" smtClean="0">
                <a:solidFill>
                  <a:schemeClr val="tx1"/>
                </a:solidFill>
              </a:rPr>
              <a:t>Langage Java </a:t>
            </a:r>
            <a:r>
              <a:rPr lang="fr-FR" dirty="0" smtClean="0">
                <a:solidFill>
                  <a:schemeClr val="tx1"/>
                </a:solidFill>
              </a:rPr>
              <a:t>1.8</a:t>
            </a:r>
          </a:p>
          <a:p>
            <a:pPr lvl="2"/>
            <a:r>
              <a:rPr lang="fr-FR" dirty="0" smtClean="0"/>
              <a:t>TODO : Pourquoi ?</a:t>
            </a:r>
            <a:endParaRPr lang="fr-FR" dirty="0" smtClean="0">
              <a:solidFill>
                <a:schemeClr val="tx1"/>
              </a:solidFill>
            </a:endParaRPr>
          </a:p>
          <a:p>
            <a:pPr lvl="1"/>
            <a:r>
              <a:rPr lang="fr-FR" dirty="0" smtClean="0">
                <a:solidFill>
                  <a:schemeClr val="tx1"/>
                </a:solidFill>
              </a:rPr>
              <a:t>IDE </a:t>
            </a:r>
            <a:r>
              <a:rPr lang="fr-FR" dirty="0" err="1" smtClean="0">
                <a:solidFill>
                  <a:schemeClr val="tx1"/>
                </a:solidFill>
              </a:rPr>
              <a:t>Netbeans</a:t>
            </a:r>
            <a:r>
              <a:rPr lang="fr-FR" dirty="0" smtClean="0">
                <a:solidFill>
                  <a:schemeClr val="tx1"/>
                </a:solidFill>
              </a:rPr>
              <a:t> 8.1</a:t>
            </a:r>
          </a:p>
          <a:p>
            <a:pPr lvl="2"/>
            <a:r>
              <a:rPr lang="fr-FR" dirty="0" smtClean="0"/>
              <a:t>TODO : Pourquoi ?</a:t>
            </a:r>
            <a:endParaRPr lang="fr-FR" dirty="0" smtClean="0">
              <a:solidFill>
                <a:schemeClr val="tx1"/>
              </a:solidFill>
            </a:endParaRPr>
          </a:p>
          <a:p>
            <a:pPr lvl="1"/>
            <a:endParaRPr lang="fr-FR" dirty="0" smtClean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Base de </a:t>
            </a:r>
            <a:r>
              <a:rPr lang="fr-FR" dirty="0" smtClean="0">
                <a:solidFill>
                  <a:schemeClr val="tx1"/>
                </a:solidFill>
              </a:rPr>
              <a:t>données</a:t>
            </a:r>
          </a:p>
          <a:p>
            <a:pPr lvl="1"/>
            <a:r>
              <a:rPr lang="fr-FR" dirty="0" err="1" smtClean="0">
                <a:solidFill>
                  <a:schemeClr val="tx1"/>
                </a:solidFill>
              </a:rPr>
              <a:t>NoSQL</a:t>
            </a:r>
            <a:r>
              <a:rPr lang="fr-FR" dirty="0" smtClean="0">
                <a:solidFill>
                  <a:schemeClr val="tx1"/>
                </a:solidFill>
              </a:rPr>
              <a:t> : Architecture fichiers JSON/XML</a:t>
            </a:r>
          </a:p>
          <a:p>
            <a:r>
              <a:rPr lang="fr-FR" dirty="0" smtClean="0">
                <a:solidFill>
                  <a:schemeClr val="tx1"/>
                </a:solidFill>
              </a:rPr>
              <a:t>Gestionnaire de version</a:t>
            </a:r>
          </a:p>
          <a:p>
            <a:pPr lvl="1"/>
            <a:r>
              <a:rPr lang="fr-FR" dirty="0" smtClean="0">
                <a:solidFill>
                  <a:schemeClr val="tx1"/>
                </a:solidFill>
              </a:rPr>
              <a:t>Git en dépôt public sur </a:t>
            </a:r>
            <a:r>
              <a:rPr lang="fr-FR" dirty="0" err="1" smtClean="0">
                <a:solidFill>
                  <a:schemeClr val="tx1"/>
                </a:solidFill>
              </a:rPr>
              <a:t>GitHub</a:t>
            </a:r>
            <a:endParaRPr lang="fr-FR" dirty="0" smtClean="0">
              <a:solidFill>
                <a:schemeClr val="tx1"/>
              </a:solidFill>
            </a:endParaRPr>
          </a:p>
          <a:p>
            <a:pPr lvl="1"/>
            <a:endParaRPr lang="fr-FR" dirty="0"/>
          </a:p>
          <a:p>
            <a:pPr lvl="1"/>
            <a:r>
              <a:rPr lang="fr-FR" b="1" dirty="0" smtClean="0">
                <a:solidFill>
                  <a:schemeClr val="tx1"/>
                </a:solidFill>
              </a:rPr>
              <a:t>TODO : Détailler</a:t>
            </a:r>
          </a:p>
          <a:p>
            <a:pPr lvl="2"/>
            <a:r>
              <a:rPr lang="fr-FR" b="1" dirty="0" smtClean="0"/>
              <a:t>Licence</a:t>
            </a:r>
          </a:p>
          <a:p>
            <a:pPr lvl="2"/>
            <a:r>
              <a:rPr lang="fr-FR" b="1" dirty="0" smtClean="0"/>
              <a:t>YED</a:t>
            </a:r>
          </a:p>
          <a:p>
            <a:pPr lvl="2"/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7106" y="6366765"/>
            <a:ext cx="10082893" cy="274320"/>
          </a:xfrm>
        </p:spPr>
        <p:txBody>
          <a:bodyPr/>
          <a:lstStyle/>
          <a:p>
            <a:r>
              <a:rPr lang="fr-FR" cap="small" dirty="0" smtClean="0"/>
              <a:t>Introduction </a:t>
            </a:r>
            <a:r>
              <a:rPr lang="fr-FR" cap="small" dirty="0"/>
              <a:t>au </a:t>
            </a:r>
            <a:r>
              <a:rPr lang="fr-FR" cap="small" dirty="0" smtClean="0"/>
              <a:t>projet - </a:t>
            </a:r>
            <a:r>
              <a:rPr lang="fr-FR" cap="small" dirty="0"/>
              <a:t>Objectifs principaux </a:t>
            </a:r>
            <a:r>
              <a:rPr lang="fr-FR" cap="small" dirty="0" smtClean="0"/>
              <a:t>- </a:t>
            </a:r>
            <a:r>
              <a:rPr lang="fr-FR" cap="small" dirty="0"/>
              <a:t>Architecture </a:t>
            </a:r>
            <a:r>
              <a:rPr lang="fr-FR" cap="small" dirty="0" smtClean="0"/>
              <a:t>- </a:t>
            </a:r>
            <a:r>
              <a:rPr lang="fr-FR" cap="small" dirty="0"/>
              <a:t>Gestion du projet </a:t>
            </a:r>
            <a:r>
              <a:rPr lang="fr-FR" cap="small" dirty="0" smtClean="0"/>
              <a:t>- </a:t>
            </a:r>
            <a:r>
              <a:rPr lang="fr-FR" u="sng" cap="small" dirty="0"/>
              <a:t>Choix </a:t>
            </a:r>
            <a:r>
              <a:rPr lang="fr-FR" u="sng" cap="small" dirty="0" smtClean="0"/>
              <a:t>technologiques</a:t>
            </a:r>
            <a:r>
              <a:rPr lang="en-US" cap="small" dirty="0"/>
              <a:t> </a:t>
            </a:r>
            <a:r>
              <a:rPr lang="en-US" cap="small" dirty="0" smtClean="0"/>
              <a:t>- </a:t>
            </a:r>
            <a:r>
              <a:rPr lang="fr-FR" cap="small" dirty="0"/>
              <a:t>Travaux </a:t>
            </a:r>
            <a:r>
              <a:rPr lang="fr-FR" cap="small" dirty="0" smtClean="0"/>
              <a:t>préparatoires</a:t>
            </a:r>
            <a:endParaRPr lang="fr-FR" cap="small" dirty="0"/>
          </a:p>
        </p:txBody>
      </p:sp>
    </p:spTree>
    <p:extLst>
      <p:ext uri="{BB962C8B-B14F-4D97-AF65-F5344CB8AC3E}">
        <p14:creationId xmlns:p14="http://schemas.microsoft.com/office/powerpoint/2010/main" val="53481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000" dirty="0" smtClean="0"/>
              <a:t>Travaux préparatoires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chemeClr val="tx1"/>
                </a:solidFill>
              </a:rPr>
              <a:t>Lecture de thèses sur d’études sur l’</a:t>
            </a:r>
            <a:r>
              <a:rPr lang="fr-FR" u="sng" dirty="0" smtClean="0">
                <a:solidFill>
                  <a:schemeClr val="tx1"/>
                </a:solidFill>
              </a:rPr>
              <a:t>analyse sémantiques</a:t>
            </a:r>
          </a:p>
          <a:p>
            <a:r>
              <a:rPr lang="fr-FR" dirty="0" smtClean="0">
                <a:solidFill>
                  <a:schemeClr val="tx1"/>
                </a:solidFill>
              </a:rPr>
              <a:t>Recherche de solutions existantes</a:t>
            </a:r>
          </a:p>
          <a:p>
            <a:pPr lvl="1"/>
            <a:r>
              <a:rPr lang="fr-FR" dirty="0" smtClean="0">
                <a:solidFill>
                  <a:schemeClr val="tx1"/>
                </a:solidFill>
              </a:rPr>
              <a:t>Bot twitter</a:t>
            </a:r>
          </a:p>
          <a:p>
            <a:pPr lvl="1"/>
            <a:r>
              <a:rPr lang="fr-FR" dirty="0" smtClean="0">
                <a:solidFill>
                  <a:schemeClr val="tx1"/>
                </a:solidFill>
              </a:rPr>
              <a:t>Parseur sémantique</a:t>
            </a:r>
          </a:p>
          <a:p>
            <a:r>
              <a:rPr lang="fr-FR" dirty="0" smtClean="0">
                <a:solidFill>
                  <a:schemeClr val="tx1"/>
                </a:solidFill>
              </a:rPr>
              <a:t>Recherche d’outils de gestion de projet</a:t>
            </a:r>
          </a:p>
          <a:p>
            <a:endParaRPr lang="fr-FR" dirty="0" smtClean="0">
              <a:solidFill>
                <a:schemeClr val="tx1"/>
              </a:solidFill>
            </a:endParaRPr>
          </a:p>
          <a:p>
            <a:r>
              <a:rPr lang="fr-FR" dirty="0" smtClean="0">
                <a:solidFill>
                  <a:schemeClr val="tx1"/>
                </a:solidFill>
              </a:rPr>
              <a:t>Développement préalable :</a:t>
            </a:r>
          </a:p>
          <a:p>
            <a:pPr lvl="1"/>
            <a:r>
              <a:rPr lang="fr-FR" dirty="0" smtClean="0">
                <a:solidFill>
                  <a:schemeClr val="tx1"/>
                </a:solidFill>
              </a:rPr>
              <a:t>Module d’interfaçage avec l’API </a:t>
            </a:r>
            <a:r>
              <a:rPr lang="fr-FR" dirty="0" err="1" smtClean="0">
                <a:solidFill>
                  <a:schemeClr val="tx1"/>
                </a:solidFill>
              </a:rPr>
              <a:t>Twitter</a:t>
            </a:r>
            <a:endParaRPr lang="fr-FR" dirty="0" smtClean="0">
              <a:solidFill>
                <a:schemeClr val="tx1"/>
              </a:solidFill>
            </a:endParaRPr>
          </a:p>
          <a:p>
            <a:pPr lvl="1"/>
            <a:r>
              <a:rPr lang="fr-FR" dirty="0" smtClean="0">
                <a:solidFill>
                  <a:schemeClr val="tx1"/>
                </a:solidFill>
              </a:rPr>
              <a:t>Module d’interfaçage avec l’API Météo (</a:t>
            </a:r>
            <a:r>
              <a:rPr lang="fr-FR" dirty="0" err="1" smtClean="0">
                <a:solidFill>
                  <a:schemeClr val="tx1"/>
                </a:solidFill>
              </a:rPr>
              <a:t>OpenWeatherMap</a:t>
            </a:r>
            <a:r>
              <a:rPr lang="fr-FR" dirty="0" smtClean="0">
                <a:solidFill>
                  <a:schemeClr val="tx1"/>
                </a:solidFill>
              </a:rPr>
              <a:t>)</a:t>
            </a:r>
            <a:endParaRPr lang="fr-FR" dirty="0">
              <a:solidFill>
                <a:schemeClr val="tx1"/>
              </a:solidFill>
            </a:endParaRPr>
          </a:p>
          <a:p>
            <a:pPr lvl="1"/>
            <a:endParaRPr lang="fr-FR" dirty="0" smtClean="0">
              <a:solidFill>
                <a:schemeClr val="tx1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7106" y="6366765"/>
            <a:ext cx="10082893" cy="274320"/>
          </a:xfrm>
        </p:spPr>
        <p:txBody>
          <a:bodyPr/>
          <a:lstStyle/>
          <a:p>
            <a:r>
              <a:rPr lang="fr-FR" cap="small" dirty="0" smtClean="0"/>
              <a:t>Introduction </a:t>
            </a:r>
            <a:r>
              <a:rPr lang="fr-FR" cap="small" dirty="0"/>
              <a:t>au </a:t>
            </a:r>
            <a:r>
              <a:rPr lang="fr-FR" cap="small" dirty="0" smtClean="0"/>
              <a:t>projet - </a:t>
            </a:r>
            <a:r>
              <a:rPr lang="fr-FR" cap="small" dirty="0"/>
              <a:t>Objectifs principaux </a:t>
            </a:r>
            <a:r>
              <a:rPr lang="fr-FR" cap="small" dirty="0" smtClean="0"/>
              <a:t>- </a:t>
            </a:r>
            <a:r>
              <a:rPr lang="fr-FR" cap="small" dirty="0"/>
              <a:t>Architecture </a:t>
            </a:r>
            <a:r>
              <a:rPr lang="fr-FR" cap="small" dirty="0" smtClean="0"/>
              <a:t>- </a:t>
            </a:r>
            <a:r>
              <a:rPr lang="fr-FR" cap="small" dirty="0"/>
              <a:t>Gestion du projet </a:t>
            </a:r>
            <a:r>
              <a:rPr lang="fr-FR" cap="small" dirty="0" smtClean="0"/>
              <a:t>- </a:t>
            </a:r>
            <a:r>
              <a:rPr lang="fr-FR" cap="small" dirty="0"/>
              <a:t>Choix </a:t>
            </a:r>
            <a:r>
              <a:rPr lang="fr-FR" cap="small" dirty="0" smtClean="0"/>
              <a:t>technologiques</a:t>
            </a:r>
            <a:r>
              <a:rPr lang="en-US" cap="small" dirty="0"/>
              <a:t> </a:t>
            </a:r>
            <a:r>
              <a:rPr lang="en-US" cap="small" dirty="0" smtClean="0"/>
              <a:t>- </a:t>
            </a:r>
            <a:r>
              <a:rPr lang="fr-FR" u="sng" cap="small" dirty="0"/>
              <a:t>Travaux </a:t>
            </a:r>
            <a:r>
              <a:rPr lang="fr-FR" u="sng" cap="small" dirty="0" smtClean="0"/>
              <a:t>préparatoires</a:t>
            </a:r>
            <a:endParaRPr lang="fr-FR" u="sng" cap="small" dirty="0"/>
          </a:p>
        </p:txBody>
      </p:sp>
    </p:spTree>
    <p:extLst>
      <p:ext uri="{BB962C8B-B14F-4D97-AF65-F5344CB8AC3E}">
        <p14:creationId xmlns:p14="http://schemas.microsoft.com/office/powerpoint/2010/main" val="133609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MERCI DE VOTRE </a:t>
            </a:r>
            <a:r>
              <a:rPr lang="fr-FR" dirty="0" smtClean="0"/>
              <a:t>ATTENTION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Nous sommes à votre écoute pour répondre à toutes vos question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232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2"/>
              </a:buClr>
              <a:buFont typeface="+mj-lt"/>
              <a:buAutoNum type="arabicPeriod"/>
            </a:pPr>
            <a:r>
              <a:rPr lang="fr-FR" dirty="0" smtClean="0"/>
              <a:t>Introduction au projet</a:t>
            </a:r>
            <a:r>
              <a:rPr lang="fr-FR" dirty="0"/>
              <a:t> </a:t>
            </a:r>
            <a:r>
              <a:rPr lang="fr-FR" dirty="0" smtClean="0"/>
              <a:t>//</a:t>
            </a:r>
            <a:r>
              <a:rPr lang="fr-FR" dirty="0" smtClean="0">
                <a:solidFill>
                  <a:schemeClr val="accent6"/>
                </a:solidFill>
              </a:rPr>
              <a:t>Parler de nos motivations – Explications bot twitter : FAIT</a:t>
            </a:r>
          </a:p>
          <a:p>
            <a:pPr>
              <a:buClr>
                <a:schemeClr val="accent2"/>
              </a:buClr>
              <a:buFont typeface="+mj-lt"/>
              <a:buAutoNum type="arabicPeriod"/>
            </a:pPr>
            <a:endParaRPr lang="fr-FR" dirty="0">
              <a:solidFill>
                <a:schemeClr val="accent6"/>
              </a:solidFill>
            </a:endParaRPr>
          </a:p>
          <a:p>
            <a:pPr>
              <a:buClr>
                <a:schemeClr val="accent2"/>
              </a:buClr>
              <a:buFont typeface="+mj-lt"/>
              <a:buAutoNum type="arabicPeriod"/>
            </a:pPr>
            <a:r>
              <a:rPr lang="fr-FR" dirty="0" smtClean="0"/>
              <a:t>Objectifs principaux  //</a:t>
            </a:r>
            <a:r>
              <a:rPr lang="fr-FR" dirty="0" smtClean="0">
                <a:solidFill>
                  <a:schemeClr val="accent6"/>
                </a:solidFill>
              </a:rPr>
              <a:t>User stories</a:t>
            </a:r>
          </a:p>
          <a:p>
            <a:pPr>
              <a:buClr>
                <a:schemeClr val="accent2"/>
              </a:buClr>
              <a:buFont typeface="+mj-lt"/>
              <a:buAutoNum type="arabicPeriod"/>
            </a:pPr>
            <a:endParaRPr lang="fr-FR" dirty="0" smtClean="0">
              <a:solidFill>
                <a:schemeClr val="accent6"/>
              </a:solidFill>
            </a:endParaRPr>
          </a:p>
          <a:p>
            <a:pPr>
              <a:buClr>
                <a:schemeClr val="accent2"/>
              </a:buClr>
              <a:buFont typeface="+mj-lt"/>
              <a:buAutoNum type="arabicPeriod"/>
            </a:pPr>
            <a:r>
              <a:rPr lang="fr-FR" dirty="0" smtClean="0"/>
              <a:t>Architecture //</a:t>
            </a:r>
            <a:r>
              <a:rPr lang="fr-FR" dirty="0" smtClean="0">
                <a:solidFill>
                  <a:schemeClr val="accent6"/>
                </a:solidFill>
              </a:rPr>
              <a:t>Définition des modules, </a:t>
            </a:r>
          </a:p>
          <a:p>
            <a:pPr>
              <a:buClr>
                <a:schemeClr val="accent2"/>
              </a:buClr>
              <a:buFont typeface="+mj-lt"/>
              <a:buAutoNum type="arabicPeriod"/>
            </a:pPr>
            <a:endParaRPr lang="fr-FR" dirty="0" smtClean="0">
              <a:solidFill>
                <a:schemeClr val="accent6"/>
              </a:solidFill>
            </a:endParaRPr>
          </a:p>
          <a:p>
            <a:pPr>
              <a:buClr>
                <a:schemeClr val="accent2"/>
              </a:buClr>
              <a:buFont typeface="+mj-lt"/>
              <a:buAutoNum type="arabicPeriod"/>
            </a:pPr>
            <a:r>
              <a:rPr lang="fr-FR" dirty="0" smtClean="0"/>
              <a:t>Gestion du projet //</a:t>
            </a:r>
            <a:r>
              <a:rPr lang="fr-FR" dirty="0" err="1" smtClean="0">
                <a:solidFill>
                  <a:schemeClr val="accent6"/>
                </a:solidFill>
              </a:rPr>
              <a:t>Scrum</a:t>
            </a:r>
            <a:r>
              <a:rPr lang="fr-FR" dirty="0" smtClean="0">
                <a:solidFill>
                  <a:schemeClr val="accent6"/>
                </a:solidFill>
              </a:rPr>
              <a:t>  – Compétences techniques de chacun – Equipe</a:t>
            </a:r>
          </a:p>
          <a:p>
            <a:pPr>
              <a:buClr>
                <a:schemeClr val="accent2"/>
              </a:buClr>
              <a:buFont typeface="+mj-lt"/>
              <a:buAutoNum type="arabicPeriod"/>
            </a:pPr>
            <a:endParaRPr lang="fr-FR" dirty="0" smtClean="0">
              <a:solidFill>
                <a:schemeClr val="accent6"/>
              </a:solidFill>
            </a:endParaRPr>
          </a:p>
          <a:p>
            <a:pPr>
              <a:buClr>
                <a:schemeClr val="accent2"/>
              </a:buClr>
              <a:buFont typeface="+mj-lt"/>
              <a:buAutoNum type="arabicPeriod"/>
            </a:pPr>
            <a:r>
              <a:rPr lang="fr-FR" dirty="0" smtClean="0"/>
              <a:t>Choix technologiques</a:t>
            </a:r>
          </a:p>
          <a:p>
            <a:pPr>
              <a:buClr>
                <a:schemeClr val="accent2"/>
              </a:buClr>
              <a:buFont typeface="+mj-lt"/>
              <a:buAutoNum type="arabicPeriod"/>
            </a:pPr>
            <a:endParaRPr lang="fr-FR" dirty="0" smtClean="0"/>
          </a:p>
          <a:p>
            <a:pPr>
              <a:buClr>
                <a:schemeClr val="accent2"/>
              </a:buClr>
              <a:buFont typeface="+mj-lt"/>
              <a:buAutoNum type="arabicPeriod"/>
            </a:pPr>
            <a:r>
              <a:rPr lang="fr-FR" dirty="0" smtClean="0"/>
              <a:t>Travaux préparatoires</a:t>
            </a:r>
            <a:endParaRPr lang="fr-FR" dirty="0"/>
          </a:p>
          <a:p>
            <a:pPr marL="0" indent="0">
              <a:buNone/>
            </a:pPr>
            <a:r>
              <a:rPr lang="fr-FR" dirty="0" smtClean="0">
                <a:solidFill>
                  <a:schemeClr val="accent6"/>
                </a:solidFill>
              </a:rPr>
              <a:t>//METTRE LE PLAN EN BAS DE PAGE</a:t>
            </a:r>
            <a:endParaRPr lang="fr-FR" dirty="0">
              <a:solidFill>
                <a:schemeClr val="accent6"/>
              </a:solidFill>
            </a:endParaRPr>
          </a:p>
          <a:p>
            <a:endParaRPr lang="fr-FR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475363" y="6351814"/>
            <a:ext cx="461894" cy="346420"/>
          </a:xfrm>
        </p:spPr>
        <p:txBody>
          <a:bodyPr>
            <a:normAutofit lnSpcReduction="10000"/>
          </a:bodyPr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7106" y="6366765"/>
            <a:ext cx="10082893" cy="274320"/>
          </a:xfrm>
        </p:spPr>
        <p:txBody>
          <a:bodyPr/>
          <a:lstStyle/>
          <a:p>
            <a:r>
              <a:rPr lang="fr-FR" cap="small" dirty="0" smtClean="0"/>
              <a:t>Introduction </a:t>
            </a:r>
            <a:r>
              <a:rPr lang="fr-FR" cap="small" dirty="0"/>
              <a:t>au </a:t>
            </a:r>
            <a:r>
              <a:rPr lang="fr-FR" cap="small" dirty="0" smtClean="0"/>
              <a:t>projet - </a:t>
            </a:r>
            <a:r>
              <a:rPr lang="fr-FR" cap="small" dirty="0"/>
              <a:t>Objectifs principaux </a:t>
            </a:r>
            <a:r>
              <a:rPr lang="fr-FR" cap="small" dirty="0" smtClean="0"/>
              <a:t>- </a:t>
            </a:r>
            <a:r>
              <a:rPr lang="fr-FR" cap="small" dirty="0"/>
              <a:t>Architecture </a:t>
            </a:r>
            <a:r>
              <a:rPr lang="fr-FR" cap="small" dirty="0" smtClean="0"/>
              <a:t>- </a:t>
            </a:r>
            <a:r>
              <a:rPr lang="fr-FR" cap="small" dirty="0"/>
              <a:t>Gestion du projet </a:t>
            </a:r>
            <a:r>
              <a:rPr lang="fr-FR" cap="small" dirty="0" smtClean="0"/>
              <a:t>- </a:t>
            </a:r>
            <a:r>
              <a:rPr lang="fr-FR" cap="small" dirty="0"/>
              <a:t>Choix </a:t>
            </a:r>
            <a:r>
              <a:rPr lang="fr-FR" cap="small" dirty="0" smtClean="0"/>
              <a:t>technologiques</a:t>
            </a:r>
            <a:r>
              <a:rPr lang="en-US" cap="small" dirty="0"/>
              <a:t> </a:t>
            </a:r>
            <a:r>
              <a:rPr lang="en-US" cap="small" dirty="0" smtClean="0"/>
              <a:t>- </a:t>
            </a:r>
            <a:r>
              <a:rPr lang="fr-FR" cap="small" dirty="0"/>
              <a:t>Travaux </a:t>
            </a:r>
            <a:r>
              <a:rPr lang="fr-FR" cap="small" dirty="0" smtClean="0"/>
              <a:t>préparatoires</a:t>
            </a:r>
            <a:endParaRPr lang="fr-FR" cap="small" dirty="0"/>
          </a:p>
        </p:txBody>
      </p:sp>
    </p:spTree>
    <p:extLst>
      <p:ext uri="{BB962C8B-B14F-4D97-AF65-F5344CB8AC3E}">
        <p14:creationId xmlns:p14="http://schemas.microsoft.com/office/powerpoint/2010/main" val="170465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 au projet	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Intelligence artificielle visant à simuler le comportement d’un utilisateur </a:t>
            </a:r>
            <a:r>
              <a:rPr lang="fr-FR" dirty="0" err="1"/>
              <a:t>Twitter</a:t>
            </a:r>
            <a:endParaRPr lang="fr-FR" dirty="0"/>
          </a:p>
          <a:p>
            <a:pPr lvl="1"/>
            <a:r>
              <a:rPr lang="fr-FR" dirty="0"/>
              <a:t>Exemples de bots existant: </a:t>
            </a:r>
          </a:p>
          <a:p>
            <a:pPr lvl="2"/>
            <a:r>
              <a:rPr lang="fr-FR" dirty="0" err="1"/>
              <a:t>Le_Marsu</a:t>
            </a:r>
            <a:r>
              <a:rPr lang="fr-FR" dirty="0"/>
              <a:t> (</a:t>
            </a:r>
            <a:r>
              <a:rPr lang="fr-FR" dirty="0">
                <a:hlinkClick r:id="rId2"/>
              </a:rPr>
              <a:t>https://twitter.com/le_marsu</a:t>
            </a:r>
            <a:r>
              <a:rPr lang="fr-FR" dirty="0"/>
              <a:t>)</a:t>
            </a:r>
          </a:p>
          <a:p>
            <a:pPr lvl="2"/>
            <a:r>
              <a:rPr lang="fr-FR" dirty="0" err="1"/>
              <a:t>EnjoyTheFilm</a:t>
            </a:r>
            <a:r>
              <a:rPr lang="fr-FR" dirty="0"/>
              <a:t> (</a:t>
            </a:r>
            <a:r>
              <a:rPr lang="fr-FR" dirty="0">
                <a:hlinkClick r:id="rId3"/>
              </a:rPr>
              <a:t>https://twitter.com/enjoythefilm</a:t>
            </a:r>
            <a:r>
              <a:rPr lang="fr-FR" dirty="0"/>
              <a:t>) </a:t>
            </a:r>
          </a:p>
          <a:p>
            <a:pPr lvl="2"/>
            <a:r>
              <a:rPr lang="fr-FR" dirty="0" err="1"/>
              <a:t>UrbanDictionnary</a:t>
            </a:r>
            <a:r>
              <a:rPr lang="fr-FR" dirty="0"/>
              <a:t> (</a:t>
            </a:r>
            <a:r>
              <a:rPr lang="fr-FR" dirty="0">
                <a:hlinkClick r:id="rId4"/>
              </a:rPr>
              <a:t>https://twitter.com/urbandictionary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Qu’est-ce qu’un bot </a:t>
            </a:r>
            <a:r>
              <a:rPr lang="fr-FR" dirty="0" err="1"/>
              <a:t>Twitter</a:t>
            </a:r>
            <a:r>
              <a:rPr lang="fr-FR" dirty="0"/>
              <a:t> </a:t>
            </a:r>
            <a:r>
              <a:rPr lang="fr-FR" dirty="0" smtClean="0"/>
              <a:t>?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657" y="3110593"/>
            <a:ext cx="2590551" cy="2956152"/>
          </a:xfrm>
          <a:prstGeom prst="rect">
            <a:avLst/>
          </a:prstGeom>
        </p:spPr>
      </p:pic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7106" y="6366765"/>
            <a:ext cx="10082893" cy="274320"/>
          </a:xfrm>
        </p:spPr>
        <p:txBody>
          <a:bodyPr/>
          <a:lstStyle/>
          <a:p>
            <a:r>
              <a:rPr lang="fr-FR" u="sng" cap="small" dirty="0" smtClean="0"/>
              <a:t>Introduction </a:t>
            </a:r>
            <a:r>
              <a:rPr lang="fr-FR" u="sng" cap="small" dirty="0"/>
              <a:t>au </a:t>
            </a:r>
            <a:r>
              <a:rPr lang="fr-FR" u="sng" cap="small" dirty="0" smtClean="0"/>
              <a:t>projet</a:t>
            </a:r>
            <a:r>
              <a:rPr lang="fr-FR" cap="small" dirty="0" smtClean="0"/>
              <a:t> - </a:t>
            </a:r>
            <a:r>
              <a:rPr lang="fr-FR" cap="small" dirty="0"/>
              <a:t>Objectifs principaux </a:t>
            </a:r>
            <a:r>
              <a:rPr lang="fr-FR" cap="small" dirty="0" smtClean="0"/>
              <a:t>- </a:t>
            </a:r>
            <a:r>
              <a:rPr lang="fr-FR" cap="small" dirty="0"/>
              <a:t>Architecture </a:t>
            </a:r>
            <a:r>
              <a:rPr lang="fr-FR" cap="small" dirty="0" smtClean="0"/>
              <a:t>- </a:t>
            </a:r>
            <a:r>
              <a:rPr lang="fr-FR" cap="small" dirty="0"/>
              <a:t>Gestion du projet </a:t>
            </a:r>
            <a:r>
              <a:rPr lang="fr-FR" cap="small" dirty="0" smtClean="0"/>
              <a:t>- </a:t>
            </a:r>
            <a:r>
              <a:rPr lang="fr-FR" cap="small" dirty="0"/>
              <a:t>Choix </a:t>
            </a:r>
            <a:r>
              <a:rPr lang="fr-FR" cap="small" dirty="0" smtClean="0"/>
              <a:t>technologiques</a:t>
            </a:r>
            <a:r>
              <a:rPr lang="en-US" cap="small" dirty="0"/>
              <a:t> </a:t>
            </a:r>
            <a:r>
              <a:rPr lang="en-US" cap="small" dirty="0" smtClean="0"/>
              <a:t>- </a:t>
            </a:r>
            <a:r>
              <a:rPr lang="fr-FR" cap="small" dirty="0"/>
              <a:t>Travaux </a:t>
            </a:r>
            <a:r>
              <a:rPr lang="fr-FR" cap="small" dirty="0" smtClean="0"/>
              <a:t>préparatoires</a:t>
            </a:r>
            <a:endParaRPr lang="fr-FR" cap="small" dirty="0"/>
          </a:p>
        </p:txBody>
      </p:sp>
    </p:spTree>
    <p:extLst>
      <p:ext uri="{BB962C8B-B14F-4D97-AF65-F5344CB8AC3E}">
        <p14:creationId xmlns:p14="http://schemas.microsoft.com/office/powerpoint/2010/main" val="275425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Introduction au projet	</a:t>
            </a:r>
            <a:endParaRPr lang="fr-FR" sz="25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Système capable </a:t>
            </a:r>
          </a:p>
          <a:p>
            <a:pPr lvl="1"/>
            <a:r>
              <a:rPr lang="fr-FR" dirty="0" smtClean="0"/>
              <a:t>D’accéder à des sources de données externes</a:t>
            </a:r>
          </a:p>
          <a:p>
            <a:pPr lvl="1"/>
            <a:r>
              <a:rPr lang="fr-FR" dirty="0" smtClean="0"/>
              <a:t>De lire et de comprendre des questions posées par des utilisateurs</a:t>
            </a:r>
          </a:p>
          <a:p>
            <a:pPr lvl="1"/>
            <a:r>
              <a:rPr lang="fr-FR" dirty="0" smtClean="0"/>
              <a:t>D’apporter des réponses lisibles à ces questions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1100517" y="930584"/>
            <a:ext cx="10034124" cy="380326"/>
          </a:xfrm>
        </p:spPr>
        <p:txBody>
          <a:bodyPr/>
          <a:lstStyle/>
          <a:p>
            <a:r>
              <a:rPr lang="fr-FR" dirty="0"/>
              <a:t>Particularités de N.A.R.V.I.S.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7106" y="6366765"/>
            <a:ext cx="10082893" cy="274320"/>
          </a:xfrm>
        </p:spPr>
        <p:txBody>
          <a:bodyPr/>
          <a:lstStyle/>
          <a:p>
            <a:r>
              <a:rPr lang="fr-FR" u="sng" cap="small" dirty="0" smtClean="0"/>
              <a:t>Introduction </a:t>
            </a:r>
            <a:r>
              <a:rPr lang="fr-FR" u="sng" cap="small" dirty="0"/>
              <a:t>au </a:t>
            </a:r>
            <a:r>
              <a:rPr lang="fr-FR" u="sng" cap="small" dirty="0" smtClean="0"/>
              <a:t>projet</a:t>
            </a:r>
            <a:r>
              <a:rPr lang="fr-FR" cap="small" dirty="0" smtClean="0"/>
              <a:t> - </a:t>
            </a:r>
            <a:r>
              <a:rPr lang="fr-FR" cap="small" dirty="0"/>
              <a:t>Objectifs principaux </a:t>
            </a:r>
            <a:r>
              <a:rPr lang="fr-FR" cap="small" dirty="0" smtClean="0"/>
              <a:t>- </a:t>
            </a:r>
            <a:r>
              <a:rPr lang="fr-FR" cap="small" dirty="0"/>
              <a:t>Architecture </a:t>
            </a:r>
            <a:r>
              <a:rPr lang="fr-FR" cap="small" dirty="0" smtClean="0"/>
              <a:t>- </a:t>
            </a:r>
            <a:r>
              <a:rPr lang="fr-FR" cap="small" dirty="0"/>
              <a:t>Gestion du projet </a:t>
            </a:r>
            <a:r>
              <a:rPr lang="fr-FR" cap="small" dirty="0" smtClean="0"/>
              <a:t>- </a:t>
            </a:r>
            <a:r>
              <a:rPr lang="fr-FR" cap="small" dirty="0"/>
              <a:t>Choix </a:t>
            </a:r>
            <a:r>
              <a:rPr lang="fr-FR" cap="small" dirty="0" smtClean="0"/>
              <a:t>technologiques</a:t>
            </a:r>
            <a:r>
              <a:rPr lang="en-US" cap="small" dirty="0"/>
              <a:t> </a:t>
            </a:r>
            <a:r>
              <a:rPr lang="en-US" cap="small" dirty="0" smtClean="0"/>
              <a:t>- </a:t>
            </a:r>
            <a:r>
              <a:rPr lang="fr-FR" cap="small" dirty="0"/>
              <a:t>Travaux </a:t>
            </a:r>
            <a:r>
              <a:rPr lang="fr-FR" cap="small" dirty="0" smtClean="0"/>
              <a:t>préparatoires</a:t>
            </a:r>
            <a:endParaRPr lang="fr-FR" cap="small" dirty="0"/>
          </a:p>
        </p:txBody>
      </p:sp>
    </p:spTree>
    <p:extLst>
      <p:ext uri="{BB962C8B-B14F-4D97-AF65-F5344CB8AC3E}">
        <p14:creationId xmlns:p14="http://schemas.microsoft.com/office/powerpoint/2010/main" val="148497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 au projet	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Découvertes</a:t>
            </a:r>
          </a:p>
          <a:p>
            <a:pPr lvl="1"/>
            <a:r>
              <a:rPr lang="fr-FR" dirty="0"/>
              <a:t>Recherche sur une intelligence artificielle</a:t>
            </a:r>
          </a:p>
          <a:p>
            <a:pPr lvl="1"/>
            <a:r>
              <a:rPr lang="fr-FR" dirty="0"/>
              <a:t>Comprendre l’analyse sémantique</a:t>
            </a:r>
          </a:p>
          <a:p>
            <a:r>
              <a:rPr lang="fr-FR" dirty="0"/>
              <a:t>Approfondissement </a:t>
            </a:r>
          </a:p>
          <a:p>
            <a:pPr lvl="1"/>
            <a:r>
              <a:rPr lang="fr-FR" dirty="0"/>
              <a:t>Architecture logicielle</a:t>
            </a:r>
          </a:p>
          <a:p>
            <a:pPr lvl="1"/>
            <a:r>
              <a:rPr lang="fr-FR" dirty="0"/>
              <a:t>Modélisation de données</a:t>
            </a:r>
          </a:p>
          <a:p>
            <a:pPr lvl="1"/>
            <a:r>
              <a:rPr lang="fr-FR" dirty="0"/>
              <a:t>Langage Java</a:t>
            </a:r>
          </a:p>
          <a:p>
            <a:r>
              <a:rPr lang="fr-FR" dirty="0"/>
              <a:t>Expérience</a:t>
            </a:r>
          </a:p>
          <a:p>
            <a:pPr lvl="1"/>
            <a:r>
              <a:rPr lang="fr-FR" dirty="0"/>
              <a:t>Travail en équipe</a:t>
            </a:r>
          </a:p>
          <a:p>
            <a:pPr lvl="1"/>
            <a:r>
              <a:rPr lang="fr-FR" dirty="0"/>
              <a:t>Gestion de projet</a:t>
            </a:r>
          </a:p>
          <a:p>
            <a:pPr lvl="1"/>
            <a:r>
              <a:rPr lang="fr-FR" dirty="0"/>
              <a:t>Méthode agile</a:t>
            </a:r>
          </a:p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Nos motivations</a:t>
            </a:r>
          </a:p>
          <a:p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7106" y="6366765"/>
            <a:ext cx="10082893" cy="274320"/>
          </a:xfrm>
        </p:spPr>
        <p:txBody>
          <a:bodyPr/>
          <a:lstStyle/>
          <a:p>
            <a:r>
              <a:rPr lang="fr-FR" u="sng" cap="small" dirty="0" smtClean="0"/>
              <a:t>Introduction </a:t>
            </a:r>
            <a:r>
              <a:rPr lang="fr-FR" u="sng" cap="small" dirty="0"/>
              <a:t>au </a:t>
            </a:r>
            <a:r>
              <a:rPr lang="fr-FR" u="sng" cap="small" dirty="0" smtClean="0"/>
              <a:t>projet</a:t>
            </a:r>
            <a:r>
              <a:rPr lang="fr-FR" cap="small" dirty="0" smtClean="0"/>
              <a:t> - </a:t>
            </a:r>
            <a:r>
              <a:rPr lang="fr-FR" cap="small" dirty="0"/>
              <a:t>Objectifs principaux </a:t>
            </a:r>
            <a:r>
              <a:rPr lang="fr-FR" cap="small" dirty="0" smtClean="0"/>
              <a:t>- </a:t>
            </a:r>
            <a:r>
              <a:rPr lang="fr-FR" cap="small" dirty="0"/>
              <a:t>Architecture </a:t>
            </a:r>
            <a:r>
              <a:rPr lang="fr-FR" cap="small" dirty="0" smtClean="0"/>
              <a:t>- </a:t>
            </a:r>
            <a:r>
              <a:rPr lang="fr-FR" cap="small" dirty="0"/>
              <a:t>Gestion du projet </a:t>
            </a:r>
            <a:r>
              <a:rPr lang="fr-FR" cap="small" dirty="0" smtClean="0"/>
              <a:t>- </a:t>
            </a:r>
            <a:r>
              <a:rPr lang="fr-FR" cap="small" dirty="0"/>
              <a:t>Choix </a:t>
            </a:r>
            <a:r>
              <a:rPr lang="fr-FR" cap="small" dirty="0" smtClean="0"/>
              <a:t>technologiques</a:t>
            </a:r>
            <a:r>
              <a:rPr lang="en-US" cap="small" dirty="0"/>
              <a:t> </a:t>
            </a:r>
            <a:r>
              <a:rPr lang="en-US" cap="small" dirty="0" smtClean="0"/>
              <a:t>- </a:t>
            </a:r>
            <a:r>
              <a:rPr lang="fr-FR" cap="small" dirty="0"/>
              <a:t>Travaux </a:t>
            </a:r>
            <a:r>
              <a:rPr lang="fr-FR" cap="small" dirty="0" smtClean="0"/>
              <a:t>préparatoires</a:t>
            </a:r>
            <a:endParaRPr lang="fr-FR" cap="small" dirty="0"/>
          </a:p>
        </p:txBody>
      </p:sp>
    </p:spTree>
    <p:extLst>
      <p:ext uri="{BB962C8B-B14F-4D97-AF65-F5344CB8AC3E}">
        <p14:creationId xmlns:p14="http://schemas.microsoft.com/office/powerpoint/2010/main" val="73742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Objectifs principaux</a:t>
            </a:r>
            <a:endParaRPr lang="fr-FR" sz="25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N.A.R.V.I.S</a:t>
            </a:r>
          </a:p>
          <a:p>
            <a:pPr lvl="1"/>
            <a:r>
              <a:rPr lang="fr-FR" dirty="0" smtClean="0"/>
              <a:t>Interfacer </a:t>
            </a:r>
            <a:r>
              <a:rPr lang="fr-FR" dirty="0"/>
              <a:t>avec l’API Twitter</a:t>
            </a:r>
            <a:r>
              <a:rPr lang="fr-FR" dirty="0" smtClean="0"/>
              <a:t>.</a:t>
            </a:r>
            <a:endParaRPr lang="fr-FR" dirty="0"/>
          </a:p>
          <a:p>
            <a:pPr lvl="1"/>
            <a:r>
              <a:rPr lang="fr-FR" dirty="0"/>
              <a:t>Analyser la sémantique des </a:t>
            </a:r>
            <a:r>
              <a:rPr lang="fr-FR" dirty="0" smtClean="0"/>
              <a:t>tweets</a:t>
            </a:r>
            <a:endParaRPr lang="fr-FR" dirty="0"/>
          </a:p>
          <a:p>
            <a:pPr lvl="1"/>
            <a:r>
              <a:rPr lang="fr-FR" dirty="0"/>
              <a:t>Réalisation d’actions correspondantes</a:t>
            </a:r>
          </a:p>
          <a:p>
            <a:pPr lvl="2"/>
            <a:r>
              <a:rPr lang="fr-FR" dirty="0" smtClean="0"/>
              <a:t>Basées sur différents modules</a:t>
            </a:r>
            <a:endParaRPr lang="fr-FR" dirty="0"/>
          </a:p>
          <a:p>
            <a:pPr lvl="1"/>
            <a:r>
              <a:rPr lang="fr-FR" dirty="0"/>
              <a:t>Construire un tweet de </a:t>
            </a:r>
            <a:r>
              <a:rPr lang="fr-FR" dirty="0" smtClean="0"/>
              <a:t>réponse</a:t>
            </a:r>
          </a:p>
          <a:p>
            <a:r>
              <a:rPr lang="fr-FR" dirty="0" smtClean="0"/>
              <a:t>Projet</a:t>
            </a:r>
          </a:p>
          <a:p>
            <a:pPr lvl="1"/>
            <a:r>
              <a:rPr lang="fr-FR" dirty="0" smtClean="0"/>
              <a:t>Travail avec la méthode </a:t>
            </a:r>
            <a:r>
              <a:rPr lang="fr-FR" dirty="0" err="1" smtClean="0"/>
              <a:t>Scrum</a:t>
            </a:r>
            <a:endParaRPr lang="fr-FR" dirty="0" smtClean="0"/>
          </a:p>
          <a:p>
            <a:pPr lvl="1"/>
            <a:r>
              <a:rPr lang="fr-FR" dirty="0" smtClean="0"/>
              <a:t>Travail en équipe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7106" y="6366765"/>
            <a:ext cx="10082893" cy="274320"/>
          </a:xfrm>
        </p:spPr>
        <p:txBody>
          <a:bodyPr/>
          <a:lstStyle/>
          <a:p>
            <a:r>
              <a:rPr lang="fr-FR" cap="small" dirty="0" smtClean="0"/>
              <a:t>Introduction </a:t>
            </a:r>
            <a:r>
              <a:rPr lang="fr-FR" cap="small" dirty="0"/>
              <a:t>au </a:t>
            </a:r>
            <a:r>
              <a:rPr lang="fr-FR" cap="small" dirty="0" smtClean="0"/>
              <a:t>projet - </a:t>
            </a:r>
            <a:r>
              <a:rPr lang="fr-FR" u="sng" cap="small" dirty="0"/>
              <a:t>Objectifs principaux</a:t>
            </a:r>
            <a:r>
              <a:rPr lang="fr-FR" cap="small" dirty="0"/>
              <a:t> </a:t>
            </a:r>
            <a:r>
              <a:rPr lang="fr-FR" cap="small" dirty="0" smtClean="0"/>
              <a:t>- </a:t>
            </a:r>
            <a:r>
              <a:rPr lang="fr-FR" cap="small" dirty="0"/>
              <a:t>Architecture </a:t>
            </a:r>
            <a:r>
              <a:rPr lang="fr-FR" cap="small" dirty="0" smtClean="0"/>
              <a:t>- </a:t>
            </a:r>
            <a:r>
              <a:rPr lang="fr-FR" cap="small" dirty="0"/>
              <a:t>Gestion du projet </a:t>
            </a:r>
            <a:r>
              <a:rPr lang="fr-FR" cap="small" dirty="0" smtClean="0"/>
              <a:t>- </a:t>
            </a:r>
            <a:r>
              <a:rPr lang="fr-FR" cap="small" dirty="0"/>
              <a:t>Choix </a:t>
            </a:r>
            <a:r>
              <a:rPr lang="fr-FR" cap="small" dirty="0" smtClean="0"/>
              <a:t>technologiques</a:t>
            </a:r>
            <a:r>
              <a:rPr lang="en-US" cap="small" dirty="0"/>
              <a:t> </a:t>
            </a:r>
            <a:r>
              <a:rPr lang="en-US" cap="small" dirty="0" smtClean="0"/>
              <a:t>- </a:t>
            </a:r>
            <a:r>
              <a:rPr lang="fr-FR" cap="small" dirty="0"/>
              <a:t>Travaux </a:t>
            </a:r>
            <a:r>
              <a:rPr lang="fr-FR" cap="small" dirty="0" smtClean="0"/>
              <a:t>préparatoires</a:t>
            </a:r>
            <a:endParaRPr lang="fr-FR" cap="small" dirty="0"/>
          </a:p>
        </p:txBody>
      </p:sp>
    </p:spTree>
    <p:extLst>
      <p:ext uri="{BB962C8B-B14F-4D97-AF65-F5344CB8AC3E}">
        <p14:creationId xmlns:p14="http://schemas.microsoft.com/office/powerpoint/2010/main" val="32845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Architecture</a:t>
            </a:r>
            <a:endParaRPr lang="fr-FR" sz="25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Séparation du projets en 3 parties</a:t>
            </a:r>
          </a:p>
          <a:p>
            <a:pPr lvl="1"/>
            <a:r>
              <a:rPr lang="fr-FR" dirty="0" smtClean="0"/>
              <a:t>Entrées</a:t>
            </a:r>
          </a:p>
          <a:p>
            <a:pPr lvl="2"/>
            <a:r>
              <a:rPr lang="fr-FR" dirty="0" smtClean="0"/>
              <a:t>Interface utilisateur</a:t>
            </a:r>
          </a:p>
          <a:p>
            <a:pPr lvl="2"/>
            <a:r>
              <a:rPr lang="fr-FR" dirty="0" smtClean="0"/>
              <a:t>Accès aux données</a:t>
            </a:r>
          </a:p>
          <a:p>
            <a:pPr lvl="1"/>
            <a:r>
              <a:rPr lang="fr-FR" dirty="0" smtClean="0"/>
              <a:t>Moteur de traitement</a:t>
            </a:r>
          </a:p>
          <a:p>
            <a:pPr lvl="1"/>
            <a:r>
              <a:rPr lang="fr-FR" dirty="0" smtClean="0"/>
              <a:t>Sorties</a:t>
            </a:r>
          </a:p>
          <a:p>
            <a:r>
              <a:rPr lang="fr-FR" dirty="0" smtClean="0"/>
              <a:t>Les entrées est les sorties sont modulaires</a:t>
            </a:r>
          </a:p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1100517" y="930584"/>
            <a:ext cx="10034124" cy="380326"/>
          </a:xfrm>
        </p:spPr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7106" y="6366765"/>
            <a:ext cx="10082893" cy="274320"/>
          </a:xfrm>
        </p:spPr>
        <p:txBody>
          <a:bodyPr/>
          <a:lstStyle/>
          <a:p>
            <a:r>
              <a:rPr lang="fr-FR" cap="small" dirty="0" smtClean="0"/>
              <a:t>Introduction </a:t>
            </a:r>
            <a:r>
              <a:rPr lang="fr-FR" cap="small" dirty="0"/>
              <a:t>au </a:t>
            </a:r>
            <a:r>
              <a:rPr lang="fr-FR" cap="small" dirty="0" smtClean="0"/>
              <a:t>projet - </a:t>
            </a:r>
            <a:r>
              <a:rPr lang="fr-FR" cap="small" dirty="0"/>
              <a:t>Objectifs principaux </a:t>
            </a:r>
            <a:r>
              <a:rPr lang="fr-FR" cap="small" dirty="0" smtClean="0"/>
              <a:t>- </a:t>
            </a:r>
            <a:r>
              <a:rPr lang="fr-FR" u="sng" cap="small" dirty="0"/>
              <a:t>Architecture</a:t>
            </a:r>
            <a:r>
              <a:rPr lang="fr-FR" cap="small" dirty="0"/>
              <a:t> </a:t>
            </a:r>
            <a:r>
              <a:rPr lang="fr-FR" cap="small" dirty="0" smtClean="0"/>
              <a:t>- </a:t>
            </a:r>
            <a:r>
              <a:rPr lang="fr-FR" cap="small" dirty="0"/>
              <a:t>Gestion du projet </a:t>
            </a:r>
            <a:r>
              <a:rPr lang="fr-FR" cap="small" dirty="0" smtClean="0"/>
              <a:t>- </a:t>
            </a:r>
            <a:r>
              <a:rPr lang="fr-FR" cap="small" dirty="0"/>
              <a:t>Choix </a:t>
            </a:r>
            <a:r>
              <a:rPr lang="fr-FR" cap="small" dirty="0" smtClean="0"/>
              <a:t>technologiques</a:t>
            </a:r>
            <a:r>
              <a:rPr lang="en-US" cap="small" dirty="0"/>
              <a:t> </a:t>
            </a:r>
            <a:r>
              <a:rPr lang="en-US" cap="small" dirty="0" smtClean="0"/>
              <a:t>- </a:t>
            </a:r>
            <a:r>
              <a:rPr lang="fr-FR" cap="small" dirty="0"/>
              <a:t>Travaux </a:t>
            </a:r>
            <a:r>
              <a:rPr lang="fr-FR" cap="small" dirty="0" smtClean="0"/>
              <a:t>préparatoires</a:t>
            </a:r>
            <a:endParaRPr lang="fr-FR" cap="small" dirty="0"/>
          </a:p>
        </p:txBody>
      </p:sp>
    </p:spTree>
    <p:extLst>
      <p:ext uri="{BB962C8B-B14F-4D97-AF65-F5344CB8AC3E}">
        <p14:creationId xmlns:p14="http://schemas.microsoft.com/office/powerpoint/2010/main" val="310552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Architecture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TODO : Schéma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1100517" y="930584"/>
            <a:ext cx="10034124" cy="380326"/>
          </a:xfrm>
        </p:spPr>
        <p:txBody>
          <a:bodyPr/>
          <a:lstStyle/>
          <a:p>
            <a:r>
              <a:rPr lang="fr-FR" dirty="0"/>
              <a:t>Architecture des </a:t>
            </a:r>
            <a:r>
              <a:rPr lang="fr-FR" dirty="0" smtClean="0"/>
              <a:t>entrée / sorties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7106" y="6366765"/>
            <a:ext cx="10082893" cy="274320"/>
          </a:xfrm>
        </p:spPr>
        <p:txBody>
          <a:bodyPr/>
          <a:lstStyle/>
          <a:p>
            <a:r>
              <a:rPr lang="fr-FR" cap="small" dirty="0" smtClean="0"/>
              <a:t>Introduction </a:t>
            </a:r>
            <a:r>
              <a:rPr lang="fr-FR" cap="small" dirty="0"/>
              <a:t>au </a:t>
            </a:r>
            <a:r>
              <a:rPr lang="fr-FR" cap="small" dirty="0" smtClean="0"/>
              <a:t>projet - </a:t>
            </a:r>
            <a:r>
              <a:rPr lang="fr-FR" cap="small" dirty="0"/>
              <a:t>Objectifs principaux </a:t>
            </a:r>
            <a:r>
              <a:rPr lang="fr-FR" cap="small" dirty="0" smtClean="0"/>
              <a:t>- </a:t>
            </a:r>
            <a:r>
              <a:rPr lang="fr-FR" u="sng" cap="small" dirty="0"/>
              <a:t>Architecture</a:t>
            </a:r>
            <a:r>
              <a:rPr lang="fr-FR" cap="small" dirty="0"/>
              <a:t> </a:t>
            </a:r>
            <a:r>
              <a:rPr lang="fr-FR" cap="small" dirty="0" smtClean="0"/>
              <a:t>- </a:t>
            </a:r>
            <a:r>
              <a:rPr lang="fr-FR" cap="small" dirty="0"/>
              <a:t>Gestion du projet </a:t>
            </a:r>
            <a:r>
              <a:rPr lang="fr-FR" cap="small" dirty="0" smtClean="0"/>
              <a:t>- </a:t>
            </a:r>
            <a:r>
              <a:rPr lang="fr-FR" cap="small" dirty="0"/>
              <a:t>Choix </a:t>
            </a:r>
            <a:r>
              <a:rPr lang="fr-FR" cap="small" dirty="0" smtClean="0"/>
              <a:t>technologiques</a:t>
            </a:r>
            <a:r>
              <a:rPr lang="en-US" cap="small" dirty="0"/>
              <a:t> </a:t>
            </a:r>
            <a:r>
              <a:rPr lang="en-US" cap="small" dirty="0" smtClean="0"/>
              <a:t>- </a:t>
            </a:r>
            <a:r>
              <a:rPr lang="fr-FR" cap="small" dirty="0"/>
              <a:t>Travaux </a:t>
            </a:r>
            <a:r>
              <a:rPr lang="fr-FR" cap="small" dirty="0" smtClean="0"/>
              <a:t>préparatoires</a:t>
            </a:r>
            <a:endParaRPr lang="fr-FR" cap="small" dirty="0"/>
          </a:p>
        </p:txBody>
      </p:sp>
    </p:spTree>
    <p:extLst>
      <p:ext uri="{BB962C8B-B14F-4D97-AF65-F5344CB8AC3E}">
        <p14:creationId xmlns:p14="http://schemas.microsoft.com/office/powerpoint/2010/main" val="196643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Architecture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1100517" y="930584"/>
            <a:ext cx="10034124" cy="380326"/>
          </a:xfrm>
        </p:spPr>
        <p:txBody>
          <a:bodyPr/>
          <a:lstStyle/>
          <a:p>
            <a:r>
              <a:rPr lang="fr-FR" dirty="0"/>
              <a:t>Architecture du moteur de traitement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7106" y="6366765"/>
            <a:ext cx="10082893" cy="274320"/>
          </a:xfrm>
        </p:spPr>
        <p:txBody>
          <a:bodyPr/>
          <a:lstStyle/>
          <a:p>
            <a:r>
              <a:rPr lang="fr-FR" cap="small" dirty="0" smtClean="0"/>
              <a:t>Introduction </a:t>
            </a:r>
            <a:r>
              <a:rPr lang="fr-FR" cap="small" dirty="0"/>
              <a:t>au </a:t>
            </a:r>
            <a:r>
              <a:rPr lang="fr-FR" cap="small" dirty="0" smtClean="0"/>
              <a:t>projet - </a:t>
            </a:r>
            <a:r>
              <a:rPr lang="fr-FR" cap="small" dirty="0"/>
              <a:t>Objectifs principaux </a:t>
            </a:r>
            <a:r>
              <a:rPr lang="fr-FR" cap="small" dirty="0" smtClean="0"/>
              <a:t>- </a:t>
            </a:r>
            <a:r>
              <a:rPr lang="fr-FR" u="sng" cap="small" dirty="0"/>
              <a:t>Architecture</a:t>
            </a:r>
            <a:r>
              <a:rPr lang="fr-FR" cap="small" dirty="0"/>
              <a:t> </a:t>
            </a:r>
            <a:r>
              <a:rPr lang="fr-FR" cap="small" dirty="0" smtClean="0"/>
              <a:t>- </a:t>
            </a:r>
            <a:r>
              <a:rPr lang="fr-FR" cap="small" dirty="0"/>
              <a:t>Gestion du projet </a:t>
            </a:r>
            <a:r>
              <a:rPr lang="fr-FR" cap="small" dirty="0" smtClean="0"/>
              <a:t>- </a:t>
            </a:r>
            <a:r>
              <a:rPr lang="fr-FR" cap="small" dirty="0"/>
              <a:t>Choix </a:t>
            </a:r>
            <a:r>
              <a:rPr lang="fr-FR" cap="small" dirty="0" smtClean="0"/>
              <a:t>technologiques</a:t>
            </a:r>
            <a:r>
              <a:rPr lang="en-US" cap="small" dirty="0"/>
              <a:t> </a:t>
            </a:r>
            <a:r>
              <a:rPr lang="en-US" cap="small" dirty="0" smtClean="0"/>
              <a:t>- </a:t>
            </a:r>
            <a:r>
              <a:rPr lang="fr-FR" cap="small" dirty="0"/>
              <a:t>Travaux </a:t>
            </a:r>
            <a:r>
              <a:rPr lang="fr-FR" cap="small" dirty="0" smtClean="0"/>
              <a:t>préparatoires</a:t>
            </a:r>
            <a:endParaRPr lang="fr-FR" cap="small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9" y="2336816"/>
            <a:ext cx="12192000" cy="363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79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277</TotalTime>
  <Words>725</Words>
  <Application>Microsoft Office PowerPoint</Application>
  <PresentationFormat>Grand écran</PresentationFormat>
  <Paragraphs>138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2" baseType="lpstr">
      <vt:lpstr>Arial</vt:lpstr>
      <vt:lpstr>Franklin Gothic Book</vt:lpstr>
      <vt:lpstr>Franklin Gothic Medium</vt:lpstr>
      <vt:lpstr>Tunga</vt:lpstr>
      <vt:lpstr>Wingdings</vt:lpstr>
      <vt:lpstr>Angles</vt:lpstr>
      <vt:lpstr>N.A.R.V.I.S.</vt:lpstr>
      <vt:lpstr>Plan</vt:lpstr>
      <vt:lpstr>Introduction au projet </vt:lpstr>
      <vt:lpstr>Introduction au projet </vt:lpstr>
      <vt:lpstr>Introduction au projet </vt:lpstr>
      <vt:lpstr>Objectifs principaux</vt:lpstr>
      <vt:lpstr>Architecture</vt:lpstr>
      <vt:lpstr>Architecture</vt:lpstr>
      <vt:lpstr>Architecture</vt:lpstr>
      <vt:lpstr>Gestion de projet</vt:lpstr>
      <vt:lpstr>Gestion de projet</vt:lpstr>
      <vt:lpstr>Gestion de projet</vt:lpstr>
      <vt:lpstr>Gestion de projet</vt:lpstr>
      <vt:lpstr>Choix technologiques</vt:lpstr>
      <vt:lpstr>Travaux préparatoires</vt:lpstr>
      <vt:lpstr>MERCI DE VOTRE ATTENTION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Puma</dc:creator>
  <cp:lastModifiedBy>Puma</cp:lastModifiedBy>
  <cp:revision>178</cp:revision>
  <dcterms:created xsi:type="dcterms:W3CDTF">2015-04-10T07:24:35Z</dcterms:created>
  <dcterms:modified xsi:type="dcterms:W3CDTF">2015-04-14T11:29:16Z</dcterms:modified>
</cp:coreProperties>
</file>