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oppins"/>
      <p:regular r:id="rId20"/>
      <p:bold r:id="rId21"/>
      <p:italic r:id="rId22"/>
      <p:boldItalic r:id="rId23"/>
    </p:embeddedFont>
    <p:embeddedFont>
      <p:font typeface="Lato"/>
      <p:regular r:id="rId24"/>
      <p:bold r:id="rId25"/>
      <p:italic r:id="rId26"/>
      <p:boldItalic r:id="rId27"/>
    </p:embeddedFont>
    <p:embeddedFont>
      <p:font typeface="Bebas Neue"/>
      <p:regular r:id="rId28"/>
    </p:embeddedFont>
    <p:embeddedFont>
      <p:font typeface="Antonio ExtraLight"/>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Lato-regular.fntdata"/><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BebasNeue-regular.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ntonioExtraLight-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AntonioExtraLight-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7c3b815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37c3b815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41320b2bd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41320b2bd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36189db7a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36189db7a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36189db7a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36189db7a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41320b2bd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41320b2bd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36189db7a8_0_2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36189db7a8_0_2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36189db7a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36189db7a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2007c98b0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2007c98b0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2007c98b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2007c98b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207fd22f2_0_25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e207fd22f2_0_25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36189db7a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36189db7a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36189db7a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36189db7a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41320b2bd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41320b2b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41320b2bd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41320b2bd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36189db7a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36189db7a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hyperlink" Target="http://bit.ly/2TtBDfr" TargetMode="External"/><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hyperlink" Target="http://bit.ly/2Tynxth" TargetMode="External"/><Relationship Id="rId8" Type="http://schemas.openxmlformats.org/officeDocument/2006/relationships/hyperlink" Target="http://bit.ly/2TyoMs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038375" y="-575875"/>
            <a:ext cx="2933700" cy="2933700"/>
          </a:xfrm>
          <a:prstGeom prst="rect">
            <a:avLst/>
          </a:prstGeom>
          <a:noFill/>
          <a:ln>
            <a:noFill/>
          </a:ln>
        </p:spPr>
      </p:pic>
      <p:pic>
        <p:nvPicPr>
          <p:cNvPr id="10" name="Google Shape;10;p2"/>
          <p:cNvPicPr preferRelativeResize="0"/>
          <p:nvPr/>
        </p:nvPicPr>
        <p:blipFill>
          <a:blip r:embed="rId3">
            <a:alphaModFix/>
          </a:blip>
          <a:stretch>
            <a:fillRect/>
          </a:stretch>
        </p:blipFill>
        <p:spPr>
          <a:xfrm>
            <a:off x="160350" y="4304075"/>
            <a:ext cx="1450075" cy="1450075"/>
          </a:xfrm>
          <a:prstGeom prst="rect">
            <a:avLst/>
          </a:prstGeom>
          <a:noFill/>
          <a:ln>
            <a:noFill/>
          </a:ln>
        </p:spPr>
      </p:pic>
      <p:pic>
        <p:nvPicPr>
          <p:cNvPr id="11" name="Google Shape;11;p2"/>
          <p:cNvPicPr preferRelativeResize="0"/>
          <p:nvPr/>
        </p:nvPicPr>
        <p:blipFill>
          <a:blip r:embed="rId4">
            <a:alphaModFix/>
          </a:blip>
          <a:stretch>
            <a:fillRect/>
          </a:stretch>
        </p:blipFill>
        <p:spPr>
          <a:xfrm>
            <a:off x="374825" y="4119025"/>
            <a:ext cx="161925" cy="161925"/>
          </a:xfrm>
          <a:prstGeom prst="rect">
            <a:avLst/>
          </a:prstGeom>
          <a:noFill/>
          <a:ln>
            <a:noFill/>
          </a:ln>
        </p:spPr>
      </p:pic>
      <p:pic>
        <p:nvPicPr>
          <p:cNvPr id="12" name="Google Shape;12;p2"/>
          <p:cNvPicPr preferRelativeResize="0"/>
          <p:nvPr/>
        </p:nvPicPr>
        <p:blipFill>
          <a:blip r:embed="rId4">
            <a:alphaModFix/>
          </a:blip>
          <a:stretch>
            <a:fillRect/>
          </a:stretch>
        </p:blipFill>
        <p:spPr>
          <a:xfrm>
            <a:off x="1109225" y="320775"/>
            <a:ext cx="161925" cy="161925"/>
          </a:xfrm>
          <a:prstGeom prst="rect">
            <a:avLst/>
          </a:prstGeom>
          <a:noFill/>
          <a:ln>
            <a:noFill/>
          </a:ln>
        </p:spPr>
      </p:pic>
      <p:sp>
        <p:nvSpPr>
          <p:cNvPr id="13" name="Google Shape;13;p2"/>
          <p:cNvSpPr txBox="1"/>
          <p:nvPr>
            <p:ph type="ctrTitle"/>
          </p:nvPr>
        </p:nvSpPr>
        <p:spPr>
          <a:xfrm>
            <a:off x="713225" y="539500"/>
            <a:ext cx="4915800" cy="20646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4" name="Google Shape;14;p2"/>
          <p:cNvSpPr txBox="1"/>
          <p:nvPr>
            <p:ph idx="1" type="subTitle"/>
          </p:nvPr>
        </p:nvSpPr>
        <p:spPr>
          <a:xfrm>
            <a:off x="713225" y="2671900"/>
            <a:ext cx="3009600" cy="5511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extLst>
    <p:ext uri="{DCECCB84-F9BA-43D5-87BE-67443E8EF086}">
      <p15:sldGuideLst>
        <p15:guide id="1" orient="horz" pos="1620">
          <p15:clr>
            <a:srgbClr val="FA7B17"/>
          </p15:clr>
        </p15:guide>
        <p15:guide id="2" pos="2880">
          <p15:clr>
            <a:srgbClr val="FA7B17"/>
          </p15:clr>
        </p15:guide>
        <p15:guide id="3" pos="449">
          <p15:clr>
            <a:srgbClr val="FA7B17"/>
          </p15:clr>
        </p15:guide>
        <p15:guide id="4" pos="5311">
          <p15:clr>
            <a:srgbClr val="FA7B17"/>
          </p15:clr>
        </p15:guide>
        <p15:guide id="5" orient="horz" pos="340">
          <p15:clr>
            <a:srgbClr val="FA7B17"/>
          </p15:clr>
        </p15:guide>
        <p15:guide id="6" orient="horz" pos="2897">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pic>
        <p:nvPicPr>
          <p:cNvPr id="107" name="Google Shape;107;p11"/>
          <p:cNvPicPr preferRelativeResize="0"/>
          <p:nvPr/>
        </p:nvPicPr>
        <p:blipFill>
          <a:blip r:embed="rId2">
            <a:alphaModFix/>
          </a:blip>
          <a:stretch>
            <a:fillRect/>
          </a:stretch>
        </p:blipFill>
        <p:spPr>
          <a:xfrm flipH="1">
            <a:off x="-468187" y="1221550"/>
            <a:ext cx="1181400" cy="1181400"/>
          </a:xfrm>
          <a:prstGeom prst="rect">
            <a:avLst/>
          </a:prstGeom>
          <a:noFill/>
          <a:ln>
            <a:noFill/>
          </a:ln>
        </p:spPr>
      </p:pic>
      <p:pic>
        <p:nvPicPr>
          <p:cNvPr id="108" name="Google Shape;108;p11"/>
          <p:cNvPicPr preferRelativeResize="0"/>
          <p:nvPr/>
        </p:nvPicPr>
        <p:blipFill>
          <a:blip r:embed="rId3">
            <a:alphaModFix/>
          </a:blip>
          <a:stretch>
            <a:fillRect/>
          </a:stretch>
        </p:blipFill>
        <p:spPr>
          <a:xfrm>
            <a:off x="303275" y="818250"/>
            <a:ext cx="161925" cy="161925"/>
          </a:xfrm>
          <a:prstGeom prst="rect">
            <a:avLst/>
          </a:prstGeom>
          <a:noFill/>
          <a:ln>
            <a:noFill/>
          </a:ln>
        </p:spPr>
      </p:pic>
      <p:pic>
        <p:nvPicPr>
          <p:cNvPr id="109" name="Google Shape;109;p11"/>
          <p:cNvPicPr preferRelativeResize="0"/>
          <p:nvPr/>
        </p:nvPicPr>
        <p:blipFill>
          <a:blip r:embed="rId3">
            <a:alphaModFix/>
          </a:blip>
          <a:stretch>
            <a:fillRect/>
          </a:stretch>
        </p:blipFill>
        <p:spPr>
          <a:xfrm>
            <a:off x="1400800" y="1804175"/>
            <a:ext cx="161925" cy="161925"/>
          </a:xfrm>
          <a:prstGeom prst="rect">
            <a:avLst/>
          </a:prstGeom>
          <a:noFill/>
          <a:ln>
            <a:noFill/>
          </a:ln>
        </p:spPr>
      </p:pic>
      <p:pic>
        <p:nvPicPr>
          <p:cNvPr id="110" name="Google Shape;110;p11"/>
          <p:cNvPicPr preferRelativeResize="0"/>
          <p:nvPr/>
        </p:nvPicPr>
        <p:blipFill>
          <a:blip r:embed="rId3">
            <a:alphaModFix/>
          </a:blip>
          <a:stretch>
            <a:fillRect/>
          </a:stretch>
        </p:blipFill>
        <p:spPr>
          <a:xfrm>
            <a:off x="191675" y="3524875"/>
            <a:ext cx="161925" cy="161925"/>
          </a:xfrm>
          <a:prstGeom prst="rect">
            <a:avLst/>
          </a:prstGeom>
          <a:noFill/>
          <a:ln>
            <a:noFill/>
          </a:ln>
        </p:spPr>
      </p:pic>
      <p:pic>
        <p:nvPicPr>
          <p:cNvPr id="111" name="Google Shape;111;p11"/>
          <p:cNvPicPr preferRelativeResize="0"/>
          <p:nvPr/>
        </p:nvPicPr>
        <p:blipFill>
          <a:blip r:embed="rId3">
            <a:alphaModFix/>
          </a:blip>
          <a:stretch>
            <a:fillRect/>
          </a:stretch>
        </p:blipFill>
        <p:spPr>
          <a:xfrm>
            <a:off x="4153925" y="222975"/>
            <a:ext cx="161925" cy="161925"/>
          </a:xfrm>
          <a:prstGeom prst="rect">
            <a:avLst/>
          </a:prstGeom>
          <a:noFill/>
          <a:ln>
            <a:noFill/>
          </a:ln>
        </p:spPr>
      </p:pic>
      <p:pic>
        <p:nvPicPr>
          <p:cNvPr id="112" name="Google Shape;112;p11"/>
          <p:cNvPicPr preferRelativeResize="0"/>
          <p:nvPr/>
        </p:nvPicPr>
        <p:blipFill>
          <a:blip r:embed="rId3">
            <a:alphaModFix/>
          </a:blip>
          <a:stretch>
            <a:fillRect/>
          </a:stretch>
        </p:blipFill>
        <p:spPr>
          <a:xfrm>
            <a:off x="8681775" y="3998775"/>
            <a:ext cx="161925" cy="161925"/>
          </a:xfrm>
          <a:prstGeom prst="rect">
            <a:avLst/>
          </a:prstGeom>
          <a:noFill/>
          <a:ln>
            <a:noFill/>
          </a:ln>
        </p:spPr>
      </p:pic>
      <p:pic>
        <p:nvPicPr>
          <p:cNvPr id="113" name="Google Shape;113;p11"/>
          <p:cNvPicPr preferRelativeResize="0"/>
          <p:nvPr/>
        </p:nvPicPr>
        <p:blipFill>
          <a:blip r:embed="rId3">
            <a:alphaModFix/>
          </a:blip>
          <a:stretch>
            <a:fillRect/>
          </a:stretch>
        </p:blipFill>
        <p:spPr>
          <a:xfrm>
            <a:off x="8549588" y="316000"/>
            <a:ext cx="161925" cy="161925"/>
          </a:xfrm>
          <a:prstGeom prst="rect">
            <a:avLst/>
          </a:prstGeom>
          <a:noFill/>
          <a:ln>
            <a:noFill/>
          </a:ln>
        </p:spPr>
      </p:pic>
      <p:pic>
        <p:nvPicPr>
          <p:cNvPr id="114" name="Google Shape;114;p11"/>
          <p:cNvPicPr preferRelativeResize="0"/>
          <p:nvPr/>
        </p:nvPicPr>
        <p:blipFill>
          <a:blip r:embed="rId3">
            <a:alphaModFix/>
          </a:blip>
          <a:stretch>
            <a:fillRect/>
          </a:stretch>
        </p:blipFill>
        <p:spPr>
          <a:xfrm>
            <a:off x="7295925" y="1966100"/>
            <a:ext cx="161925" cy="161925"/>
          </a:xfrm>
          <a:prstGeom prst="rect">
            <a:avLst/>
          </a:prstGeom>
          <a:noFill/>
          <a:ln>
            <a:noFill/>
          </a:ln>
        </p:spPr>
      </p:pic>
      <p:sp>
        <p:nvSpPr>
          <p:cNvPr id="115" name="Google Shape;115;p11"/>
          <p:cNvSpPr txBox="1"/>
          <p:nvPr>
            <p:ph hasCustomPrompt="1" type="title"/>
          </p:nvPr>
        </p:nvSpPr>
        <p:spPr>
          <a:xfrm>
            <a:off x="1988262" y="569775"/>
            <a:ext cx="5167500" cy="1174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6" name="Google Shape;116;p11"/>
          <p:cNvSpPr txBox="1"/>
          <p:nvPr>
            <p:ph idx="1" type="subTitle"/>
          </p:nvPr>
        </p:nvSpPr>
        <p:spPr>
          <a:xfrm>
            <a:off x="2492993" y="1834350"/>
            <a:ext cx="4158000" cy="40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7" name="Shape 11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spTree>
      <p:nvGrpSpPr>
        <p:cNvPr id="118" name="Shape 118"/>
        <p:cNvGrpSpPr/>
        <p:nvPr/>
      </p:nvGrpSpPr>
      <p:grpSpPr>
        <a:xfrm>
          <a:off x="0" y="0"/>
          <a:ext cx="0" cy="0"/>
          <a:chOff x="0" y="0"/>
          <a:chExt cx="0" cy="0"/>
        </a:xfrm>
      </p:grpSpPr>
      <p:sp>
        <p:nvSpPr>
          <p:cNvPr id="119" name="Google Shape;119;p13"/>
          <p:cNvSpPr txBox="1"/>
          <p:nvPr>
            <p:ph type="title"/>
          </p:nvPr>
        </p:nvSpPr>
        <p:spPr>
          <a:xfrm>
            <a:off x="1839352" y="1881650"/>
            <a:ext cx="2514300" cy="282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13"/>
          <p:cNvSpPr txBox="1"/>
          <p:nvPr>
            <p:ph idx="1" type="subTitle"/>
          </p:nvPr>
        </p:nvSpPr>
        <p:spPr>
          <a:xfrm>
            <a:off x="1838300" y="2295500"/>
            <a:ext cx="2513100" cy="3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3"/>
          <p:cNvSpPr txBox="1"/>
          <p:nvPr>
            <p:ph hasCustomPrompt="1" idx="2" type="title"/>
          </p:nvPr>
        </p:nvSpPr>
        <p:spPr>
          <a:xfrm>
            <a:off x="858266" y="2108850"/>
            <a:ext cx="743100" cy="3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p:nvPr>
            <p:ph idx="3" type="title"/>
          </p:nvPr>
        </p:nvSpPr>
        <p:spPr>
          <a:xfrm>
            <a:off x="1839175" y="3212725"/>
            <a:ext cx="2514300" cy="282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3" name="Google Shape;123;p13"/>
          <p:cNvSpPr txBox="1"/>
          <p:nvPr>
            <p:ph idx="4" type="subTitle"/>
          </p:nvPr>
        </p:nvSpPr>
        <p:spPr>
          <a:xfrm>
            <a:off x="1839432" y="3626575"/>
            <a:ext cx="2513100" cy="3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13"/>
          <p:cNvSpPr txBox="1"/>
          <p:nvPr>
            <p:ph hasCustomPrompt="1" idx="5" type="title"/>
          </p:nvPr>
        </p:nvSpPr>
        <p:spPr>
          <a:xfrm>
            <a:off x="858266" y="3438050"/>
            <a:ext cx="743100" cy="3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p:nvPr>
            <p:ph idx="6" type="title"/>
          </p:nvPr>
        </p:nvSpPr>
        <p:spPr>
          <a:xfrm>
            <a:off x="5862012" y="1881650"/>
            <a:ext cx="2514300" cy="282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6" name="Google Shape;126;p13"/>
          <p:cNvSpPr txBox="1"/>
          <p:nvPr>
            <p:ph idx="7" type="subTitle"/>
          </p:nvPr>
        </p:nvSpPr>
        <p:spPr>
          <a:xfrm>
            <a:off x="5860450" y="2295500"/>
            <a:ext cx="2514300" cy="3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13"/>
          <p:cNvSpPr txBox="1"/>
          <p:nvPr>
            <p:ph hasCustomPrompt="1" idx="8" type="title"/>
          </p:nvPr>
        </p:nvSpPr>
        <p:spPr>
          <a:xfrm>
            <a:off x="4879291" y="2108850"/>
            <a:ext cx="743100" cy="3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p:nvPr>
            <p:ph idx="9" type="subTitle"/>
          </p:nvPr>
        </p:nvSpPr>
        <p:spPr>
          <a:xfrm>
            <a:off x="5860450" y="3626575"/>
            <a:ext cx="2514300" cy="3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13"/>
          <p:cNvSpPr txBox="1"/>
          <p:nvPr>
            <p:ph hasCustomPrompt="1" idx="13" type="title"/>
          </p:nvPr>
        </p:nvSpPr>
        <p:spPr>
          <a:xfrm>
            <a:off x="4879291" y="3438050"/>
            <a:ext cx="743100" cy="3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p:nvPr>
            <p:ph idx="14" type="title"/>
          </p:nvPr>
        </p:nvSpPr>
        <p:spPr>
          <a:xfrm>
            <a:off x="5862000" y="3212725"/>
            <a:ext cx="2514300" cy="282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 name="Google Shape;131;p13"/>
          <p:cNvSpPr txBox="1"/>
          <p:nvPr>
            <p:ph idx="15" type="title"/>
          </p:nvPr>
        </p:nvSpPr>
        <p:spPr>
          <a:xfrm>
            <a:off x="1015800" y="7498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32" name="Google Shape;132;p13"/>
          <p:cNvPicPr preferRelativeResize="0"/>
          <p:nvPr/>
        </p:nvPicPr>
        <p:blipFill>
          <a:blip r:embed="rId2">
            <a:alphaModFix/>
          </a:blip>
          <a:stretch>
            <a:fillRect/>
          </a:stretch>
        </p:blipFill>
        <p:spPr>
          <a:xfrm>
            <a:off x="7407400" y="4098925"/>
            <a:ext cx="2295525" cy="2295525"/>
          </a:xfrm>
          <a:prstGeom prst="rect">
            <a:avLst/>
          </a:prstGeom>
          <a:noFill/>
          <a:ln>
            <a:noFill/>
          </a:ln>
        </p:spPr>
      </p:pic>
      <p:pic>
        <p:nvPicPr>
          <p:cNvPr id="133" name="Google Shape;133;p13"/>
          <p:cNvPicPr preferRelativeResize="0"/>
          <p:nvPr/>
        </p:nvPicPr>
        <p:blipFill>
          <a:blip r:embed="rId3">
            <a:alphaModFix/>
          </a:blip>
          <a:stretch>
            <a:fillRect/>
          </a:stretch>
        </p:blipFill>
        <p:spPr>
          <a:xfrm>
            <a:off x="7840075" y="-51200"/>
            <a:ext cx="1181400" cy="1181400"/>
          </a:xfrm>
          <a:prstGeom prst="rect">
            <a:avLst/>
          </a:prstGeom>
          <a:noFill/>
          <a:ln>
            <a:noFill/>
          </a:ln>
        </p:spPr>
      </p:pic>
      <p:pic>
        <p:nvPicPr>
          <p:cNvPr id="134" name="Google Shape;134;p13"/>
          <p:cNvPicPr preferRelativeResize="0"/>
          <p:nvPr/>
        </p:nvPicPr>
        <p:blipFill>
          <a:blip r:embed="rId4">
            <a:alphaModFix/>
          </a:blip>
          <a:stretch>
            <a:fillRect/>
          </a:stretch>
        </p:blipFill>
        <p:spPr>
          <a:xfrm>
            <a:off x="2593575" y="4098925"/>
            <a:ext cx="2933700" cy="2933700"/>
          </a:xfrm>
          <a:prstGeom prst="rect">
            <a:avLst/>
          </a:prstGeom>
          <a:noFill/>
          <a:ln>
            <a:noFill/>
          </a:ln>
        </p:spPr>
      </p:pic>
      <p:pic>
        <p:nvPicPr>
          <p:cNvPr id="135" name="Google Shape;135;p13"/>
          <p:cNvPicPr preferRelativeResize="0"/>
          <p:nvPr/>
        </p:nvPicPr>
        <p:blipFill>
          <a:blip r:embed="rId3">
            <a:alphaModFix/>
          </a:blip>
          <a:stretch>
            <a:fillRect/>
          </a:stretch>
        </p:blipFill>
        <p:spPr>
          <a:xfrm>
            <a:off x="-850400" y="841700"/>
            <a:ext cx="1181400" cy="1181400"/>
          </a:xfrm>
          <a:prstGeom prst="rect">
            <a:avLst/>
          </a:prstGeom>
          <a:noFill/>
          <a:ln>
            <a:noFill/>
          </a:ln>
        </p:spPr>
      </p:pic>
      <p:pic>
        <p:nvPicPr>
          <p:cNvPr id="136" name="Google Shape;136;p13"/>
          <p:cNvPicPr preferRelativeResize="0"/>
          <p:nvPr/>
        </p:nvPicPr>
        <p:blipFill>
          <a:blip r:embed="rId5">
            <a:alphaModFix/>
          </a:blip>
          <a:stretch>
            <a:fillRect/>
          </a:stretch>
        </p:blipFill>
        <p:spPr>
          <a:xfrm>
            <a:off x="5434150" y="-2404325"/>
            <a:ext cx="3709850" cy="3709850"/>
          </a:xfrm>
          <a:prstGeom prst="rect">
            <a:avLst/>
          </a:prstGeom>
          <a:noFill/>
          <a:ln>
            <a:noFill/>
          </a:ln>
        </p:spPr>
      </p:pic>
      <p:pic>
        <p:nvPicPr>
          <p:cNvPr id="137" name="Google Shape;137;p13"/>
          <p:cNvPicPr preferRelativeResize="0"/>
          <p:nvPr/>
        </p:nvPicPr>
        <p:blipFill>
          <a:blip r:embed="rId6">
            <a:alphaModFix/>
          </a:blip>
          <a:stretch>
            <a:fillRect/>
          </a:stretch>
        </p:blipFill>
        <p:spPr>
          <a:xfrm>
            <a:off x="6665125" y="671250"/>
            <a:ext cx="161925" cy="161925"/>
          </a:xfrm>
          <a:prstGeom prst="rect">
            <a:avLst/>
          </a:prstGeom>
          <a:noFill/>
          <a:ln>
            <a:noFill/>
          </a:ln>
        </p:spPr>
      </p:pic>
      <p:pic>
        <p:nvPicPr>
          <p:cNvPr id="138" name="Google Shape;138;p13"/>
          <p:cNvPicPr preferRelativeResize="0"/>
          <p:nvPr/>
        </p:nvPicPr>
        <p:blipFill>
          <a:blip r:embed="rId6">
            <a:alphaModFix/>
          </a:blip>
          <a:stretch>
            <a:fillRect/>
          </a:stretch>
        </p:blipFill>
        <p:spPr>
          <a:xfrm>
            <a:off x="424075" y="1305525"/>
            <a:ext cx="161925" cy="161925"/>
          </a:xfrm>
          <a:prstGeom prst="rect">
            <a:avLst/>
          </a:prstGeom>
          <a:noFill/>
          <a:ln>
            <a:noFill/>
          </a:ln>
        </p:spPr>
      </p:pic>
      <p:pic>
        <p:nvPicPr>
          <p:cNvPr id="139" name="Google Shape;139;p13"/>
          <p:cNvPicPr preferRelativeResize="0"/>
          <p:nvPr/>
        </p:nvPicPr>
        <p:blipFill>
          <a:blip r:embed="rId6">
            <a:alphaModFix/>
          </a:blip>
          <a:stretch>
            <a:fillRect/>
          </a:stretch>
        </p:blipFill>
        <p:spPr>
          <a:xfrm>
            <a:off x="4191725" y="1305525"/>
            <a:ext cx="161925" cy="161925"/>
          </a:xfrm>
          <a:prstGeom prst="rect">
            <a:avLst/>
          </a:prstGeom>
          <a:noFill/>
          <a:ln>
            <a:noFill/>
          </a:ln>
        </p:spPr>
      </p:pic>
      <p:pic>
        <p:nvPicPr>
          <p:cNvPr id="140" name="Google Shape;140;p13"/>
          <p:cNvPicPr preferRelativeResize="0"/>
          <p:nvPr/>
        </p:nvPicPr>
        <p:blipFill>
          <a:blip r:embed="rId6">
            <a:alphaModFix/>
          </a:blip>
          <a:stretch>
            <a:fillRect/>
          </a:stretch>
        </p:blipFill>
        <p:spPr>
          <a:xfrm>
            <a:off x="331000" y="4244675"/>
            <a:ext cx="161925" cy="161925"/>
          </a:xfrm>
          <a:prstGeom prst="rect">
            <a:avLst/>
          </a:prstGeom>
          <a:noFill/>
          <a:ln>
            <a:noFill/>
          </a:ln>
        </p:spPr>
      </p:pic>
      <p:pic>
        <p:nvPicPr>
          <p:cNvPr id="141" name="Google Shape;141;p13"/>
          <p:cNvPicPr preferRelativeResize="0"/>
          <p:nvPr/>
        </p:nvPicPr>
        <p:blipFill>
          <a:blip r:embed="rId6">
            <a:alphaModFix/>
          </a:blip>
          <a:stretch>
            <a:fillRect/>
          </a:stretch>
        </p:blipFill>
        <p:spPr>
          <a:xfrm>
            <a:off x="8544650" y="1719725"/>
            <a:ext cx="161925" cy="161925"/>
          </a:xfrm>
          <a:prstGeom prst="rect">
            <a:avLst/>
          </a:prstGeom>
          <a:noFill/>
          <a:ln>
            <a:noFill/>
          </a:ln>
        </p:spPr>
      </p:pic>
      <p:pic>
        <p:nvPicPr>
          <p:cNvPr id="142" name="Google Shape;142;p13"/>
          <p:cNvPicPr preferRelativeResize="0"/>
          <p:nvPr/>
        </p:nvPicPr>
        <p:blipFill>
          <a:blip r:embed="rId6">
            <a:alphaModFix/>
          </a:blip>
          <a:stretch>
            <a:fillRect/>
          </a:stretch>
        </p:blipFill>
        <p:spPr>
          <a:xfrm>
            <a:off x="6424000" y="4518463"/>
            <a:ext cx="161925" cy="1619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43" name="Shape 143"/>
        <p:cNvGrpSpPr/>
        <p:nvPr/>
      </p:nvGrpSpPr>
      <p:grpSpPr>
        <a:xfrm>
          <a:off x="0" y="0"/>
          <a:ext cx="0" cy="0"/>
          <a:chOff x="0" y="0"/>
          <a:chExt cx="0" cy="0"/>
        </a:xfrm>
      </p:grpSpPr>
      <p:sp>
        <p:nvSpPr>
          <p:cNvPr id="144" name="Google Shape;144;p14"/>
          <p:cNvSpPr/>
          <p:nvPr/>
        </p:nvSpPr>
        <p:spPr>
          <a:xfrm>
            <a:off x="8088300" y="183435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4"/>
          <p:cNvPicPr preferRelativeResize="0"/>
          <p:nvPr/>
        </p:nvPicPr>
        <p:blipFill>
          <a:blip r:embed="rId2">
            <a:alphaModFix/>
          </a:blip>
          <a:stretch>
            <a:fillRect/>
          </a:stretch>
        </p:blipFill>
        <p:spPr>
          <a:xfrm flipH="1">
            <a:off x="4680588" y="-429825"/>
            <a:ext cx="1181400" cy="1181400"/>
          </a:xfrm>
          <a:prstGeom prst="rect">
            <a:avLst/>
          </a:prstGeom>
          <a:noFill/>
          <a:ln>
            <a:noFill/>
          </a:ln>
        </p:spPr>
      </p:pic>
      <p:pic>
        <p:nvPicPr>
          <p:cNvPr id="146" name="Google Shape;146;p14"/>
          <p:cNvPicPr preferRelativeResize="0"/>
          <p:nvPr/>
        </p:nvPicPr>
        <p:blipFill>
          <a:blip r:embed="rId2">
            <a:alphaModFix/>
          </a:blip>
          <a:stretch>
            <a:fillRect/>
          </a:stretch>
        </p:blipFill>
        <p:spPr>
          <a:xfrm flipH="1">
            <a:off x="7962588" y="-286675"/>
            <a:ext cx="1181400" cy="1181400"/>
          </a:xfrm>
          <a:prstGeom prst="rect">
            <a:avLst/>
          </a:prstGeom>
          <a:noFill/>
          <a:ln>
            <a:noFill/>
          </a:ln>
        </p:spPr>
      </p:pic>
      <p:pic>
        <p:nvPicPr>
          <p:cNvPr id="147" name="Google Shape;147;p14"/>
          <p:cNvPicPr preferRelativeResize="0"/>
          <p:nvPr/>
        </p:nvPicPr>
        <p:blipFill>
          <a:blip r:embed="rId3">
            <a:alphaModFix/>
          </a:blip>
          <a:stretch>
            <a:fillRect/>
          </a:stretch>
        </p:blipFill>
        <p:spPr>
          <a:xfrm flipH="1">
            <a:off x="6020450" y="3637325"/>
            <a:ext cx="2295525" cy="2295525"/>
          </a:xfrm>
          <a:prstGeom prst="rect">
            <a:avLst/>
          </a:prstGeom>
          <a:noFill/>
          <a:ln>
            <a:noFill/>
          </a:ln>
        </p:spPr>
      </p:pic>
      <p:pic>
        <p:nvPicPr>
          <p:cNvPr id="148" name="Google Shape;148;p14"/>
          <p:cNvPicPr preferRelativeResize="0"/>
          <p:nvPr/>
        </p:nvPicPr>
        <p:blipFill>
          <a:blip r:embed="rId4">
            <a:alphaModFix/>
          </a:blip>
          <a:stretch>
            <a:fillRect/>
          </a:stretch>
        </p:blipFill>
        <p:spPr>
          <a:xfrm>
            <a:off x="1693138" y="926175"/>
            <a:ext cx="161925" cy="161925"/>
          </a:xfrm>
          <a:prstGeom prst="rect">
            <a:avLst/>
          </a:prstGeom>
          <a:noFill/>
          <a:ln>
            <a:noFill/>
          </a:ln>
        </p:spPr>
      </p:pic>
      <p:pic>
        <p:nvPicPr>
          <p:cNvPr id="149" name="Google Shape;149;p14"/>
          <p:cNvPicPr preferRelativeResize="0"/>
          <p:nvPr/>
        </p:nvPicPr>
        <p:blipFill>
          <a:blip r:embed="rId4">
            <a:alphaModFix/>
          </a:blip>
          <a:stretch>
            <a:fillRect/>
          </a:stretch>
        </p:blipFill>
        <p:spPr>
          <a:xfrm>
            <a:off x="7087238" y="458538"/>
            <a:ext cx="161925" cy="161925"/>
          </a:xfrm>
          <a:prstGeom prst="rect">
            <a:avLst/>
          </a:prstGeom>
          <a:noFill/>
          <a:ln>
            <a:noFill/>
          </a:ln>
        </p:spPr>
      </p:pic>
      <p:pic>
        <p:nvPicPr>
          <p:cNvPr id="150" name="Google Shape;150;p14"/>
          <p:cNvPicPr preferRelativeResize="0"/>
          <p:nvPr/>
        </p:nvPicPr>
        <p:blipFill>
          <a:blip r:embed="rId4">
            <a:alphaModFix/>
          </a:blip>
          <a:stretch>
            <a:fillRect/>
          </a:stretch>
        </p:blipFill>
        <p:spPr>
          <a:xfrm>
            <a:off x="7478400" y="1582650"/>
            <a:ext cx="161925" cy="161925"/>
          </a:xfrm>
          <a:prstGeom prst="rect">
            <a:avLst/>
          </a:prstGeom>
          <a:noFill/>
          <a:ln>
            <a:noFill/>
          </a:ln>
        </p:spPr>
      </p:pic>
      <p:pic>
        <p:nvPicPr>
          <p:cNvPr id="151" name="Google Shape;151;p14"/>
          <p:cNvPicPr preferRelativeResize="0"/>
          <p:nvPr/>
        </p:nvPicPr>
        <p:blipFill>
          <a:blip r:embed="rId4">
            <a:alphaModFix/>
          </a:blip>
          <a:stretch>
            <a:fillRect/>
          </a:stretch>
        </p:blipFill>
        <p:spPr>
          <a:xfrm>
            <a:off x="8548050" y="4090988"/>
            <a:ext cx="161925" cy="161925"/>
          </a:xfrm>
          <a:prstGeom prst="rect">
            <a:avLst/>
          </a:prstGeom>
          <a:noFill/>
          <a:ln>
            <a:noFill/>
          </a:ln>
        </p:spPr>
      </p:pic>
      <p:pic>
        <p:nvPicPr>
          <p:cNvPr id="152" name="Google Shape;152;p14"/>
          <p:cNvPicPr preferRelativeResize="0"/>
          <p:nvPr/>
        </p:nvPicPr>
        <p:blipFill>
          <a:blip r:embed="rId4">
            <a:alphaModFix/>
          </a:blip>
          <a:stretch>
            <a:fillRect/>
          </a:stretch>
        </p:blipFill>
        <p:spPr>
          <a:xfrm>
            <a:off x="6129775" y="2858563"/>
            <a:ext cx="161925" cy="161925"/>
          </a:xfrm>
          <a:prstGeom prst="rect">
            <a:avLst/>
          </a:prstGeom>
          <a:noFill/>
          <a:ln>
            <a:noFill/>
          </a:ln>
        </p:spPr>
      </p:pic>
      <p:sp>
        <p:nvSpPr>
          <p:cNvPr id="153" name="Google Shape;153;p14"/>
          <p:cNvSpPr txBox="1"/>
          <p:nvPr>
            <p:ph hasCustomPrompt="1" type="title"/>
          </p:nvPr>
        </p:nvSpPr>
        <p:spPr>
          <a:xfrm>
            <a:off x="4272763" y="1869575"/>
            <a:ext cx="4158000" cy="792900"/>
          </a:xfrm>
          <a:prstGeom prst="rect">
            <a:avLst/>
          </a:prstGeom>
        </p:spPr>
        <p:txBody>
          <a:bodyPr anchorCtr="0" anchor="ctr" bIns="91425" lIns="91425" spcFirstLastPara="1" rIns="91425" wrap="square" tIns="91425">
            <a:noAutofit/>
          </a:bodyPr>
          <a:lstStyle>
            <a:lvl1pPr lvl="0" rtl="0">
              <a:spcBef>
                <a:spcPts val="0"/>
              </a:spcBef>
              <a:spcAft>
                <a:spcPts val="0"/>
              </a:spcAft>
              <a:buSzPts val="10000"/>
              <a:buNone/>
              <a:defRPr sz="45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54" name="Google Shape;154;p14"/>
          <p:cNvSpPr txBox="1"/>
          <p:nvPr>
            <p:ph idx="1" type="subTitle"/>
          </p:nvPr>
        </p:nvSpPr>
        <p:spPr>
          <a:xfrm>
            <a:off x="4272781" y="2662475"/>
            <a:ext cx="4158000" cy="407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5" name="Google Shape;155;p14"/>
          <p:cNvSpPr txBox="1"/>
          <p:nvPr>
            <p:ph hasCustomPrompt="1" idx="2" type="title"/>
          </p:nvPr>
        </p:nvSpPr>
        <p:spPr>
          <a:xfrm>
            <a:off x="713225" y="539500"/>
            <a:ext cx="4158000" cy="792900"/>
          </a:xfrm>
          <a:prstGeom prst="rect">
            <a:avLst/>
          </a:prstGeom>
        </p:spPr>
        <p:txBody>
          <a:bodyPr anchorCtr="0" anchor="ctr" bIns="91425" lIns="91425" spcFirstLastPara="1" rIns="91425" wrap="square" tIns="91425">
            <a:noAutofit/>
          </a:bodyPr>
          <a:lstStyle>
            <a:lvl1pPr lvl="0" rtl="0">
              <a:spcBef>
                <a:spcPts val="0"/>
              </a:spcBef>
              <a:spcAft>
                <a:spcPts val="0"/>
              </a:spcAft>
              <a:buSzPts val="10000"/>
              <a:buNone/>
              <a:defRPr sz="45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56" name="Google Shape;156;p14"/>
          <p:cNvSpPr txBox="1"/>
          <p:nvPr>
            <p:ph idx="3" type="subTitle"/>
          </p:nvPr>
        </p:nvSpPr>
        <p:spPr>
          <a:xfrm>
            <a:off x="713218" y="1332400"/>
            <a:ext cx="4158000" cy="407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157" name="Google Shape;157;p14"/>
          <p:cNvPicPr preferRelativeResize="0"/>
          <p:nvPr/>
        </p:nvPicPr>
        <p:blipFill>
          <a:blip r:embed="rId4">
            <a:alphaModFix/>
          </a:blip>
          <a:stretch>
            <a:fillRect/>
          </a:stretch>
        </p:blipFill>
        <p:spPr>
          <a:xfrm>
            <a:off x="322063" y="223050"/>
            <a:ext cx="161925" cy="1619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158" name="Shape 158"/>
        <p:cNvGrpSpPr/>
        <p:nvPr/>
      </p:nvGrpSpPr>
      <p:grpSpPr>
        <a:xfrm>
          <a:off x="0" y="0"/>
          <a:ext cx="0" cy="0"/>
          <a:chOff x="0" y="0"/>
          <a:chExt cx="0" cy="0"/>
        </a:xfrm>
      </p:grpSpPr>
      <p:pic>
        <p:nvPicPr>
          <p:cNvPr id="159" name="Google Shape;159;p15"/>
          <p:cNvPicPr preferRelativeResize="0"/>
          <p:nvPr/>
        </p:nvPicPr>
        <p:blipFill>
          <a:blip r:embed="rId2">
            <a:alphaModFix/>
          </a:blip>
          <a:stretch>
            <a:fillRect/>
          </a:stretch>
        </p:blipFill>
        <p:spPr>
          <a:xfrm flipH="1">
            <a:off x="8430775" y="3451650"/>
            <a:ext cx="2295525" cy="2295525"/>
          </a:xfrm>
          <a:prstGeom prst="rect">
            <a:avLst/>
          </a:prstGeom>
          <a:noFill/>
          <a:ln>
            <a:noFill/>
          </a:ln>
        </p:spPr>
      </p:pic>
      <p:pic>
        <p:nvPicPr>
          <p:cNvPr id="160" name="Google Shape;160;p15"/>
          <p:cNvPicPr preferRelativeResize="0"/>
          <p:nvPr/>
        </p:nvPicPr>
        <p:blipFill>
          <a:blip r:embed="rId3">
            <a:alphaModFix/>
          </a:blip>
          <a:stretch>
            <a:fillRect/>
          </a:stretch>
        </p:blipFill>
        <p:spPr>
          <a:xfrm flipH="1">
            <a:off x="-626137" y="2126175"/>
            <a:ext cx="1181400" cy="1181400"/>
          </a:xfrm>
          <a:prstGeom prst="rect">
            <a:avLst/>
          </a:prstGeom>
          <a:noFill/>
          <a:ln>
            <a:noFill/>
          </a:ln>
        </p:spPr>
      </p:pic>
      <p:pic>
        <p:nvPicPr>
          <p:cNvPr id="161" name="Google Shape;161;p15"/>
          <p:cNvPicPr preferRelativeResize="0"/>
          <p:nvPr/>
        </p:nvPicPr>
        <p:blipFill>
          <a:blip r:embed="rId4">
            <a:alphaModFix/>
          </a:blip>
          <a:stretch>
            <a:fillRect/>
          </a:stretch>
        </p:blipFill>
        <p:spPr>
          <a:xfrm>
            <a:off x="6270775" y="-2444600"/>
            <a:ext cx="3709850" cy="3709850"/>
          </a:xfrm>
          <a:prstGeom prst="rect">
            <a:avLst/>
          </a:prstGeom>
          <a:noFill/>
          <a:ln>
            <a:noFill/>
          </a:ln>
        </p:spPr>
      </p:pic>
      <p:pic>
        <p:nvPicPr>
          <p:cNvPr id="162" name="Google Shape;162;p15"/>
          <p:cNvPicPr preferRelativeResize="0"/>
          <p:nvPr/>
        </p:nvPicPr>
        <p:blipFill>
          <a:blip r:embed="rId3">
            <a:alphaModFix/>
          </a:blip>
          <a:stretch>
            <a:fillRect/>
          </a:stretch>
        </p:blipFill>
        <p:spPr>
          <a:xfrm flipH="1">
            <a:off x="2829138" y="4709350"/>
            <a:ext cx="1181400" cy="1181400"/>
          </a:xfrm>
          <a:prstGeom prst="rect">
            <a:avLst/>
          </a:prstGeom>
          <a:noFill/>
          <a:ln>
            <a:noFill/>
          </a:ln>
        </p:spPr>
      </p:pic>
      <p:pic>
        <p:nvPicPr>
          <p:cNvPr id="163" name="Google Shape;163;p15"/>
          <p:cNvPicPr preferRelativeResize="0"/>
          <p:nvPr/>
        </p:nvPicPr>
        <p:blipFill>
          <a:blip r:embed="rId5">
            <a:alphaModFix/>
          </a:blip>
          <a:stretch>
            <a:fillRect/>
          </a:stretch>
        </p:blipFill>
        <p:spPr>
          <a:xfrm>
            <a:off x="393338" y="4296150"/>
            <a:ext cx="161925" cy="161925"/>
          </a:xfrm>
          <a:prstGeom prst="rect">
            <a:avLst/>
          </a:prstGeom>
          <a:noFill/>
          <a:ln>
            <a:noFill/>
          </a:ln>
        </p:spPr>
      </p:pic>
      <p:pic>
        <p:nvPicPr>
          <p:cNvPr id="164" name="Google Shape;164;p15"/>
          <p:cNvPicPr preferRelativeResize="0"/>
          <p:nvPr/>
        </p:nvPicPr>
        <p:blipFill>
          <a:blip r:embed="rId3">
            <a:alphaModFix/>
          </a:blip>
          <a:stretch>
            <a:fillRect/>
          </a:stretch>
        </p:blipFill>
        <p:spPr>
          <a:xfrm flipH="1">
            <a:off x="6442688" y="-459525"/>
            <a:ext cx="1181400" cy="1181400"/>
          </a:xfrm>
          <a:prstGeom prst="rect">
            <a:avLst/>
          </a:prstGeom>
          <a:noFill/>
          <a:ln>
            <a:noFill/>
          </a:ln>
        </p:spPr>
      </p:pic>
      <p:pic>
        <p:nvPicPr>
          <p:cNvPr id="165" name="Google Shape;165;p15"/>
          <p:cNvPicPr preferRelativeResize="0"/>
          <p:nvPr/>
        </p:nvPicPr>
        <p:blipFill>
          <a:blip r:embed="rId5">
            <a:alphaModFix/>
          </a:blip>
          <a:stretch>
            <a:fillRect/>
          </a:stretch>
        </p:blipFill>
        <p:spPr>
          <a:xfrm>
            <a:off x="393338" y="1403525"/>
            <a:ext cx="161925" cy="161925"/>
          </a:xfrm>
          <a:prstGeom prst="rect">
            <a:avLst/>
          </a:prstGeom>
          <a:noFill/>
          <a:ln>
            <a:noFill/>
          </a:ln>
        </p:spPr>
      </p:pic>
      <p:pic>
        <p:nvPicPr>
          <p:cNvPr id="166" name="Google Shape;166;p15"/>
          <p:cNvPicPr preferRelativeResize="0"/>
          <p:nvPr/>
        </p:nvPicPr>
        <p:blipFill>
          <a:blip r:embed="rId5">
            <a:alphaModFix/>
          </a:blip>
          <a:stretch>
            <a:fillRect/>
          </a:stretch>
        </p:blipFill>
        <p:spPr>
          <a:xfrm>
            <a:off x="5439588" y="668725"/>
            <a:ext cx="161925" cy="161925"/>
          </a:xfrm>
          <a:prstGeom prst="rect">
            <a:avLst/>
          </a:prstGeom>
          <a:noFill/>
          <a:ln>
            <a:noFill/>
          </a:ln>
        </p:spPr>
      </p:pic>
      <p:pic>
        <p:nvPicPr>
          <p:cNvPr id="167" name="Google Shape;167;p15"/>
          <p:cNvPicPr preferRelativeResize="0"/>
          <p:nvPr/>
        </p:nvPicPr>
        <p:blipFill>
          <a:blip r:embed="rId5">
            <a:alphaModFix/>
          </a:blip>
          <a:stretch>
            <a:fillRect/>
          </a:stretch>
        </p:blipFill>
        <p:spPr>
          <a:xfrm>
            <a:off x="8527563" y="1565450"/>
            <a:ext cx="161925" cy="161925"/>
          </a:xfrm>
          <a:prstGeom prst="rect">
            <a:avLst/>
          </a:prstGeom>
          <a:noFill/>
          <a:ln>
            <a:noFill/>
          </a:ln>
        </p:spPr>
      </p:pic>
      <p:pic>
        <p:nvPicPr>
          <p:cNvPr id="168" name="Google Shape;168;p15"/>
          <p:cNvPicPr preferRelativeResize="0"/>
          <p:nvPr/>
        </p:nvPicPr>
        <p:blipFill>
          <a:blip r:embed="rId5">
            <a:alphaModFix/>
          </a:blip>
          <a:stretch>
            <a:fillRect/>
          </a:stretch>
        </p:blipFill>
        <p:spPr>
          <a:xfrm>
            <a:off x="7462163" y="4774325"/>
            <a:ext cx="161925" cy="161925"/>
          </a:xfrm>
          <a:prstGeom prst="rect">
            <a:avLst/>
          </a:prstGeom>
          <a:noFill/>
          <a:ln>
            <a:noFill/>
          </a:ln>
        </p:spPr>
      </p:pic>
      <p:pic>
        <p:nvPicPr>
          <p:cNvPr id="169" name="Google Shape;169;p15"/>
          <p:cNvPicPr preferRelativeResize="0"/>
          <p:nvPr/>
        </p:nvPicPr>
        <p:blipFill>
          <a:blip r:embed="rId5">
            <a:alphaModFix/>
          </a:blip>
          <a:stretch>
            <a:fillRect/>
          </a:stretch>
        </p:blipFill>
        <p:spPr>
          <a:xfrm>
            <a:off x="4643938" y="4774325"/>
            <a:ext cx="161925" cy="161925"/>
          </a:xfrm>
          <a:prstGeom prst="rect">
            <a:avLst/>
          </a:prstGeom>
          <a:noFill/>
          <a:ln>
            <a:noFill/>
          </a:ln>
        </p:spPr>
      </p:pic>
      <p:sp>
        <p:nvSpPr>
          <p:cNvPr id="170" name="Google Shape;170;p15"/>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71" name="Shape 171"/>
        <p:cNvGrpSpPr/>
        <p:nvPr/>
      </p:nvGrpSpPr>
      <p:grpSpPr>
        <a:xfrm>
          <a:off x="0" y="0"/>
          <a:ext cx="0" cy="0"/>
          <a:chOff x="0" y="0"/>
          <a:chExt cx="0" cy="0"/>
        </a:xfrm>
      </p:grpSpPr>
      <p:pic>
        <p:nvPicPr>
          <p:cNvPr id="172" name="Google Shape;172;p16"/>
          <p:cNvPicPr preferRelativeResize="0"/>
          <p:nvPr/>
        </p:nvPicPr>
        <p:blipFill>
          <a:blip r:embed="rId2">
            <a:alphaModFix/>
          </a:blip>
          <a:stretch>
            <a:fillRect/>
          </a:stretch>
        </p:blipFill>
        <p:spPr>
          <a:xfrm>
            <a:off x="2717075" y="4438163"/>
            <a:ext cx="3709850" cy="3709850"/>
          </a:xfrm>
          <a:prstGeom prst="rect">
            <a:avLst/>
          </a:prstGeom>
          <a:noFill/>
          <a:ln>
            <a:noFill/>
          </a:ln>
        </p:spPr>
      </p:pic>
      <p:pic>
        <p:nvPicPr>
          <p:cNvPr id="173" name="Google Shape;173;p16"/>
          <p:cNvPicPr preferRelativeResize="0"/>
          <p:nvPr/>
        </p:nvPicPr>
        <p:blipFill>
          <a:blip r:embed="rId3">
            <a:alphaModFix/>
          </a:blip>
          <a:stretch>
            <a:fillRect/>
          </a:stretch>
        </p:blipFill>
        <p:spPr>
          <a:xfrm flipH="1">
            <a:off x="8477013" y="833288"/>
            <a:ext cx="1181400" cy="1181400"/>
          </a:xfrm>
          <a:prstGeom prst="rect">
            <a:avLst/>
          </a:prstGeom>
          <a:noFill/>
          <a:ln>
            <a:noFill/>
          </a:ln>
        </p:spPr>
      </p:pic>
      <p:pic>
        <p:nvPicPr>
          <p:cNvPr id="174" name="Google Shape;174;p16"/>
          <p:cNvPicPr preferRelativeResize="0"/>
          <p:nvPr/>
        </p:nvPicPr>
        <p:blipFill>
          <a:blip r:embed="rId3">
            <a:alphaModFix/>
          </a:blip>
          <a:stretch>
            <a:fillRect/>
          </a:stretch>
        </p:blipFill>
        <p:spPr>
          <a:xfrm flipH="1">
            <a:off x="5552088" y="4599425"/>
            <a:ext cx="1181400" cy="1181400"/>
          </a:xfrm>
          <a:prstGeom prst="rect">
            <a:avLst/>
          </a:prstGeom>
          <a:noFill/>
          <a:ln>
            <a:noFill/>
          </a:ln>
        </p:spPr>
      </p:pic>
      <p:pic>
        <p:nvPicPr>
          <p:cNvPr id="175" name="Google Shape;175;p16"/>
          <p:cNvPicPr preferRelativeResize="0"/>
          <p:nvPr/>
        </p:nvPicPr>
        <p:blipFill>
          <a:blip r:embed="rId4">
            <a:alphaModFix/>
          </a:blip>
          <a:stretch>
            <a:fillRect/>
          </a:stretch>
        </p:blipFill>
        <p:spPr>
          <a:xfrm flipH="1">
            <a:off x="-1582050" y="276213"/>
            <a:ext cx="2295525" cy="2295525"/>
          </a:xfrm>
          <a:prstGeom prst="rect">
            <a:avLst/>
          </a:prstGeom>
          <a:noFill/>
          <a:ln>
            <a:noFill/>
          </a:ln>
        </p:spPr>
      </p:pic>
      <p:pic>
        <p:nvPicPr>
          <p:cNvPr id="176" name="Google Shape;176;p16"/>
          <p:cNvPicPr preferRelativeResize="0"/>
          <p:nvPr/>
        </p:nvPicPr>
        <p:blipFill>
          <a:blip r:embed="rId5">
            <a:alphaModFix/>
          </a:blip>
          <a:stretch>
            <a:fillRect/>
          </a:stretch>
        </p:blipFill>
        <p:spPr>
          <a:xfrm>
            <a:off x="6993738" y="4765338"/>
            <a:ext cx="161925" cy="161925"/>
          </a:xfrm>
          <a:prstGeom prst="rect">
            <a:avLst/>
          </a:prstGeom>
          <a:noFill/>
          <a:ln>
            <a:noFill/>
          </a:ln>
        </p:spPr>
      </p:pic>
      <p:pic>
        <p:nvPicPr>
          <p:cNvPr id="177" name="Google Shape;177;p16"/>
          <p:cNvPicPr preferRelativeResize="0"/>
          <p:nvPr/>
        </p:nvPicPr>
        <p:blipFill>
          <a:blip r:embed="rId3">
            <a:alphaModFix/>
          </a:blip>
          <a:stretch>
            <a:fillRect/>
          </a:stretch>
        </p:blipFill>
        <p:spPr>
          <a:xfrm flipH="1">
            <a:off x="-437337" y="4209575"/>
            <a:ext cx="1181400" cy="1181400"/>
          </a:xfrm>
          <a:prstGeom prst="rect">
            <a:avLst/>
          </a:prstGeom>
          <a:noFill/>
          <a:ln>
            <a:noFill/>
          </a:ln>
        </p:spPr>
      </p:pic>
      <p:pic>
        <p:nvPicPr>
          <p:cNvPr id="178" name="Google Shape;178;p16"/>
          <p:cNvPicPr preferRelativeResize="0"/>
          <p:nvPr/>
        </p:nvPicPr>
        <p:blipFill>
          <a:blip r:embed="rId5">
            <a:alphaModFix/>
          </a:blip>
          <a:stretch>
            <a:fillRect/>
          </a:stretch>
        </p:blipFill>
        <p:spPr>
          <a:xfrm>
            <a:off x="8821263" y="4033988"/>
            <a:ext cx="161925" cy="161925"/>
          </a:xfrm>
          <a:prstGeom prst="rect">
            <a:avLst/>
          </a:prstGeom>
          <a:noFill/>
          <a:ln>
            <a:noFill/>
          </a:ln>
        </p:spPr>
      </p:pic>
      <p:pic>
        <p:nvPicPr>
          <p:cNvPr id="179" name="Google Shape;179;p16"/>
          <p:cNvPicPr preferRelativeResize="0"/>
          <p:nvPr/>
        </p:nvPicPr>
        <p:blipFill>
          <a:blip r:embed="rId5">
            <a:alphaModFix/>
          </a:blip>
          <a:stretch>
            <a:fillRect/>
          </a:stretch>
        </p:blipFill>
        <p:spPr>
          <a:xfrm>
            <a:off x="8709638" y="276213"/>
            <a:ext cx="161925" cy="161925"/>
          </a:xfrm>
          <a:prstGeom prst="rect">
            <a:avLst/>
          </a:prstGeom>
          <a:noFill/>
          <a:ln>
            <a:noFill/>
          </a:ln>
        </p:spPr>
      </p:pic>
      <p:pic>
        <p:nvPicPr>
          <p:cNvPr id="180" name="Google Shape;180;p16"/>
          <p:cNvPicPr preferRelativeResize="0"/>
          <p:nvPr/>
        </p:nvPicPr>
        <p:blipFill>
          <a:blip r:embed="rId5">
            <a:alphaModFix/>
          </a:blip>
          <a:stretch>
            <a:fillRect/>
          </a:stretch>
        </p:blipFill>
        <p:spPr>
          <a:xfrm>
            <a:off x="1794438" y="4719300"/>
            <a:ext cx="161925" cy="161925"/>
          </a:xfrm>
          <a:prstGeom prst="rect">
            <a:avLst/>
          </a:prstGeom>
          <a:noFill/>
          <a:ln>
            <a:noFill/>
          </a:ln>
        </p:spPr>
      </p:pic>
      <p:pic>
        <p:nvPicPr>
          <p:cNvPr id="181" name="Google Shape;181;p16"/>
          <p:cNvPicPr preferRelativeResize="0"/>
          <p:nvPr/>
        </p:nvPicPr>
        <p:blipFill>
          <a:blip r:embed="rId5">
            <a:alphaModFix/>
          </a:blip>
          <a:stretch>
            <a:fillRect/>
          </a:stretch>
        </p:blipFill>
        <p:spPr>
          <a:xfrm>
            <a:off x="213263" y="3055588"/>
            <a:ext cx="161925" cy="161925"/>
          </a:xfrm>
          <a:prstGeom prst="rect">
            <a:avLst/>
          </a:prstGeom>
          <a:noFill/>
          <a:ln>
            <a:noFill/>
          </a:ln>
        </p:spPr>
      </p:pic>
      <p:pic>
        <p:nvPicPr>
          <p:cNvPr id="182" name="Google Shape;182;p16"/>
          <p:cNvPicPr preferRelativeResize="0"/>
          <p:nvPr/>
        </p:nvPicPr>
        <p:blipFill>
          <a:blip r:embed="rId5">
            <a:alphaModFix/>
          </a:blip>
          <a:stretch>
            <a:fillRect/>
          </a:stretch>
        </p:blipFill>
        <p:spPr>
          <a:xfrm>
            <a:off x="938738" y="172238"/>
            <a:ext cx="161925" cy="161925"/>
          </a:xfrm>
          <a:prstGeom prst="rect">
            <a:avLst/>
          </a:prstGeom>
          <a:noFill/>
          <a:ln>
            <a:noFill/>
          </a:ln>
        </p:spPr>
      </p:pic>
      <p:pic>
        <p:nvPicPr>
          <p:cNvPr id="183" name="Google Shape;183;p16"/>
          <p:cNvPicPr preferRelativeResize="0"/>
          <p:nvPr/>
        </p:nvPicPr>
        <p:blipFill>
          <a:blip r:embed="rId5">
            <a:alphaModFix/>
          </a:blip>
          <a:stretch>
            <a:fillRect/>
          </a:stretch>
        </p:blipFill>
        <p:spPr>
          <a:xfrm>
            <a:off x="5147338" y="1343013"/>
            <a:ext cx="161925" cy="161925"/>
          </a:xfrm>
          <a:prstGeom prst="rect">
            <a:avLst/>
          </a:prstGeom>
          <a:noFill/>
          <a:ln>
            <a:noFill/>
          </a:ln>
        </p:spPr>
      </p:pic>
      <p:sp>
        <p:nvSpPr>
          <p:cNvPr id="184" name="Google Shape;184;p16"/>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
    <p:spTree>
      <p:nvGrpSpPr>
        <p:cNvPr id="185" name="Shape 185"/>
        <p:cNvGrpSpPr/>
        <p:nvPr/>
      </p:nvGrpSpPr>
      <p:grpSpPr>
        <a:xfrm>
          <a:off x="0" y="0"/>
          <a:ext cx="0" cy="0"/>
          <a:chOff x="0" y="0"/>
          <a:chExt cx="0" cy="0"/>
        </a:xfrm>
      </p:grpSpPr>
      <p:pic>
        <p:nvPicPr>
          <p:cNvPr id="186" name="Google Shape;186;p17"/>
          <p:cNvPicPr preferRelativeResize="0"/>
          <p:nvPr/>
        </p:nvPicPr>
        <p:blipFill>
          <a:blip r:embed="rId2">
            <a:alphaModFix/>
          </a:blip>
          <a:stretch>
            <a:fillRect/>
          </a:stretch>
        </p:blipFill>
        <p:spPr>
          <a:xfrm>
            <a:off x="7619825" y="4008725"/>
            <a:ext cx="1181400" cy="1181400"/>
          </a:xfrm>
          <a:prstGeom prst="rect">
            <a:avLst/>
          </a:prstGeom>
          <a:noFill/>
          <a:ln>
            <a:noFill/>
          </a:ln>
        </p:spPr>
      </p:pic>
      <p:pic>
        <p:nvPicPr>
          <p:cNvPr id="187" name="Google Shape;187;p17"/>
          <p:cNvPicPr preferRelativeResize="0"/>
          <p:nvPr/>
        </p:nvPicPr>
        <p:blipFill>
          <a:blip r:embed="rId3">
            <a:alphaModFix/>
          </a:blip>
          <a:stretch>
            <a:fillRect/>
          </a:stretch>
        </p:blipFill>
        <p:spPr>
          <a:xfrm>
            <a:off x="7059925" y="-1455025"/>
            <a:ext cx="2933700" cy="2933700"/>
          </a:xfrm>
          <a:prstGeom prst="rect">
            <a:avLst/>
          </a:prstGeom>
          <a:noFill/>
          <a:ln>
            <a:noFill/>
          </a:ln>
        </p:spPr>
      </p:pic>
      <p:grpSp>
        <p:nvGrpSpPr>
          <p:cNvPr id="188" name="Google Shape;188;p17"/>
          <p:cNvGrpSpPr/>
          <p:nvPr/>
        </p:nvGrpSpPr>
        <p:grpSpPr>
          <a:xfrm>
            <a:off x="7207373" y="544475"/>
            <a:ext cx="697125" cy="373800"/>
            <a:chOff x="1019875" y="4108325"/>
            <a:chExt cx="697125" cy="373800"/>
          </a:xfrm>
        </p:grpSpPr>
        <p:sp>
          <p:nvSpPr>
            <p:cNvPr id="189" name="Google Shape;189;p17"/>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3" name="Google Shape;193;p17"/>
          <p:cNvPicPr preferRelativeResize="0"/>
          <p:nvPr/>
        </p:nvPicPr>
        <p:blipFill>
          <a:blip r:embed="rId2">
            <a:alphaModFix/>
          </a:blip>
          <a:stretch>
            <a:fillRect/>
          </a:stretch>
        </p:blipFill>
        <p:spPr>
          <a:xfrm>
            <a:off x="-563162" y="1134713"/>
            <a:ext cx="1181400" cy="1181400"/>
          </a:xfrm>
          <a:prstGeom prst="rect">
            <a:avLst/>
          </a:prstGeom>
          <a:noFill/>
          <a:ln>
            <a:noFill/>
          </a:ln>
        </p:spPr>
      </p:pic>
      <p:pic>
        <p:nvPicPr>
          <p:cNvPr id="194" name="Google Shape;194;p17"/>
          <p:cNvPicPr preferRelativeResize="0"/>
          <p:nvPr/>
        </p:nvPicPr>
        <p:blipFill>
          <a:blip r:embed="rId4">
            <a:alphaModFix/>
          </a:blip>
          <a:stretch>
            <a:fillRect/>
          </a:stretch>
        </p:blipFill>
        <p:spPr>
          <a:xfrm>
            <a:off x="423425" y="244575"/>
            <a:ext cx="161925" cy="161925"/>
          </a:xfrm>
          <a:prstGeom prst="rect">
            <a:avLst/>
          </a:prstGeom>
          <a:noFill/>
          <a:ln>
            <a:noFill/>
          </a:ln>
        </p:spPr>
      </p:pic>
      <p:pic>
        <p:nvPicPr>
          <p:cNvPr id="195" name="Google Shape;195;p17"/>
          <p:cNvPicPr preferRelativeResize="0"/>
          <p:nvPr/>
        </p:nvPicPr>
        <p:blipFill>
          <a:blip r:embed="rId4">
            <a:alphaModFix/>
          </a:blip>
          <a:stretch>
            <a:fillRect/>
          </a:stretch>
        </p:blipFill>
        <p:spPr>
          <a:xfrm>
            <a:off x="6245900" y="244575"/>
            <a:ext cx="161925" cy="161925"/>
          </a:xfrm>
          <a:prstGeom prst="rect">
            <a:avLst/>
          </a:prstGeom>
          <a:noFill/>
          <a:ln>
            <a:noFill/>
          </a:ln>
        </p:spPr>
      </p:pic>
      <p:pic>
        <p:nvPicPr>
          <p:cNvPr id="196" name="Google Shape;196;p17"/>
          <p:cNvPicPr preferRelativeResize="0"/>
          <p:nvPr/>
        </p:nvPicPr>
        <p:blipFill>
          <a:blip r:embed="rId4">
            <a:alphaModFix/>
          </a:blip>
          <a:stretch>
            <a:fillRect/>
          </a:stretch>
        </p:blipFill>
        <p:spPr>
          <a:xfrm>
            <a:off x="218800" y="3081400"/>
            <a:ext cx="161925" cy="161925"/>
          </a:xfrm>
          <a:prstGeom prst="rect">
            <a:avLst/>
          </a:prstGeom>
          <a:noFill/>
          <a:ln>
            <a:noFill/>
          </a:ln>
        </p:spPr>
      </p:pic>
      <p:pic>
        <p:nvPicPr>
          <p:cNvPr id="197" name="Google Shape;197;p17"/>
          <p:cNvPicPr preferRelativeResize="0"/>
          <p:nvPr/>
        </p:nvPicPr>
        <p:blipFill>
          <a:blip r:embed="rId4">
            <a:alphaModFix/>
          </a:blip>
          <a:stretch>
            <a:fillRect/>
          </a:stretch>
        </p:blipFill>
        <p:spPr>
          <a:xfrm>
            <a:off x="3316075" y="4764900"/>
            <a:ext cx="161925" cy="161925"/>
          </a:xfrm>
          <a:prstGeom prst="rect">
            <a:avLst/>
          </a:prstGeom>
          <a:noFill/>
          <a:ln>
            <a:noFill/>
          </a:ln>
        </p:spPr>
      </p:pic>
      <p:pic>
        <p:nvPicPr>
          <p:cNvPr id="198" name="Google Shape;198;p17"/>
          <p:cNvPicPr preferRelativeResize="0"/>
          <p:nvPr/>
        </p:nvPicPr>
        <p:blipFill>
          <a:blip r:embed="rId4">
            <a:alphaModFix/>
          </a:blip>
          <a:stretch>
            <a:fillRect/>
          </a:stretch>
        </p:blipFill>
        <p:spPr>
          <a:xfrm>
            <a:off x="8692100" y="2021100"/>
            <a:ext cx="161925" cy="161925"/>
          </a:xfrm>
          <a:prstGeom prst="rect">
            <a:avLst/>
          </a:prstGeom>
          <a:noFill/>
          <a:ln>
            <a:noFill/>
          </a:ln>
        </p:spPr>
      </p:pic>
      <p:sp>
        <p:nvSpPr>
          <p:cNvPr id="199" name="Google Shape;199;p17"/>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
    <p:spTree>
      <p:nvGrpSpPr>
        <p:cNvPr id="200" name="Shape 200"/>
        <p:cNvGrpSpPr/>
        <p:nvPr/>
      </p:nvGrpSpPr>
      <p:grpSpPr>
        <a:xfrm>
          <a:off x="0" y="0"/>
          <a:ext cx="0" cy="0"/>
          <a:chOff x="0" y="0"/>
          <a:chExt cx="0" cy="0"/>
        </a:xfrm>
      </p:grpSpPr>
      <p:sp>
        <p:nvSpPr>
          <p:cNvPr id="201" name="Google Shape;201;p18"/>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202" name="Google Shape;202;p18"/>
          <p:cNvPicPr preferRelativeResize="0"/>
          <p:nvPr/>
        </p:nvPicPr>
        <p:blipFill>
          <a:blip r:embed="rId2">
            <a:alphaModFix/>
          </a:blip>
          <a:stretch>
            <a:fillRect/>
          </a:stretch>
        </p:blipFill>
        <p:spPr>
          <a:xfrm>
            <a:off x="1632550" y="4164613"/>
            <a:ext cx="3709850" cy="3709850"/>
          </a:xfrm>
          <a:prstGeom prst="rect">
            <a:avLst/>
          </a:prstGeom>
          <a:noFill/>
          <a:ln>
            <a:noFill/>
          </a:ln>
        </p:spPr>
      </p:pic>
      <p:pic>
        <p:nvPicPr>
          <p:cNvPr id="203" name="Google Shape;203;p18"/>
          <p:cNvPicPr preferRelativeResize="0"/>
          <p:nvPr/>
        </p:nvPicPr>
        <p:blipFill>
          <a:blip r:embed="rId3">
            <a:alphaModFix/>
          </a:blip>
          <a:stretch>
            <a:fillRect/>
          </a:stretch>
        </p:blipFill>
        <p:spPr>
          <a:xfrm flipH="1">
            <a:off x="-570187" y="819650"/>
            <a:ext cx="1181400" cy="1181400"/>
          </a:xfrm>
          <a:prstGeom prst="rect">
            <a:avLst/>
          </a:prstGeom>
          <a:noFill/>
          <a:ln>
            <a:noFill/>
          </a:ln>
        </p:spPr>
      </p:pic>
      <p:pic>
        <p:nvPicPr>
          <p:cNvPr id="204" name="Google Shape;204;p18"/>
          <p:cNvPicPr preferRelativeResize="0"/>
          <p:nvPr/>
        </p:nvPicPr>
        <p:blipFill>
          <a:blip r:embed="rId3">
            <a:alphaModFix/>
          </a:blip>
          <a:stretch>
            <a:fillRect/>
          </a:stretch>
        </p:blipFill>
        <p:spPr>
          <a:xfrm flipH="1">
            <a:off x="7382713" y="4343125"/>
            <a:ext cx="1181400" cy="1181400"/>
          </a:xfrm>
          <a:prstGeom prst="rect">
            <a:avLst/>
          </a:prstGeom>
          <a:noFill/>
          <a:ln>
            <a:noFill/>
          </a:ln>
        </p:spPr>
      </p:pic>
      <p:pic>
        <p:nvPicPr>
          <p:cNvPr id="205" name="Google Shape;205;p18"/>
          <p:cNvPicPr preferRelativeResize="0"/>
          <p:nvPr/>
        </p:nvPicPr>
        <p:blipFill>
          <a:blip r:embed="rId4">
            <a:alphaModFix/>
          </a:blip>
          <a:stretch>
            <a:fillRect/>
          </a:stretch>
        </p:blipFill>
        <p:spPr>
          <a:xfrm>
            <a:off x="4201025" y="4343125"/>
            <a:ext cx="161925" cy="161925"/>
          </a:xfrm>
          <a:prstGeom prst="rect">
            <a:avLst/>
          </a:prstGeom>
          <a:noFill/>
          <a:ln>
            <a:noFill/>
          </a:ln>
        </p:spPr>
      </p:pic>
      <p:pic>
        <p:nvPicPr>
          <p:cNvPr id="206" name="Google Shape;206;p18"/>
          <p:cNvPicPr preferRelativeResize="0"/>
          <p:nvPr/>
        </p:nvPicPr>
        <p:blipFill>
          <a:blip r:embed="rId5">
            <a:alphaModFix/>
          </a:blip>
          <a:stretch>
            <a:fillRect/>
          </a:stretch>
        </p:blipFill>
        <p:spPr>
          <a:xfrm flipH="1">
            <a:off x="6486800" y="-978600"/>
            <a:ext cx="2295525" cy="2295525"/>
          </a:xfrm>
          <a:prstGeom prst="rect">
            <a:avLst/>
          </a:prstGeom>
          <a:noFill/>
          <a:ln>
            <a:noFill/>
          </a:ln>
        </p:spPr>
      </p:pic>
      <p:pic>
        <p:nvPicPr>
          <p:cNvPr id="207" name="Google Shape;207;p18"/>
          <p:cNvPicPr preferRelativeResize="0"/>
          <p:nvPr/>
        </p:nvPicPr>
        <p:blipFill>
          <a:blip r:embed="rId3">
            <a:alphaModFix/>
          </a:blip>
          <a:stretch>
            <a:fillRect/>
          </a:stretch>
        </p:blipFill>
        <p:spPr>
          <a:xfrm flipH="1">
            <a:off x="713213" y="4489925"/>
            <a:ext cx="1181400" cy="1181400"/>
          </a:xfrm>
          <a:prstGeom prst="rect">
            <a:avLst/>
          </a:prstGeom>
          <a:noFill/>
          <a:ln>
            <a:noFill/>
          </a:ln>
        </p:spPr>
      </p:pic>
      <p:pic>
        <p:nvPicPr>
          <p:cNvPr id="208" name="Google Shape;208;p18"/>
          <p:cNvPicPr preferRelativeResize="0"/>
          <p:nvPr/>
        </p:nvPicPr>
        <p:blipFill>
          <a:blip r:embed="rId4">
            <a:alphaModFix/>
          </a:blip>
          <a:stretch>
            <a:fillRect/>
          </a:stretch>
        </p:blipFill>
        <p:spPr>
          <a:xfrm>
            <a:off x="6630775" y="4721775"/>
            <a:ext cx="161925" cy="161925"/>
          </a:xfrm>
          <a:prstGeom prst="rect">
            <a:avLst/>
          </a:prstGeom>
          <a:noFill/>
          <a:ln>
            <a:noFill/>
          </a:ln>
        </p:spPr>
      </p:pic>
      <p:pic>
        <p:nvPicPr>
          <p:cNvPr id="209" name="Google Shape;209;p18"/>
          <p:cNvPicPr preferRelativeResize="0"/>
          <p:nvPr/>
        </p:nvPicPr>
        <p:blipFill>
          <a:blip r:embed="rId4">
            <a:alphaModFix/>
          </a:blip>
          <a:stretch>
            <a:fillRect/>
          </a:stretch>
        </p:blipFill>
        <p:spPr>
          <a:xfrm>
            <a:off x="8692375" y="1376925"/>
            <a:ext cx="161925" cy="161925"/>
          </a:xfrm>
          <a:prstGeom prst="rect">
            <a:avLst/>
          </a:prstGeom>
          <a:noFill/>
          <a:ln>
            <a:noFill/>
          </a:ln>
        </p:spPr>
      </p:pic>
      <p:pic>
        <p:nvPicPr>
          <p:cNvPr id="210" name="Google Shape;210;p18"/>
          <p:cNvPicPr preferRelativeResize="0"/>
          <p:nvPr/>
        </p:nvPicPr>
        <p:blipFill>
          <a:blip r:embed="rId4">
            <a:alphaModFix/>
          </a:blip>
          <a:stretch>
            <a:fillRect/>
          </a:stretch>
        </p:blipFill>
        <p:spPr>
          <a:xfrm>
            <a:off x="6167950" y="1008200"/>
            <a:ext cx="161925" cy="161925"/>
          </a:xfrm>
          <a:prstGeom prst="rect">
            <a:avLst/>
          </a:prstGeom>
          <a:noFill/>
          <a:ln>
            <a:noFill/>
          </a:ln>
        </p:spPr>
      </p:pic>
      <p:pic>
        <p:nvPicPr>
          <p:cNvPr id="211" name="Google Shape;211;p18"/>
          <p:cNvPicPr preferRelativeResize="0"/>
          <p:nvPr/>
        </p:nvPicPr>
        <p:blipFill>
          <a:blip r:embed="rId4">
            <a:alphaModFix/>
          </a:blip>
          <a:stretch>
            <a:fillRect/>
          </a:stretch>
        </p:blipFill>
        <p:spPr>
          <a:xfrm>
            <a:off x="225075" y="3911875"/>
            <a:ext cx="161925" cy="161925"/>
          </a:xfrm>
          <a:prstGeom prst="rect">
            <a:avLst/>
          </a:prstGeom>
          <a:noFill/>
          <a:ln>
            <a:noFill/>
          </a:ln>
        </p:spPr>
      </p:pic>
      <p:pic>
        <p:nvPicPr>
          <p:cNvPr id="212" name="Google Shape;212;p18"/>
          <p:cNvPicPr preferRelativeResize="0"/>
          <p:nvPr/>
        </p:nvPicPr>
        <p:blipFill>
          <a:blip r:embed="rId4">
            <a:alphaModFix/>
          </a:blip>
          <a:stretch>
            <a:fillRect/>
          </a:stretch>
        </p:blipFill>
        <p:spPr>
          <a:xfrm>
            <a:off x="387000" y="250875"/>
            <a:ext cx="161925" cy="1619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2">
    <p:spTree>
      <p:nvGrpSpPr>
        <p:cNvPr id="213" name="Shape 213"/>
        <p:cNvGrpSpPr/>
        <p:nvPr/>
      </p:nvGrpSpPr>
      <p:grpSpPr>
        <a:xfrm>
          <a:off x="0" y="0"/>
          <a:ext cx="0" cy="0"/>
          <a:chOff x="0" y="0"/>
          <a:chExt cx="0" cy="0"/>
        </a:xfrm>
      </p:grpSpPr>
      <p:sp>
        <p:nvSpPr>
          <p:cNvPr id="214" name="Google Shape;214;p19"/>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215" name="Google Shape;215;p19"/>
          <p:cNvPicPr preferRelativeResize="0"/>
          <p:nvPr/>
        </p:nvPicPr>
        <p:blipFill>
          <a:blip r:embed="rId2">
            <a:alphaModFix/>
          </a:blip>
          <a:stretch>
            <a:fillRect/>
          </a:stretch>
        </p:blipFill>
        <p:spPr>
          <a:xfrm flipH="1">
            <a:off x="-622037" y="2140650"/>
            <a:ext cx="1181400" cy="1181400"/>
          </a:xfrm>
          <a:prstGeom prst="rect">
            <a:avLst/>
          </a:prstGeom>
          <a:noFill/>
          <a:ln>
            <a:noFill/>
          </a:ln>
        </p:spPr>
      </p:pic>
      <p:pic>
        <p:nvPicPr>
          <p:cNvPr id="216" name="Google Shape;216;p19"/>
          <p:cNvPicPr preferRelativeResize="0"/>
          <p:nvPr/>
        </p:nvPicPr>
        <p:blipFill>
          <a:blip r:embed="rId3">
            <a:alphaModFix/>
          </a:blip>
          <a:stretch>
            <a:fillRect/>
          </a:stretch>
        </p:blipFill>
        <p:spPr>
          <a:xfrm>
            <a:off x="8692375" y="3289688"/>
            <a:ext cx="161925" cy="161925"/>
          </a:xfrm>
          <a:prstGeom prst="rect">
            <a:avLst/>
          </a:prstGeom>
          <a:noFill/>
          <a:ln>
            <a:noFill/>
          </a:ln>
        </p:spPr>
      </p:pic>
      <p:pic>
        <p:nvPicPr>
          <p:cNvPr id="217" name="Google Shape;217;p19"/>
          <p:cNvPicPr preferRelativeResize="0"/>
          <p:nvPr/>
        </p:nvPicPr>
        <p:blipFill>
          <a:blip r:embed="rId3">
            <a:alphaModFix/>
          </a:blip>
          <a:stretch>
            <a:fillRect/>
          </a:stretch>
        </p:blipFill>
        <p:spPr>
          <a:xfrm>
            <a:off x="8692375" y="597425"/>
            <a:ext cx="161925" cy="161925"/>
          </a:xfrm>
          <a:prstGeom prst="rect">
            <a:avLst/>
          </a:prstGeom>
          <a:noFill/>
          <a:ln>
            <a:noFill/>
          </a:ln>
        </p:spPr>
      </p:pic>
      <p:pic>
        <p:nvPicPr>
          <p:cNvPr id="218" name="Google Shape;218;p19"/>
          <p:cNvPicPr preferRelativeResize="0"/>
          <p:nvPr/>
        </p:nvPicPr>
        <p:blipFill>
          <a:blip r:embed="rId3">
            <a:alphaModFix/>
          </a:blip>
          <a:stretch>
            <a:fillRect/>
          </a:stretch>
        </p:blipFill>
        <p:spPr>
          <a:xfrm>
            <a:off x="387000" y="4323200"/>
            <a:ext cx="161925" cy="161925"/>
          </a:xfrm>
          <a:prstGeom prst="rect">
            <a:avLst/>
          </a:prstGeom>
          <a:noFill/>
          <a:ln>
            <a:noFill/>
          </a:ln>
        </p:spPr>
      </p:pic>
      <p:pic>
        <p:nvPicPr>
          <p:cNvPr id="219" name="Google Shape;219;p19"/>
          <p:cNvPicPr preferRelativeResize="0"/>
          <p:nvPr/>
        </p:nvPicPr>
        <p:blipFill>
          <a:blip r:embed="rId3">
            <a:alphaModFix/>
          </a:blip>
          <a:stretch>
            <a:fillRect/>
          </a:stretch>
        </p:blipFill>
        <p:spPr>
          <a:xfrm>
            <a:off x="225075" y="802813"/>
            <a:ext cx="161925" cy="1619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3">
    <p:spTree>
      <p:nvGrpSpPr>
        <p:cNvPr id="220" name="Shape 220"/>
        <p:cNvGrpSpPr/>
        <p:nvPr/>
      </p:nvGrpSpPr>
      <p:grpSpPr>
        <a:xfrm>
          <a:off x="0" y="0"/>
          <a:ext cx="0" cy="0"/>
          <a:chOff x="0" y="0"/>
          <a:chExt cx="0" cy="0"/>
        </a:xfrm>
      </p:grpSpPr>
      <p:pic>
        <p:nvPicPr>
          <p:cNvPr id="221" name="Google Shape;221;p20"/>
          <p:cNvPicPr preferRelativeResize="0"/>
          <p:nvPr/>
        </p:nvPicPr>
        <p:blipFill>
          <a:blip r:embed="rId2">
            <a:alphaModFix/>
          </a:blip>
          <a:stretch>
            <a:fillRect/>
          </a:stretch>
        </p:blipFill>
        <p:spPr>
          <a:xfrm>
            <a:off x="4720925" y="4721763"/>
            <a:ext cx="3709850" cy="3709850"/>
          </a:xfrm>
          <a:prstGeom prst="rect">
            <a:avLst/>
          </a:prstGeom>
          <a:noFill/>
          <a:ln>
            <a:noFill/>
          </a:ln>
        </p:spPr>
      </p:pic>
      <p:pic>
        <p:nvPicPr>
          <p:cNvPr id="222" name="Google Shape;222;p20"/>
          <p:cNvPicPr preferRelativeResize="0"/>
          <p:nvPr/>
        </p:nvPicPr>
        <p:blipFill>
          <a:blip r:embed="rId3">
            <a:alphaModFix/>
          </a:blip>
          <a:stretch>
            <a:fillRect/>
          </a:stretch>
        </p:blipFill>
        <p:spPr>
          <a:xfrm flipH="1">
            <a:off x="-468187" y="1668475"/>
            <a:ext cx="1181400" cy="1181400"/>
          </a:xfrm>
          <a:prstGeom prst="rect">
            <a:avLst/>
          </a:prstGeom>
          <a:noFill/>
          <a:ln>
            <a:noFill/>
          </a:ln>
        </p:spPr>
      </p:pic>
      <p:pic>
        <p:nvPicPr>
          <p:cNvPr id="223" name="Google Shape;223;p20"/>
          <p:cNvPicPr preferRelativeResize="0"/>
          <p:nvPr/>
        </p:nvPicPr>
        <p:blipFill>
          <a:blip r:embed="rId3">
            <a:alphaModFix/>
          </a:blip>
          <a:stretch>
            <a:fillRect/>
          </a:stretch>
        </p:blipFill>
        <p:spPr>
          <a:xfrm flipH="1">
            <a:off x="7575588" y="-641900"/>
            <a:ext cx="1181400" cy="1181400"/>
          </a:xfrm>
          <a:prstGeom prst="rect">
            <a:avLst/>
          </a:prstGeom>
          <a:noFill/>
          <a:ln>
            <a:noFill/>
          </a:ln>
        </p:spPr>
      </p:pic>
      <p:pic>
        <p:nvPicPr>
          <p:cNvPr id="224" name="Google Shape;224;p20"/>
          <p:cNvPicPr preferRelativeResize="0"/>
          <p:nvPr/>
        </p:nvPicPr>
        <p:blipFill>
          <a:blip r:embed="rId4">
            <a:alphaModFix/>
          </a:blip>
          <a:stretch>
            <a:fillRect/>
          </a:stretch>
        </p:blipFill>
        <p:spPr>
          <a:xfrm>
            <a:off x="2229200" y="4808175"/>
            <a:ext cx="161925" cy="161925"/>
          </a:xfrm>
          <a:prstGeom prst="rect">
            <a:avLst/>
          </a:prstGeom>
          <a:noFill/>
          <a:ln>
            <a:noFill/>
          </a:ln>
        </p:spPr>
      </p:pic>
      <p:pic>
        <p:nvPicPr>
          <p:cNvPr id="225" name="Google Shape;225;p20"/>
          <p:cNvPicPr preferRelativeResize="0"/>
          <p:nvPr/>
        </p:nvPicPr>
        <p:blipFill>
          <a:blip r:embed="rId5">
            <a:alphaModFix/>
          </a:blip>
          <a:stretch>
            <a:fillRect/>
          </a:stretch>
        </p:blipFill>
        <p:spPr>
          <a:xfrm flipH="1">
            <a:off x="8757000" y="2047600"/>
            <a:ext cx="2295525" cy="2295525"/>
          </a:xfrm>
          <a:prstGeom prst="rect">
            <a:avLst/>
          </a:prstGeom>
          <a:noFill/>
          <a:ln>
            <a:noFill/>
          </a:ln>
        </p:spPr>
      </p:pic>
      <p:pic>
        <p:nvPicPr>
          <p:cNvPr id="226" name="Google Shape;226;p20"/>
          <p:cNvPicPr preferRelativeResize="0"/>
          <p:nvPr/>
        </p:nvPicPr>
        <p:blipFill>
          <a:blip r:embed="rId3">
            <a:alphaModFix/>
          </a:blip>
          <a:stretch>
            <a:fillRect/>
          </a:stretch>
        </p:blipFill>
        <p:spPr>
          <a:xfrm flipH="1">
            <a:off x="-318012" y="4721775"/>
            <a:ext cx="1181400" cy="1181400"/>
          </a:xfrm>
          <a:prstGeom prst="rect">
            <a:avLst/>
          </a:prstGeom>
          <a:noFill/>
          <a:ln>
            <a:noFill/>
          </a:ln>
        </p:spPr>
      </p:pic>
      <p:pic>
        <p:nvPicPr>
          <p:cNvPr id="227" name="Google Shape;227;p20"/>
          <p:cNvPicPr preferRelativeResize="0"/>
          <p:nvPr/>
        </p:nvPicPr>
        <p:blipFill>
          <a:blip r:embed="rId4">
            <a:alphaModFix/>
          </a:blip>
          <a:stretch>
            <a:fillRect/>
          </a:stretch>
        </p:blipFill>
        <p:spPr>
          <a:xfrm>
            <a:off x="5430925" y="4879900"/>
            <a:ext cx="161925" cy="161925"/>
          </a:xfrm>
          <a:prstGeom prst="rect">
            <a:avLst/>
          </a:prstGeom>
          <a:noFill/>
          <a:ln>
            <a:noFill/>
          </a:ln>
        </p:spPr>
      </p:pic>
      <p:pic>
        <p:nvPicPr>
          <p:cNvPr id="228" name="Google Shape;228;p20"/>
          <p:cNvPicPr preferRelativeResize="0"/>
          <p:nvPr/>
        </p:nvPicPr>
        <p:blipFill>
          <a:blip r:embed="rId4">
            <a:alphaModFix/>
          </a:blip>
          <a:stretch>
            <a:fillRect/>
          </a:stretch>
        </p:blipFill>
        <p:spPr>
          <a:xfrm>
            <a:off x="8692375" y="1376925"/>
            <a:ext cx="161925" cy="161925"/>
          </a:xfrm>
          <a:prstGeom prst="rect">
            <a:avLst/>
          </a:prstGeom>
          <a:noFill/>
          <a:ln>
            <a:noFill/>
          </a:ln>
        </p:spPr>
      </p:pic>
      <p:pic>
        <p:nvPicPr>
          <p:cNvPr id="229" name="Google Shape;229;p20"/>
          <p:cNvPicPr preferRelativeResize="0"/>
          <p:nvPr/>
        </p:nvPicPr>
        <p:blipFill>
          <a:blip r:embed="rId4">
            <a:alphaModFix/>
          </a:blip>
          <a:stretch>
            <a:fillRect/>
          </a:stretch>
        </p:blipFill>
        <p:spPr>
          <a:xfrm>
            <a:off x="3433425" y="133900"/>
            <a:ext cx="161925" cy="161925"/>
          </a:xfrm>
          <a:prstGeom prst="rect">
            <a:avLst/>
          </a:prstGeom>
          <a:noFill/>
          <a:ln>
            <a:noFill/>
          </a:ln>
        </p:spPr>
      </p:pic>
      <p:pic>
        <p:nvPicPr>
          <p:cNvPr id="230" name="Google Shape;230;p20"/>
          <p:cNvPicPr preferRelativeResize="0"/>
          <p:nvPr/>
        </p:nvPicPr>
        <p:blipFill>
          <a:blip r:embed="rId4">
            <a:alphaModFix/>
          </a:blip>
          <a:stretch>
            <a:fillRect/>
          </a:stretch>
        </p:blipFill>
        <p:spPr>
          <a:xfrm>
            <a:off x="364600" y="3260800"/>
            <a:ext cx="161925" cy="161925"/>
          </a:xfrm>
          <a:prstGeom prst="rect">
            <a:avLst/>
          </a:prstGeom>
          <a:noFill/>
          <a:ln>
            <a:noFill/>
          </a:ln>
        </p:spPr>
      </p:pic>
      <p:pic>
        <p:nvPicPr>
          <p:cNvPr id="231" name="Google Shape;231;p20"/>
          <p:cNvPicPr preferRelativeResize="0"/>
          <p:nvPr/>
        </p:nvPicPr>
        <p:blipFill>
          <a:blip r:embed="rId4">
            <a:alphaModFix/>
          </a:blip>
          <a:stretch>
            <a:fillRect/>
          </a:stretch>
        </p:blipFill>
        <p:spPr>
          <a:xfrm>
            <a:off x="266075" y="802813"/>
            <a:ext cx="161925" cy="161925"/>
          </a:xfrm>
          <a:prstGeom prst="rect">
            <a:avLst/>
          </a:prstGeom>
          <a:noFill/>
          <a:ln>
            <a:noFill/>
          </a:ln>
        </p:spPr>
      </p:pic>
      <p:pic>
        <p:nvPicPr>
          <p:cNvPr id="232" name="Google Shape;232;p20"/>
          <p:cNvPicPr preferRelativeResize="0"/>
          <p:nvPr/>
        </p:nvPicPr>
        <p:blipFill>
          <a:blip r:embed="rId4">
            <a:alphaModFix/>
          </a:blip>
          <a:stretch>
            <a:fillRect/>
          </a:stretch>
        </p:blipFill>
        <p:spPr>
          <a:xfrm>
            <a:off x="8757000" y="4300325"/>
            <a:ext cx="161925" cy="161925"/>
          </a:xfrm>
          <a:prstGeom prst="rect">
            <a:avLst/>
          </a:prstGeom>
          <a:noFill/>
          <a:ln>
            <a:noFill/>
          </a:ln>
        </p:spPr>
      </p:pic>
      <p:sp>
        <p:nvSpPr>
          <p:cNvPr id="233" name="Google Shape;233;p20"/>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flipH="1">
            <a:off x="-434537" y="-823450"/>
            <a:ext cx="2295525" cy="2295525"/>
          </a:xfrm>
          <a:prstGeom prst="rect">
            <a:avLst/>
          </a:prstGeom>
          <a:noFill/>
          <a:ln>
            <a:noFill/>
          </a:ln>
        </p:spPr>
      </p:pic>
      <p:pic>
        <p:nvPicPr>
          <p:cNvPr id="17" name="Google Shape;17;p3"/>
          <p:cNvPicPr preferRelativeResize="0"/>
          <p:nvPr/>
        </p:nvPicPr>
        <p:blipFill>
          <a:blip r:embed="rId3">
            <a:alphaModFix/>
          </a:blip>
          <a:stretch>
            <a:fillRect/>
          </a:stretch>
        </p:blipFill>
        <p:spPr>
          <a:xfrm flipH="1">
            <a:off x="-688512" y="3100100"/>
            <a:ext cx="1181400" cy="1181400"/>
          </a:xfrm>
          <a:prstGeom prst="rect">
            <a:avLst/>
          </a:prstGeom>
          <a:noFill/>
          <a:ln>
            <a:noFill/>
          </a:ln>
        </p:spPr>
      </p:pic>
      <p:pic>
        <p:nvPicPr>
          <p:cNvPr id="18" name="Google Shape;18;p3"/>
          <p:cNvPicPr preferRelativeResize="0"/>
          <p:nvPr/>
        </p:nvPicPr>
        <p:blipFill>
          <a:blip r:embed="rId4">
            <a:alphaModFix/>
          </a:blip>
          <a:stretch>
            <a:fillRect/>
          </a:stretch>
        </p:blipFill>
        <p:spPr>
          <a:xfrm>
            <a:off x="2441775" y="243350"/>
            <a:ext cx="161925" cy="161925"/>
          </a:xfrm>
          <a:prstGeom prst="rect">
            <a:avLst/>
          </a:prstGeom>
          <a:noFill/>
          <a:ln>
            <a:noFill/>
          </a:ln>
        </p:spPr>
      </p:pic>
      <p:pic>
        <p:nvPicPr>
          <p:cNvPr id="19" name="Google Shape;19;p3"/>
          <p:cNvPicPr preferRelativeResize="0"/>
          <p:nvPr/>
        </p:nvPicPr>
        <p:blipFill>
          <a:blip r:embed="rId4">
            <a:alphaModFix/>
          </a:blip>
          <a:stretch>
            <a:fillRect/>
          </a:stretch>
        </p:blipFill>
        <p:spPr>
          <a:xfrm>
            <a:off x="395550" y="1930250"/>
            <a:ext cx="161925" cy="161925"/>
          </a:xfrm>
          <a:prstGeom prst="rect">
            <a:avLst/>
          </a:prstGeom>
          <a:noFill/>
          <a:ln>
            <a:noFill/>
          </a:ln>
        </p:spPr>
      </p:pic>
      <p:pic>
        <p:nvPicPr>
          <p:cNvPr id="20" name="Google Shape;20;p3"/>
          <p:cNvPicPr preferRelativeResize="0"/>
          <p:nvPr/>
        </p:nvPicPr>
        <p:blipFill>
          <a:blip r:embed="rId4">
            <a:alphaModFix/>
          </a:blip>
          <a:stretch>
            <a:fillRect/>
          </a:stretch>
        </p:blipFill>
        <p:spPr>
          <a:xfrm>
            <a:off x="1222650" y="4548425"/>
            <a:ext cx="161925" cy="161925"/>
          </a:xfrm>
          <a:prstGeom prst="rect">
            <a:avLst/>
          </a:prstGeom>
          <a:noFill/>
          <a:ln>
            <a:noFill/>
          </a:ln>
        </p:spPr>
      </p:pic>
      <p:sp>
        <p:nvSpPr>
          <p:cNvPr id="21" name="Google Shape;21;p3"/>
          <p:cNvSpPr txBox="1"/>
          <p:nvPr>
            <p:ph type="title"/>
          </p:nvPr>
        </p:nvSpPr>
        <p:spPr>
          <a:xfrm flipH="1">
            <a:off x="713050" y="2381150"/>
            <a:ext cx="3970800" cy="8418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flipH="1">
            <a:off x="2022550" y="1263871"/>
            <a:ext cx="1351800" cy="6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solidFill>
                  <a:schemeClr val="accent6"/>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 name="Google Shape;23;p3"/>
          <p:cNvSpPr txBox="1"/>
          <p:nvPr>
            <p:ph idx="1" type="subTitle"/>
          </p:nvPr>
        </p:nvSpPr>
        <p:spPr>
          <a:xfrm flipH="1">
            <a:off x="713050" y="3222950"/>
            <a:ext cx="3970800" cy="51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234" name="Shape 234"/>
        <p:cNvGrpSpPr/>
        <p:nvPr/>
      </p:nvGrpSpPr>
      <p:grpSpPr>
        <a:xfrm>
          <a:off x="0" y="0"/>
          <a:ext cx="0" cy="0"/>
          <a:chOff x="0" y="0"/>
          <a:chExt cx="0" cy="0"/>
        </a:xfrm>
      </p:grpSpPr>
      <p:pic>
        <p:nvPicPr>
          <p:cNvPr id="235" name="Google Shape;235;p21"/>
          <p:cNvPicPr preferRelativeResize="0"/>
          <p:nvPr/>
        </p:nvPicPr>
        <p:blipFill>
          <a:blip r:embed="rId2">
            <a:alphaModFix/>
          </a:blip>
          <a:stretch>
            <a:fillRect/>
          </a:stretch>
        </p:blipFill>
        <p:spPr>
          <a:xfrm>
            <a:off x="6023075" y="3903263"/>
            <a:ext cx="3709850" cy="3709850"/>
          </a:xfrm>
          <a:prstGeom prst="rect">
            <a:avLst/>
          </a:prstGeom>
          <a:noFill/>
          <a:ln>
            <a:noFill/>
          </a:ln>
        </p:spPr>
      </p:pic>
      <p:pic>
        <p:nvPicPr>
          <p:cNvPr id="236" name="Google Shape;236;p21"/>
          <p:cNvPicPr preferRelativeResize="0"/>
          <p:nvPr/>
        </p:nvPicPr>
        <p:blipFill>
          <a:blip r:embed="rId3">
            <a:alphaModFix/>
          </a:blip>
          <a:stretch>
            <a:fillRect/>
          </a:stretch>
        </p:blipFill>
        <p:spPr>
          <a:xfrm flipH="1">
            <a:off x="-753412" y="2609000"/>
            <a:ext cx="1181400" cy="1181400"/>
          </a:xfrm>
          <a:prstGeom prst="rect">
            <a:avLst/>
          </a:prstGeom>
          <a:noFill/>
          <a:ln>
            <a:noFill/>
          </a:ln>
        </p:spPr>
      </p:pic>
      <p:pic>
        <p:nvPicPr>
          <p:cNvPr id="237" name="Google Shape;237;p21"/>
          <p:cNvPicPr preferRelativeResize="0"/>
          <p:nvPr/>
        </p:nvPicPr>
        <p:blipFill>
          <a:blip r:embed="rId3">
            <a:alphaModFix/>
          </a:blip>
          <a:stretch>
            <a:fillRect/>
          </a:stretch>
        </p:blipFill>
        <p:spPr>
          <a:xfrm flipH="1">
            <a:off x="7840063" y="-51200"/>
            <a:ext cx="1181400" cy="1181400"/>
          </a:xfrm>
          <a:prstGeom prst="rect">
            <a:avLst/>
          </a:prstGeom>
          <a:noFill/>
          <a:ln>
            <a:noFill/>
          </a:ln>
        </p:spPr>
      </p:pic>
      <p:pic>
        <p:nvPicPr>
          <p:cNvPr id="238" name="Google Shape;238;p21"/>
          <p:cNvPicPr preferRelativeResize="0"/>
          <p:nvPr/>
        </p:nvPicPr>
        <p:blipFill>
          <a:blip r:embed="rId4">
            <a:alphaModFix/>
          </a:blip>
          <a:stretch>
            <a:fillRect/>
          </a:stretch>
        </p:blipFill>
        <p:spPr>
          <a:xfrm>
            <a:off x="632263" y="4194300"/>
            <a:ext cx="161925" cy="161925"/>
          </a:xfrm>
          <a:prstGeom prst="rect">
            <a:avLst/>
          </a:prstGeom>
          <a:noFill/>
          <a:ln>
            <a:noFill/>
          </a:ln>
        </p:spPr>
      </p:pic>
      <p:pic>
        <p:nvPicPr>
          <p:cNvPr id="239" name="Google Shape;239;p21"/>
          <p:cNvPicPr preferRelativeResize="0"/>
          <p:nvPr/>
        </p:nvPicPr>
        <p:blipFill>
          <a:blip r:embed="rId5">
            <a:alphaModFix/>
          </a:blip>
          <a:stretch>
            <a:fillRect/>
          </a:stretch>
        </p:blipFill>
        <p:spPr>
          <a:xfrm flipH="1">
            <a:off x="5280075" y="3813100"/>
            <a:ext cx="2295525" cy="2295525"/>
          </a:xfrm>
          <a:prstGeom prst="rect">
            <a:avLst/>
          </a:prstGeom>
          <a:noFill/>
          <a:ln>
            <a:noFill/>
          </a:ln>
        </p:spPr>
      </p:pic>
      <p:pic>
        <p:nvPicPr>
          <p:cNvPr id="240" name="Google Shape;240;p21"/>
          <p:cNvPicPr preferRelativeResize="0"/>
          <p:nvPr/>
        </p:nvPicPr>
        <p:blipFill>
          <a:blip r:embed="rId3">
            <a:alphaModFix/>
          </a:blip>
          <a:stretch>
            <a:fillRect/>
          </a:stretch>
        </p:blipFill>
        <p:spPr>
          <a:xfrm flipH="1">
            <a:off x="1523613" y="4370163"/>
            <a:ext cx="1181400" cy="1181400"/>
          </a:xfrm>
          <a:prstGeom prst="rect">
            <a:avLst/>
          </a:prstGeom>
          <a:noFill/>
          <a:ln>
            <a:noFill/>
          </a:ln>
        </p:spPr>
      </p:pic>
      <p:pic>
        <p:nvPicPr>
          <p:cNvPr id="241" name="Google Shape;241;p21"/>
          <p:cNvPicPr preferRelativeResize="0"/>
          <p:nvPr/>
        </p:nvPicPr>
        <p:blipFill>
          <a:blip r:embed="rId4">
            <a:alphaModFix/>
          </a:blip>
          <a:stretch>
            <a:fillRect/>
          </a:stretch>
        </p:blipFill>
        <p:spPr>
          <a:xfrm>
            <a:off x="4211725" y="4498900"/>
            <a:ext cx="161925" cy="161925"/>
          </a:xfrm>
          <a:prstGeom prst="rect">
            <a:avLst/>
          </a:prstGeom>
          <a:noFill/>
          <a:ln>
            <a:noFill/>
          </a:ln>
        </p:spPr>
      </p:pic>
      <p:pic>
        <p:nvPicPr>
          <p:cNvPr id="242" name="Google Shape;242;p21"/>
          <p:cNvPicPr preferRelativeResize="0"/>
          <p:nvPr/>
        </p:nvPicPr>
        <p:blipFill>
          <a:blip r:embed="rId4">
            <a:alphaModFix/>
          </a:blip>
          <a:stretch>
            <a:fillRect/>
          </a:stretch>
        </p:blipFill>
        <p:spPr>
          <a:xfrm>
            <a:off x="8757000" y="1722725"/>
            <a:ext cx="161925" cy="161925"/>
          </a:xfrm>
          <a:prstGeom prst="rect">
            <a:avLst/>
          </a:prstGeom>
          <a:noFill/>
          <a:ln>
            <a:noFill/>
          </a:ln>
        </p:spPr>
      </p:pic>
      <p:pic>
        <p:nvPicPr>
          <p:cNvPr id="243" name="Google Shape;243;p21"/>
          <p:cNvPicPr preferRelativeResize="0"/>
          <p:nvPr/>
        </p:nvPicPr>
        <p:blipFill>
          <a:blip r:embed="rId4">
            <a:alphaModFix/>
          </a:blip>
          <a:stretch>
            <a:fillRect/>
          </a:stretch>
        </p:blipFill>
        <p:spPr>
          <a:xfrm>
            <a:off x="1523625" y="189700"/>
            <a:ext cx="161925" cy="161925"/>
          </a:xfrm>
          <a:prstGeom prst="rect">
            <a:avLst/>
          </a:prstGeom>
          <a:noFill/>
          <a:ln>
            <a:noFill/>
          </a:ln>
        </p:spPr>
      </p:pic>
      <p:pic>
        <p:nvPicPr>
          <p:cNvPr id="244" name="Google Shape;244;p21"/>
          <p:cNvPicPr preferRelativeResize="0"/>
          <p:nvPr/>
        </p:nvPicPr>
        <p:blipFill>
          <a:blip r:embed="rId4">
            <a:alphaModFix/>
          </a:blip>
          <a:stretch>
            <a:fillRect/>
          </a:stretch>
        </p:blipFill>
        <p:spPr>
          <a:xfrm>
            <a:off x="266075" y="1322513"/>
            <a:ext cx="161925" cy="161925"/>
          </a:xfrm>
          <a:prstGeom prst="rect">
            <a:avLst/>
          </a:prstGeom>
          <a:noFill/>
          <a:ln>
            <a:noFill/>
          </a:ln>
        </p:spPr>
      </p:pic>
      <p:pic>
        <p:nvPicPr>
          <p:cNvPr id="245" name="Google Shape;245;p21"/>
          <p:cNvPicPr preferRelativeResize="0"/>
          <p:nvPr/>
        </p:nvPicPr>
        <p:blipFill>
          <a:blip r:embed="rId4">
            <a:alphaModFix/>
          </a:blip>
          <a:stretch>
            <a:fillRect/>
          </a:stretch>
        </p:blipFill>
        <p:spPr>
          <a:xfrm>
            <a:off x="8349813" y="3813100"/>
            <a:ext cx="161925" cy="161925"/>
          </a:xfrm>
          <a:prstGeom prst="rect">
            <a:avLst/>
          </a:prstGeom>
          <a:noFill/>
          <a:ln>
            <a:noFill/>
          </a:ln>
        </p:spPr>
      </p:pic>
      <p:sp>
        <p:nvSpPr>
          <p:cNvPr id="246" name="Google Shape;246;p21"/>
          <p:cNvSpPr txBox="1"/>
          <p:nvPr>
            <p:ph idx="1" type="body"/>
          </p:nvPr>
        </p:nvSpPr>
        <p:spPr>
          <a:xfrm>
            <a:off x="713100" y="1799900"/>
            <a:ext cx="3677400" cy="279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a:lvl1pPr>
            <a:lvl2pPr indent="-317500" lvl="1" marL="914400" rtl="0">
              <a:lnSpc>
                <a:spcPct val="115000"/>
              </a:lnSpc>
              <a:spcBef>
                <a:spcPts val="1000"/>
              </a:spcBef>
              <a:spcAft>
                <a:spcPts val="0"/>
              </a:spcAft>
              <a:buClr>
                <a:schemeClr val="accent2"/>
              </a:buClr>
              <a:buSzPts val="1400"/>
              <a:buFont typeface="Barlow Semi Condensed"/>
              <a:buChar char="○"/>
              <a:defRPr/>
            </a:lvl2pPr>
            <a:lvl3pPr indent="-317500" lvl="2" marL="1371600" rtl="0">
              <a:lnSpc>
                <a:spcPct val="115000"/>
              </a:lnSpc>
              <a:spcBef>
                <a:spcPts val="0"/>
              </a:spcBef>
              <a:spcAft>
                <a:spcPts val="0"/>
              </a:spcAft>
              <a:buClr>
                <a:schemeClr val="accent2"/>
              </a:buClr>
              <a:buSzPts val="1400"/>
              <a:buFont typeface="Barlow Semi Condensed"/>
              <a:buChar char="■"/>
              <a:defRPr/>
            </a:lvl3pPr>
            <a:lvl4pPr indent="-317500" lvl="3" marL="1828800" rtl="0">
              <a:lnSpc>
                <a:spcPct val="115000"/>
              </a:lnSpc>
              <a:spcBef>
                <a:spcPts val="0"/>
              </a:spcBef>
              <a:spcAft>
                <a:spcPts val="0"/>
              </a:spcAft>
              <a:buClr>
                <a:schemeClr val="accent2"/>
              </a:buClr>
              <a:buSzPts val="1400"/>
              <a:buFont typeface="Barlow Semi Condensed"/>
              <a:buChar char="●"/>
              <a:defRPr/>
            </a:lvl4pPr>
            <a:lvl5pPr indent="-317500" lvl="4" marL="2286000" rtl="0">
              <a:lnSpc>
                <a:spcPct val="115000"/>
              </a:lnSpc>
              <a:spcBef>
                <a:spcPts val="0"/>
              </a:spcBef>
              <a:spcAft>
                <a:spcPts val="0"/>
              </a:spcAft>
              <a:buClr>
                <a:schemeClr val="accent2"/>
              </a:buClr>
              <a:buSzPts val="1400"/>
              <a:buFont typeface="Barlow Semi Condensed"/>
              <a:buChar char="○"/>
              <a:defRPr/>
            </a:lvl5pPr>
            <a:lvl6pPr indent="-317500" lvl="5" marL="2743200" rtl="0">
              <a:lnSpc>
                <a:spcPct val="115000"/>
              </a:lnSpc>
              <a:spcBef>
                <a:spcPts val="0"/>
              </a:spcBef>
              <a:spcAft>
                <a:spcPts val="0"/>
              </a:spcAft>
              <a:buClr>
                <a:schemeClr val="accent2"/>
              </a:buClr>
              <a:buSzPts val="1400"/>
              <a:buFont typeface="Barlow Semi Condensed"/>
              <a:buChar char="■"/>
              <a:defRPr/>
            </a:lvl6pPr>
            <a:lvl7pPr indent="-317500" lvl="6" marL="3200400" rtl="0">
              <a:lnSpc>
                <a:spcPct val="115000"/>
              </a:lnSpc>
              <a:spcBef>
                <a:spcPts val="0"/>
              </a:spcBef>
              <a:spcAft>
                <a:spcPts val="0"/>
              </a:spcAft>
              <a:buClr>
                <a:schemeClr val="accent2"/>
              </a:buClr>
              <a:buSzPts val="1400"/>
              <a:buFont typeface="Barlow Semi Condensed"/>
              <a:buChar char="●"/>
              <a:defRPr/>
            </a:lvl7pPr>
            <a:lvl8pPr indent="-317500" lvl="7" marL="3657600" rtl="0">
              <a:lnSpc>
                <a:spcPct val="115000"/>
              </a:lnSpc>
              <a:spcBef>
                <a:spcPts val="0"/>
              </a:spcBef>
              <a:spcAft>
                <a:spcPts val="0"/>
              </a:spcAft>
              <a:buClr>
                <a:schemeClr val="accent2"/>
              </a:buClr>
              <a:buSzPts val="1400"/>
              <a:buFont typeface="Barlow Semi Condensed"/>
              <a:buChar char="○"/>
              <a:defRPr/>
            </a:lvl8pPr>
            <a:lvl9pPr indent="-317500" lvl="8" marL="4114800" rtl="0">
              <a:lnSpc>
                <a:spcPct val="115000"/>
              </a:lnSpc>
              <a:spcBef>
                <a:spcPts val="0"/>
              </a:spcBef>
              <a:spcAft>
                <a:spcPts val="0"/>
              </a:spcAft>
              <a:buClr>
                <a:schemeClr val="accent2"/>
              </a:buClr>
              <a:buSzPts val="1400"/>
              <a:buFont typeface="Barlow Semi Condensed"/>
              <a:buChar char="■"/>
              <a:defRPr/>
            </a:lvl9pPr>
          </a:lstStyle>
          <a:p/>
        </p:txBody>
      </p:sp>
      <p:sp>
        <p:nvSpPr>
          <p:cNvPr id="247" name="Google Shape;247;p21"/>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8" name="Google Shape;248;p21"/>
          <p:cNvSpPr txBox="1"/>
          <p:nvPr>
            <p:ph idx="2" type="body"/>
          </p:nvPr>
        </p:nvSpPr>
        <p:spPr>
          <a:xfrm>
            <a:off x="4572000" y="1799900"/>
            <a:ext cx="3858900" cy="279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a:lvl1pPr>
            <a:lvl2pPr indent="-317500" lvl="1" marL="914400" rtl="0">
              <a:lnSpc>
                <a:spcPct val="115000"/>
              </a:lnSpc>
              <a:spcBef>
                <a:spcPts val="1000"/>
              </a:spcBef>
              <a:spcAft>
                <a:spcPts val="0"/>
              </a:spcAft>
              <a:buClr>
                <a:schemeClr val="accent2"/>
              </a:buClr>
              <a:buSzPts val="1400"/>
              <a:buChar char="○"/>
              <a:defRPr/>
            </a:lvl2pPr>
            <a:lvl3pPr indent="-317500" lvl="2" marL="1371600" rtl="0">
              <a:lnSpc>
                <a:spcPct val="115000"/>
              </a:lnSpc>
              <a:spcBef>
                <a:spcPts val="0"/>
              </a:spcBef>
              <a:spcAft>
                <a:spcPts val="0"/>
              </a:spcAft>
              <a:buClr>
                <a:schemeClr val="accent2"/>
              </a:buClr>
              <a:buSzPts val="1400"/>
              <a:buChar char="■"/>
              <a:defRPr/>
            </a:lvl3pPr>
            <a:lvl4pPr indent="-317500" lvl="3" marL="1828800" rtl="0">
              <a:lnSpc>
                <a:spcPct val="115000"/>
              </a:lnSpc>
              <a:spcBef>
                <a:spcPts val="0"/>
              </a:spcBef>
              <a:spcAft>
                <a:spcPts val="0"/>
              </a:spcAft>
              <a:buClr>
                <a:schemeClr val="accent2"/>
              </a:buClr>
              <a:buSzPts val="1400"/>
              <a:buChar char="●"/>
              <a:defRPr/>
            </a:lvl4pPr>
            <a:lvl5pPr indent="-317500" lvl="4" marL="2286000" rtl="0">
              <a:lnSpc>
                <a:spcPct val="115000"/>
              </a:lnSpc>
              <a:spcBef>
                <a:spcPts val="0"/>
              </a:spcBef>
              <a:spcAft>
                <a:spcPts val="0"/>
              </a:spcAft>
              <a:buClr>
                <a:schemeClr val="accent2"/>
              </a:buClr>
              <a:buSzPts val="1400"/>
              <a:buChar char="○"/>
              <a:defRPr/>
            </a:lvl5pPr>
            <a:lvl6pPr indent="-317500" lvl="5" marL="2743200" rtl="0">
              <a:lnSpc>
                <a:spcPct val="115000"/>
              </a:lnSpc>
              <a:spcBef>
                <a:spcPts val="0"/>
              </a:spcBef>
              <a:spcAft>
                <a:spcPts val="0"/>
              </a:spcAft>
              <a:buClr>
                <a:schemeClr val="accent2"/>
              </a:buClr>
              <a:buSzPts val="1400"/>
              <a:buChar char="■"/>
              <a:defRPr/>
            </a:lvl6pPr>
            <a:lvl7pPr indent="-317500" lvl="6" marL="3200400" rtl="0">
              <a:lnSpc>
                <a:spcPct val="115000"/>
              </a:lnSpc>
              <a:spcBef>
                <a:spcPts val="0"/>
              </a:spcBef>
              <a:spcAft>
                <a:spcPts val="0"/>
              </a:spcAft>
              <a:buClr>
                <a:schemeClr val="accent2"/>
              </a:buClr>
              <a:buSzPts val="1400"/>
              <a:buChar char="●"/>
              <a:defRPr/>
            </a:lvl7pPr>
            <a:lvl8pPr indent="-317500" lvl="7" marL="3657600" rtl="0">
              <a:lnSpc>
                <a:spcPct val="115000"/>
              </a:lnSpc>
              <a:spcBef>
                <a:spcPts val="0"/>
              </a:spcBef>
              <a:spcAft>
                <a:spcPts val="0"/>
              </a:spcAft>
              <a:buClr>
                <a:schemeClr val="accent2"/>
              </a:buClr>
              <a:buSzPts val="1400"/>
              <a:buChar char="○"/>
              <a:defRPr/>
            </a:lvl8pPr>
            <a:lvl9pPr indent="-317500" lvl="8" marL="4114800" rtl="0">
              <a:lnSpc>
                <a:spcPct val="115000"/>
              </a:lnSpc>
              <a:spcBef>
                <a:spcPts val="0"/>
              </a:spcBef>
              <a:spcAft>
                <a:spcPts val="0"/>
              </a:spcAft>
              <a:buClr>
                <a:schemeClr val="accent2"/>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
    <p:spTree>
      <p:nvGrpSpPr>
        <p:cNvPr id="249" name="Shape 249"/>
        <p:cNvGrpSpPr/>
        <p:nvPr/>
      </p:nvGrpSpPr>
      <p:grpSpPr>
        <a:xfrm>
          <a:off x="0" y="0"/>
          <a:ext cx="0" cy="0"/>
          <a:chOff x="0" y="0"/>
          <a:chExt cx="0" cy="0"/>
        </a:xfrm>
      </p:grpSpPr>
      <p:pic>
        <p:nvPicPr>
          <p:cNvPr id="250" name="Google Shape;250;p22"/>
          <p:cNvPicPr preferRelativeResize="0"/>
          <p:nvPr/>
        </p:nvPicPr>
        <p:blipFill>
          <a:blip r:embed="rId2">
            <a:alphaModFix/>
          </a:blip>
          <a:stretch>
            <a:fillRect/>
          </a:stretch>
        </p:blipFill>
        <p:spPr>
          <a:xfrm>
            <a:off x="5280075" y="-3035337"/>
            <a:ext cx="3709850" cy="3709850"/>
          </a:xfrm>
          <a:prstGeom prst="rect">
            <a:avLst/>
          </a:prstGeom>
          <a:noFill/>
          <a:ln>
            <a:noFill/>
          </a:ln>
        </p:spPr>
      </p:pic>
      <p:pic>
        <p:nvPicPr>
          <p:cNvPr id="251" name="Google Shape;251;p22"/>
          <p:cNvPicPr preferRelativeResize="0"/>
          <p:nvPr/>
        </p:nvPicPr>
        <p:blipFill>
          <a:blip r:embed="rId3">
            <a:alphaModFix/>
          </a:blip>
          <a:stretch>
            <a:fillRect/>
          </a:stretch>
        </p:blipFill>
        <p:spPr>
          <a:xfrm flipH="1">
            <a:off x="-753412" y="1492875"/>
            <a:ext cx="1181400" cy="1181400"/>
          </a:xfrm>
          <a:prstGeom prst="rect">
            <a:avLst/>
          </a:prstGeom>
          <a:noFill/>
          <a:ln>
            <a:noFill/>
          </a:ln>
        </p:spPr>
      </p:pic>
      <p:pic>
        <p:nvPicPr>
          <p:cNvPr id="252" name="Google Shape;252;p22"/>
          <p:cNvPicPr preferRelativeResize="0"/>
          <p:nvPr/>
        </p:nvPicPr>
        <p:blipFill>
          <a:blip r:embed="rId3">
            <a:alphaModFix/>
          </a:blip>
          <a:stretch>
            <a:fillRect/>
          </a:stretch>
        </p:blipFill>
        <p:spPr>
          <a:xfrm flipH="1">
            <a:off x="7021563" y="-320037"/>
            <a:ext cx="1181400" cy="1181400"/>
          </a:xfrm>
          <a:prstGeom prst="rect">
            <a:avLst/>
          </a:prstGeom>
          <a:noFill/>
          <a:ln>
            <a:noFill/>
          </a:ln>
        </p:spPr>
      </p:pic>
      <p:pic>
        <p:nvPicPr>
          <p:cNvPr id="253" name="Google Shape;253;p22"/>
          <p:cNvPicPr preferRelativeResize="0"/>
          <p:nvPr/>
        </p:nvPicPr>
        <p:blipFill>
          <a:blip r:embed="rId4">
            <a:alphaModFix/>
          </a:blip>
          <a:stretch>
            <a:fillRect/>
          </a:stretch>
        </p:blipFill>
        <p:spPr>
          <a:xfrm>
            <a:off x="251263" y="3660900"/>
            <a:ext cx="161925" cy="161925"/>
          </a:xfrm>
          <a:prstGeom prst="rect">
            <a:avLst/>
          </a:prstGeom>
          <a:noFill/>
          <a:ln>
            <a:noFill/>
          </a:ln>
        </p:spPr>
      </p:pic>
      <p:pic>
        <p:nvPicPr>
          <p:cNvPr id="254" name="Google Shape;254;p22"/>
          <p:cNvPicPr preferRelativeResize="0"/>
          <p:nvPr/>
        </p:nvPicPr>
        <p:blipFill>
          <a:blip r:embed="rId5">
            <a:alphaModFix/>
          </a:blip>
          <a:stretch>
            <a:fillRect/>
          </a:stretch>
        </p:blipFill>
        <p:spPr>
          <a:xfrm flipH="1">
            <a:off x="6725950" y="4599425"/>
            <a:ext cx="2295525" cy="2295525"/>
          </a:xfrm>
          <a:prstGeom prst="rect">
            <a:avLst/>
          </a:prstGeom>
          <a:noFill/>
          <a:ln>
            <a:noFill/>
          </a:ln>
        </p:spPr>
      </p:pic>
      <p:pic>
        <p:nvPicPr>
          <p:cNvPr id="255" name="Google Shape;255;p22"/>
          <p:cNvPicPr preferRelativeResize="0"/>
          <p:nvPr/>
        </p:nvPicPr>
        <p:blipFill>
          <a:blip r:embed="rId3">
            <a:alphaModFix/>
          </a:blip>
          <a:stretch>
            <a:fillRect/>
          </a:stretch>
        </p:blipFill>
        <p:spPr>
          <a:xfrm flipH="1">
            <a:off x="-652837" y="4660813"/>
            <a:ext cx="1181400" cy="1181400"/>
          </a:xfrm>
          <a:prstGeom prst="rect">
            <a:avLst/>
          </a:prstGeom>
          <a:noFill/>
          <a:ln>
            <a:noFill/>
          </a:ln>
        </p:spPr>
      </p:pic>
      <p:pic>
        <p:nvPicPr>
          <p:cNvPr id="256" name="Google Shape;256;p22"/>
          <p:cNvPicPr preferRelativeResize="0"/>
          <p:nvPr/>
        </p:nvPicPr>
        <p:blipFill>
          <a:blip r:embed="rId4">
            <a:alphaModFix/>
          </a:blip>
          <a:stretch>
            <a:fillRect/>
          </a:stretch>
        </p:blipFill>
        <p:spPr>
          <a:xfrm>
            <a:off x="5278525" y="4498900"/>
            <a:ext cx="161925" cy="161925"/>
          </a:xfrm>
          <a:prstGeom prst="rect">
            <a:avLst/>
          </a:prstGeom>
          <a:noFill/>
          <a:ln>
            <a:noFill/>
          </a:ln>
        </p:spPr>
      </p:pic>
      <p:pic>
        <p:nvPicPr>
          <p:cNvPr id="257" name="Google Shape;257;p22"/>
          <p:cNvPicPr preferRelativeResize="0"/>
          <p:nvPr/>
        </p:nvPicPr>
        <p:blipFill>
          <a:blip r:embed="rId4">
            <a:alphaModFix/>
          </a:blip>
          <a:stretch>
            <a:fillRect/>
          </a:stretch>
        </p:blipFill>
        <p:spPr>
          <a:xfrm>
            <a:off x="8612400" y="1130200"/>
            <a:ext cx="161925" cy="161925"/>
          </a:xfrm>
          <a:prstGeom prst="rect">
            <a:avLst/>
          </a:prstGeom>
          <a:noFill/>
          <a:ln>
            <a:noFill/>
          </a:ln>
        </p:spPr>
      </p:pic>
      <p:pic>
        <p:nvPicPr>
          <p:cNvPr id="258" name="Google Shape;258;p22"/>
          <p:cNvPicPr preferRelativeResize="0"/>
          <p:nvPr/>
        </p:nvPicPr>
        <p:blipFill>
          <a:blip r:embed="rId4">
            <a:alphaModFix/>
          </a:blip>
          <a:stretch>
            <a:fillRect/>
          </a:stretch>
        </p:blipFill>
        <p:spPr>
          <a:xfrm>
            <a:off x="2286325" y="189700"/>
            <a:ext cx="161925" cy="161925"/>
          </a:xfrm>
          <a:prstGeom prst="rect">
            <a:avLst/>
          </a:prstGeom>
          <a:noFill/>
          <a:ln>
            <a:noFill/>
          </a:ln>
        </p:spPr>
      </p:pic>
      <p:pic>
        <p:nvPicPr>
          <p:cNvPr id="259" name="Google Shape;259;p22"/>
          <p:cNvPicPr preferRelativeResize="0"/>
          <p:nvPr/>
        </p:nvPicPr>
        <p:blipFill>
          <a:blip r:embed="rId4">
            <a:alphaModFix/>
          </a:blip>
          <a:stretch>
            <a:fillRect/>
          </a:stretch>
        </p:blipFill>
        <p:spPr>
          <a:xfrm>
            <a:off x="266075" y="802800"/>
            <a:ext cx="161925" cy="161925"/>
          </a:xfrm>
          <a:prstGeom prst="rect">
            <a:avLst/>
          </a:prstGeom>
          <a:noFill/>
          <a:ln>
            <a:noFill/>
          </a:ln>
        </p:spPr>
      </p:pic>
      <p:pic>
        <p:nvPicPr>
          <p:cNvPr id="260" name="Google Shape;260;p22"/>
          <p:cNvPicPr preferRelativeResize="0"/>
          <p:nvPr/>
        </p:nvPicPr>
        <p:blipFill>
          <a:blip r:embed="rId4">
            <a:alphaModFix/>
          </a:blip>
          <a:stretch>
            <a:fillRect/>
          </a:stretch>
        </p:blipFill>
        <p:spPr>
          <a:xfrm>
            <a:off x="8612388" y="3628475"/>
            <a:ext cx="161925" cy="161925"/>
          </a:xfrm>
          <a:prstGeom prst="rect">
            <a:avLst/>
          </a:prstGeom>
          <a:noFill/>
          <a:ln>
            <a:noFill/>
          </a:ln>
        </p:spPr>
      </p:pic>
      <p:sp>
        <p:nvSpPr>
          <p:cNvPr id="261" name="Google Shape;261;p22"/>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2" name="Google Shape;262;p22"/>
          <p:cNvSpPr txBox="1"/>
          <p:nvPr>
            <p:ph idx="1" type="body"/>
          </p:nvPr>
        </p:nvSpPr>
        <p:spPr>
          <a:xfrm>
            <a:off x="713100" y="1799900"/>
            <a:ext cx="3677400" cy="279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a:lvl1pPr>
            <a:lvl2pPr indent="-317500" lvl="1" marL="914400" rtl="0">
              <a:lnSpc>
                <a:spcPct val="115000"/>
              </a:lnSpc>
              <a:spcBef>
                <a:spcPts val="1000"/>
              </a:spcBef>
              <a:spcAft>
                <a:spcPts val="0"/>
              </a:spcAft>
              <a:buSzPts val="1400"/>
              <a:buFont typeface="Barlow Semi Condensed"/>
              <a:buChar char="○"/>
              <a:defRPr/>
            </a:lvl2pPr>
            <a:lvl3pPr indent="-317500" lvl="2" marL="1371600" rtl="0">
              <a:lnSpc>
                <a:spcPct val="115000"/>
              </a:lnSpc>
              <a:spcBef>
                <a:spcPts val="0"/>
              </a:spcBef>
              <a:spcAft>
                <a:spcPts val="0"/>
              </a:spcAft>
              <a:buSzPts val="1400"/>
              <a:buFont typeface="Barlow Semi Condensed"/>
              <a:buChar char="■"/>
              <a:defRPr/>
            </a:lvl3pPr>
            <a:lvl4pPr indent="-317500" lvl="3" marL="1828800" rtl="0">
              <a:lnSpc>
                <a:spcPct val="115000"/>
              </a:lnSpc>
              <a:spcBef>
                <a:spcPts val="0"/>
              </a:spcBef>
              <a:spcAft>
                <a:spcPts val="0"/>
              </a:spcAft>
              <a:buSzPts val="1400"/>
              <a:buFont typeface="Barlow Semi Condensed"/>
              <a:buChar char="●"/>
              <a:defRPr/>
            </a:lvl4pPr>
            <a:lvl5pPr indent="-317500" lvl="4" marL="2286000" rtl="0">
              <a:lnSpc>
                <a:spcPct val="115000"/>
              </a:lnSpc>
              <a:spcBef>
                <a:spcPts val="0"/>
              </a:spcBef>
              <a:spcAft>
                <a:spcPts val="0"/>
              </a:spcAft>
              <a:buSzPts val="1400"/>
              <a:buFont typeface="Barlow Semi Condensed"/>
              <a:buChar char="○"/>
              <a:defRPr/>
            </a:lvl5pPr>
            <a:lvl6pPr indent="-317500" lvl="5" marL="2743200" rtl="0">
              <a:lnSpc>
                <a:spcPct val="115000"/>
              </a:lnSpc>
              <a:spcBef>
                <a:spcPts val="0"/>
              </a:spcBef>
              <a:spcAft>
                <a:spcPts val="0"/>
              </a:spcAft>
              <a:buSzPts val="1400"/>
              <a:buFont typeface="Barlow Semi Condensed"/>
              <a:buChar char="■"/>
              <a:defRPr/>
            </a:lvl6pPr>
            <a:lvl7pPr indent="-317500" lvl="6" marL="3200400" rtl="0">
              <a:lnSpc>
                <a:spcPct val="115000"/>
              </a:lnSpc>
              <a:spcBef>
                <a:spcPts val="0"/>
              </a:spcBef>
              <a:spcAft>
                <a:spcPts val="0"/>
              </a:spcAft>
              <a:buSzPts val="1400"/>
              <a:buFont typeface="Barlow Semi Condensed"/>
              <a:buChar char="●"/>
              <a:defRPr/>
            </a:lvl7pPr>
            <a:lvl8pPr indent="-317500" lvl="7" marL="3657600" rtl="0">
              <a:lnSpc>
                <a:spcPct val="115000"/>
              </a:lnSpc>
              <a:spcBef>
                <a:spcPts val="0"/>
              </a:spcBef>
              <a:spcAft>
                <a:spcPts val="0"/>
              </a:spcAft>
              <a:buSzPts val="1400"/>
              <a:buFont typeface="Barlow Semi Condensed"/>
              <a:buChar char="○"/>
              <a:defRPr/>
            </a:lvl8pPr>
            <a:lvl9pPr indent="-317500" lvl="8" marL="4114800" rtl="0">
              <a:lnSpc>
                <a:spcPct val="115000"/>
              </a:lnSpc>
              <a:spcBef>
                <a:spcPts val="0"/>
              </a:spcBef>
              <a:spcAft>
                <a:spcPts val="0"/>
              </a:spcAft>
              <a:buSzPts val="1400"/>
              <a:buFont typeface="Barlow Semi Condensed"/>
              <a:buChar char="■"/>
              <a:defRPr/>
            </a:lvl9pPr>
          </a:lstStyle>
          <a:p/>
        </p:txBody>
      </p:sp>
      <p:sp>
        <p:nvSpPr>
          <p:cNvPr id="263" name="Google Shape;263;p22"/>
          <p:cNvSpPr txBox="1"/>
          <p:nvPr>
            <p:ph idx="2" type="body"/>
          </p:nvPr>
        </p:nvSpPr>
        <p:spPr>
          <a:xfrm>
            <a:off x="4572000" y="1799900"/>
            <a:ext cx="3858900" cy="279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a:lvl1pPr>
            <a:lvl2pPr indent="-317500" lvl="1" marL="914400" rtl="0">
              <a:lnSpc>
                <a:spcPct val="115000"/>
              </a:lnSpc>
              <a:spcBef>
                <a:spcPts val="1000"/>
              </a:spcBef>
              <a:spcAft>
                <a:spcPts val="0"/>
              </a:spcAft>
              <a:buClr>
                <a:schemeClr val="accent2"/>
              </a:buClr>
              <a:buSzPts val="1400"/>
              <a:buFont typeface="Barlow Semi Condensed"/>
              <a:buChar char="○"/>
              <a:defRPr/>
            </a:lvl2pPr>
            <a:lvl3pPr indent="-317500" lvl="2" marL="1371600" rtl="0">
              <a:lnSpc>
                <a:spcPct val="115000"/>
              </a:lnSpc>
              <a:spcBef>
                <a:spcPts val="0"/>
              </a:spcBef>
              <a:spcAft>
                <a:spcPts val="0"/>
              </a:spcAft>
              <a:buClr>
                <a:schemeClr val="accent2"/>
              </a:buClr>
              <a:buSzPts val="1400"/>
              <a:buFont typeface="Barlow Semi Condensed"/>
              <a:buChar char="■"/>
              <a:defRPr/>
            </a:lvl3pPr>
            <a:lvl4pPr indent="-317500" lvl="3" marL="1828800" rtl="0">
              <a:lnSpc>
                <a:spcPct val="115000"/>
              </a:lnSpc>
              <a:spcBef>
                <a:spcPts val="0"/>
              </a:spcBef>
              <a:spcAft>
                <a:spcPts val="0"/>
              </a:spcAft>
              <a:buClr>
                <a:schemeClr val="accent2"/>
              </a:buClr>
              <a:buSzPts val="1400"/>
              <a:buFont typeface="Barlow Semi Condensed"/>
              <a:buChar char="●"/>
              <a:defRPr/>
            </a:lvl4pPr>
            <a:lvl5pPr indent="-317500" lvl="4" marL="2286000" rtl="0">
              <a:lnSpc>
                <a:spcPct val="115000"/>
              </a:lnSpc>
              <a:spcBef>
                <a:spcPts val="0"/>
              </a:spcBef>
              <a:spcAft>
                <a:spcPts val="0"/>
              </a:spcAft>
              <a:buClr>
                <a:schemeClr val="accent2"/>
              </a:buClr>
              <a:buSzPts val="1400"/>
              <a:buFont typeface="Barlow Semi Condensed"/>
              <a:buChar char="○"/>
              <a:defRPr/>
            </a:lvl5pPr>
            <a:lvl6pPr indent="-317500" lvl="5" marL="2743200" rtl="0">
              <a:lnSpc>
                <a:spcPct val="115000"/>
              </a:lnSpc>
              <a:spcBef>
                <a:spcPts val="0"/>
              </a:spcBef>
              <a:spcAft>
                <a:spcPts val="0"/>
              </a:spcAft>
              <a:buClr>
                <a:schemeClr val="accent2"/>
              </a:buClr>
              <a:buSzPts val="1400"/>
              <a:buFont typeface="Barlow Semi Condensed"/>
              <a:buChar char="■"/>
              <a:defRPr/>
            </a:lvl6pPr>
            <a:lvl7pPr indent="-317500" lvl="6" marL="3200400" rtl="0">
              <a:lnSpc>
                <a:spcPct val="115000"/>
              </a:lnSpc>
              <a:spcBef>
                <a:spcPts val="0"/>
              </a:spcBef>
              <a:spcAft>
                <a:spcPts val="0"/>
              </a:spcAft>
              <a:buClr>
                <a:schemeClr val="accent2"/>
              </a:buClr>
              <a:buSzPts val="1400"/>
              <a:buFont typeface="Barlow Semi Condensed"/>
              <a:buChar char="●"/>
              <a:defRPr/>
            </a:lvl7pPr>
            <a:lvl8pPr indent="-317500" lvl="7" marL="3657600" rtl="0">
              <a:lnSpc>
                <a:spcPct val="115000"/>
              </a:lnSpc>
              <a:spcBef>
                <a:spcPts val="0"/>
              </a:spcBef>
              <a:spcAft>
                <a:spcPts val="0"/>
              </a:spcAft>
              <a:buClr>
                <a:schemeClr val="accent2"/>
              </a:buClr>
              <a:buSzPts val="1400"/>
              <a:buFont typeface="Barlow Semi Condensed"/>
              <a:buChar char="○"/>
              <a:defRPr/>
            </a:lvl8pPr>
            <a:lvl9pPr indent="-317500" lvl="8" marL="4114800" rtl="0">
              <a:lnSpc>
                <a:spcPct val="115000"/>
              </a:lnSpc>
              <a:spcBef>
                <a:spcPts val="0"/>
              </a:spcBef>
              <a:spcAft>
                <a:spcPts val="0"/>
              </a:spcAft>
              <a:buClr>
                <a:schemeClr val="accent2"/>
              </a:buClr>
              <a:buSzPts val="1400"/>
              <a:buFont typeface="Barlow Semi Condensed"/>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64" name="Shape 264"/>
        <p:cNvGrpSpPr/>
        <p:nvPr/>
      </p:nvGrpSpPr>
      <p:grpSpPr>
        <a:xfrm>
          <a:off x="0" y="0"/>
          <a:ext cx="0" cy="0"/>
          <a:chOff x="0" y="0"/>
          <a:chExt cx="0" cy="0"/>
        </a:xfrm>
      </p:grpSpPr>
      <p:pic>
        <p:nvPicPr>
          <p:cNvPr id="265" name="Google Shape;265;p23"/>
          <p:cNvPicPr preferRelativeResize="0"/>
          <p:nvPr/>
        </p:nvPicPr>
        <p:blipFill>
          <a:blip r:embed="rId2">
            <a:alphaModFix/>
          </a:blip>
          <a:stretch>
            <a:fillRect/>
          </a:stretch>
        </p:blipFill>
        <p:spPr>
          <a:xfrm flipH="1">
            <a:off x="8280588" y="-290687"/>
            <a:ext cx="1181400" cy="1181400"/>
          </a:xfrm>
          <a:prstGeom prst="rect">
            <a:avLst/>
          </a:prstGeom>
          <a:noFill/>
          <a:ln>
            <a:noFill/>
          </a:ln>
        </p:spPr>
      </p:pic>
      <p:pic>
        <p:nvPicPr>
          <p:cNvPr id="266" name="Google Shape;266;p23"/>
          <p:cNvPicPr preferRelativeResize="0"/>
          <p:nvPr/>
        </p:nvPicPr>
        <p:blipFill>
          <a:blip r:embed="rId3">
            <a:alphaModFix/>
          </a:blip>
          <a:stretch>
            <a:fillRect/>
          </a:stretch>
        </p:blipFill>
        <p:spPr>
          <a:xfrm>
            <a:off x="8474050" y="3018475"/>
            <a:ext cx="3709850" cy="3709850"/>
          </a:xfrm>
          <a:prstGeom prst="rect">
            <a:avLst/>
          </a:prstGeom>
          <a:noFill/>
          <a:ln>
            <a:noFill/>
          </a:ln>
        </p:spPr>
      </p:pic>
      <p:pic>
        <p:nvPicPr>
          <p:cNvPr id="267" name="Google Shape;267;p23"/>
          <p:cNvPicPr preferRelativeResize="0"/>
          <p:nvPr/>
        </p:nvPicPr>
        <p:blipFill>
          <a:blip r:embed="rId4">
            <a:alphaModFix/>
          </a:blip>
          <a:stretch>
            <a:fillRect/>
          </a:stretch>
        </p:blipFill>
        <p:spPr>
          <a:xfrm>
            <a:off x="239788" y="728763"/>
            <a:ext cx="161925" cy="161925"/>
          </a:xfrm>
          <a:prstGeom prst="rect">
            <a:avLst/>
          </a:prstGeom>
          <a:noFill/>
          <a:ln>
            <a:noFill/>
          </a:ln>
        </p:spPr>
      </p:pic>
      <p:pic>
        <p:nvPicPr>
          <p:cNvPr id="268" name="Google Shape;268;p23"/>
          <p:cNvPicPr preferRelativeResize="0"/>
          <p:nvPr/>
        </p:nvPicPr>
        <p:blipFill>
          <a:blip r:embed="rId4">
            <a:alphaModFix/>
          </a:blip>
          <a:stretch>
            <a:fillRect/>
          </a:stretch>
        </p:blipFill>
        <p:spPr>
          <a:xfrm>
            <a:off x="6308875" y="87925"/>
            <a:ext cx="161925" cy="161925"/>
          </a:xfrm>
          <a:prstGeom prst="rect">
            <a:avLst/>
          </a:prstGeom>
          <a:noFill/>
          <a:ln>
            <a:noFill/>
          </a:ln>
        </p:spPr>
      </p:pic>
      <p:pic>
        <p:nvPicPr>
          <p:cNvPr id="269" name="Google Shape;269;p23"/>
          <p:cNvPicPr preferRelativeResize="0"/>
          <p:nvPr/>
        </p:nvPicPr>
        <p:blipFill>
          <a:blip r:embed="rId4">
            <a:alphaModFix/>
          </a:blip>
          <a:stretch>
            <a:fillRect/>
          </a:stretch>
        </p:blipFill>
        <p:spPr>
          <a:xfrm>
            <a:off x="8695875" y="1170125"/>
            <a:ext cx="161925" cy="161925"/>
          </a:xfrm>
          <a:prstGeom prst="rect">
            <a:avLst/>
          </a:prstGeom>
          <a:noFill/>
          <a:ln>
            <a:noFill/>
          </a:ln>
        </p:spPr>
      </p:pic>
      <p:pic>
        <p:nvPicPr>
          <p:cNvPr id="270" name="Google Shape;270;p23"/>
          <p:cNvPicPr preferRelativeResize="0"/>
          <p:nvPr/>
        </p:nvPicPr>
        <p:blipFill>
          <a:blip r:embed="rId2">
            <a:alphaModFix/>
          </a:blip>
          <a:stretch>
            <a:fillRect/>
          </a:stretch>
        </p:blipFill>
        <p:spPr>
          <a:xfrm flipH="1">
            <a:off x="924163" y="-583962"/>
            <a:ext cx="1181400" cy="1181400"/>
          </a:xfrm>
          <a:prstGeom prst="rect">
            <a:avLst/>
          </a:prstGeom>
          <a:noFill/>
          <a:ln>
            <a:noFill/>
          </a:ln>
        </p:spPr>
      </p:pic>
      <p:pic>
        <p:nvPicPr>
          <p:cNvPr id="271" name="Google Shape;271;p23"/>
          <p:cNvPicPr preferRelativeResize="0"/>
          <p:nvPr/>
        </p:nvPicPr>
        <p:blipFill>
          <a:blip r:embed="rId2">
            <a:alphaModFix/>
          </a:blip>
          <a:stretch>
            <a:fillRect/>
          </a:stretch>
        </p:blipFill>
        <p:spPr>
          <a:xfrm flipH="1">
            <a:off x="-468187" y="2369638"/>
            <a:ext cx="1181400" cy="1181400"/>
          </a:xfrm>
          <a:prstGeom prst="rect">
            <a:avLst/>
          </a:prstGeom>
          <a:noFill/>
          <a:ln>
            <a:noFill/>
          </a:ln>
        </p:spPr>
      </p:pic>
      <p:pic>
        <p:nvPicPr>
          <p:cNvPr id="272" name="Google Shape;272;p23"/>
          <p:cNvPicPr preferRelativeResize="0"/>
          <p:nvPr/>
        </p:nvPicPr>
        <p:blipFill>
          <a:blip r:embed="rId2">
            <a:alphaModFix/>
          </a:blip>
          <a:stretch>
            <a:fillRect/>
          </a:stretch>
        </p:blipFill>
        <p:spPr>
          <a:xfrm flipH="1">
            <a:off x="3881113" y="4282700"/>
            <a:ext cx="1181400" cy="1181400"/>
          </a:xfrm>
          <a:prstGeom prst="rect">
            <a:avLst/>
          </a:prstGeom>
          <a:noFill/>
          <a:ln>
            <a:noFill/>
          </a:ln>
        </p:spPr>
      </p:pic>
      <p:pic>
        <p:nvPicPr>
          <p:cNvPr id="273" name="Google Shape;273;p23"/>
          <p:cNvPicPr preferRelativeResize="0"/>
          <p:nvPr/>
        </p:nvPicPr>
        <p:blipFill>
          <a:blip r:embed="rId4">
            <a:alphaModFix/>
          </a:blip>
          <a:stretch>
            <a:fillRect/>
          </a:stretch>
        </p:blipFill>
        <p:spPr>
          <a:xfrm>
            <a:off x="307663" y="4282688"/>
            <a:ext cx="161925" cy="161925"/>
          </a:xfrm>
          <a:prstGeom prst="rect">
            <a:avLst/>
          </a:prstGeom>
          <a:noFill/>
          <a:ln>
            <a:noFill/>
          </a:ln>
        </p:spPr>
      </p:pic>
      <p:pic>
        <p:nvPicPr>
          <p:cNvPr id="274" name="Google Shape;274;p23"/>
          <p:cNvPicPr preferRelativeResize="0"/>
          <p:nvPr/>
        </p:nvPicPr>
        <p:blipFill>
          <a:blip r:embed="rId4">
            <a:alphaModFix/>
          </a:blip>
          <a:stretch>
            <a:fillRect/>
          </a:stretch>
        </p:blipFill>
        <p:spPr>
          <a:xfrm>
            <a:off x="5298700" y="4792438"/>
            <a:ext cx="161925" cy="161925"/>
          </a:xfrm>
          <a:prstGeom prst="rect">
            <a:avLst/>
          </a:prstGeom>
          <a:noFill/>
          <a:ln>
            <a:noFill/>
          </a:ln>
        </p:spPr>
      </p:pic>
      <p:sp>
        <p:nvSpPr>
          <p:cNvPr id="275" name="Google Shape;275;p23"/>
          <p:cNvSpPr txBox="1"/>
          <p:nvPr>
            <p:ph type="title"/>
          </p:nvPr>
        </p:nvSpPr>
        <p:spPr>
          <a:xfrm>
            <a:off x="6127753" y="3323002"/>
            <a:ext cx="1965600" cy="273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6" name="Google Shape;276;p23"/>
          <p:cNvSpPr txBox="1"/>
          <p:nvPr>
            <p:ph idx="1" type="subTitle"/>
          </p:nvPr>
        </p:nvSpPr>
        <p:spPr>
          <a:xfrm>
            <a:off x="6127750" y="3690150"/>
            <a:ext cx="1965300" cy="66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 name="Google Shape;277;p23"/>
          <p:cNvSpPr txBox="1"/>
          <p:nvPr>
            <p:ph idx="2" type="title"/>
          </p:nvPr>
        </p:nvSpPr>
        <p:spPr>
          <a:xfrm>
            <a:off x="2124478" y="3323002"/>
            <a:ext cx="1902000" cy="273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8" name="Google Shape;278;p23"/>
          <p:cNvSpPr txBox="1"/>
          <p:nvPr>
            <p:ph idx="3" type="subTitle"/>
          </p:nvPr>
        </p:nvSpPr>
        <p:spPr>
          <a:xfrm>
            <a:off x="2124475" y="3690150"/>
            <a:ext cx="1901700" cy="66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 name="Google Shape;279;p23"/>
          <p:cNvSpPr txBox="1"/>
          <p:nvPr>
            <p:ph idx="4" type="title"/>
          </p:nvPr>
        </p:nvSpPr>
        <p:spPr>
          <a:xfrm>
            <a:off x="2124478" y="1649775"/>
            <a:ext cx="1902000" cy="273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0" name="Google Shape;280;p23"/>
          <p:cNvSpPr txBox="1"/>
          <p:nvPr>
            <p:ph idx="5" type="subTitle"/>
          </p:nvPr>
        </p:nvSpPr>
        <p:spPr>
          <a:xfrm>
            <a:off x="2124475" y="2016949"/>
            <a:ext cx="1901700" cy="66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1" name="Google Shape;281;p23"/>
          <p:cNvSpPr txBox="1"/>
          <p:nvPr>
            <p:ph idx="6" type="title"/>
          </p:nvPr>
        </p:nvSpPr>
        <p:spPr>
          <a:xfrm>
            <a:off x="6127753" y="1649775"/>
            <a:ext cx="1965600" cy="273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2" name="Google Shape;282;p23"/>
          <p:cNvSpPr txBox="1"/>
          <p:nvPr>
            <p:ph idx="7" type="subTitle"/>
          </p:nvPr>
        </p:nvSpPr>
        <p:spPr>
          <a:xfrm>
            <a:off x="6127750" y="2016949"/>
            <a:ext cx="1965300" cy="66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23"/>
          <p:cNvSpPr txBox="1"/>
          <p:nvPr>
            <p:ph idx="8"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84" name="Shape 284"/>
        <p:cNvGrpSpPr/>
        <p:nvPr/>
      </p:nvGrpSpPr>
      <p:grpSpPr>
        <a:xfrm>
          <a:off x="0" y="0"/>
          <a:ext cx="0" cy="0"/>
          <a:chOff x="0" y="0"/>
          <a:chExt cx="0" cy="0"/>
        </a:xfrm>
      </p:grpSpPr>
      <p:pic>
        <p:nvPicPr>
          <p:cNvPr id="285" name="Google Shape;285;p24"/>
          <p:cNvPicPr preferRelativeResize="0"/>
          <p:nvPr/>
        </p:nvPicPr>
        <p:blipFill>
          <a:blip r:embed="rId2">
            <a:alphaModFix/>
          </a:blip>
          <a:stretch>
            <a:fillRect/>
          </a:stretch>
        </p:blipFill>
        <p:spPr>
          <a:xfrm>
            <a:off x="-2684550" y="3184788"/>
            <a:ext cx="3709850" cy="3709850"/>
          </a:xfrm>
          <a:prstGeom prst="rect">
            <a:avLst/>
          </a:prstGeom>
          <a:noFill/>
          <a:ln>
            <a:noFill/>
          </a:ln>
        </p:spPr>
      </p:pic>
      <p:pic>
        <p:nvPicPr>
          <p:cNvPr id="286" name="Google Shape;286;p24"/>
          <p:cNvPicPr preferRelativeResize="0"/>
          <p:nvPr/>
        </p:nvPicPr>
        <p:blipFill>
          <a:blip r:embed="rId3">
            <a:alphaModFix/>
          </a:blip>
          <a:stretch>
            <a:fillRect/>
          </a:stretch>
        </p:blipFill>
        <p:spPr>
          <a:xfrm flipH="1">
            <a:off x="7583363" y="-425337"/>
            <a:ext cx="1181400" cy="1181400"/>
          </a:xfrm>
          <a:prstGeom prst="rect">
            <a:avLst/>
          </a:prstGeom>
          <a:noFill/>
          <a:ln>
            <a:noFill/>
          </a:ln>
        </p:spPr>
      </p:pic>
      <p:pic>
        <p:nvPicPr>
          <p:cNvPr id="287" name="Google Shape;287;p24"/>
          <p:cNvPicPr preferRelativeResize="0"/>
          <p:nvPr/>
        </p:nvPicPr>
        <p:blipFill>
          <a:blip r:embed="rId3">
            <a:alphaModFix/>
          </a:blip>
          <a:stretch>
            <a:fillRect/>
          </a:stretch>
        </p:blipFill>
        <p:spPr>
          <a:xfrm flipH="1">
            <a:off x="-612262" y="-421525"/>
            <a:ext cx="1181400" cy="1181400"/>
          </a:xfrm>
          <a:prstGeom prst="rect">
            <a:avLst/>
          </a:prstGeom>
          <a:noFill/>
          <a:ln>
            <a:noFill/>
          </a:ln>
        </p:spPr>
      </p:pic>
      <p:pic>
        <p:nvPicPr>
          <p:cNvPr id="288" name="Google Shape;288;p24"/>
          <p:cNvPicPr preferRelativeResize="0"/>
          <p:nvPr/>
        </p:nvPicPr>
        <p:blipFill>
          <a:blip r:embed="rId3">
            <a:alphaModFix/>
          </a:blip>
          <a:stretch>
            <a:fillRect/>
          </a:stretch>
        </p:blipFill>
        <p:spPr>
          <a:xfrm flipH="1">
            <a:off x="8602838" y="3836750"/>
            <a:ext cx="1181400" cy="1181400"/>
          </a:xfrm>
          <a:prstGeom prst="rect">
            <a:avLst/>
          </a:prstGeom>
          <a:noFill/>
          <a:ln>
            <a:noFill/>
          </a:ln>
        </p:spPr>
      </p:pic>
      <p:pic>
        <p:nvPicPr>
          <p:cNvPr id="289" name="Google Shape;289;p24"/>
          <p:cNvPicPr preferRelativeResize="0"/>
          <p:nvPr/>
        </p:nvPicPr>
        <p:blipFill>
          <a:blip r:embed="rId4">
            <a:alphaModFix/>
          </a:blip>
          <a:stretch>
            <a:fillRect/>
          </a:stretch>
        </p:blipFill>
        <p:spPr>
          <a:xfrm>
            <a:off x="295588" y="1170113"/>
            <a:ext cx="161925" cy="161925"/>
          </a:xfrm>
          <a:prstGeom prst="rect">
            <a:avLst/>
          </a:prstGeom>
          <a:noFill/>
          <a:ln>
            <a:noFill/>
          </a:ln>
        </p:spPr>
      </p:pic>
      <p:pic>
        <p:nvPicPr>
          <p:cNvPr id="290" name="Google Shape;290;p24"/>
          <p:cNvPicPr preferRelativeResize="0"/>
          <p:nvPr/>
        </p:nvPicPr>
        <p:blipFill>
          <a:blip r:embed="rId4">
            <a:alphaModFix/>
          </a:blip>
          <a:stretch>
            <a:fillRect/>
          </a:stretch>
        </p:blipFill>
        <p:spPr>
          <a:xfrm>
            <a:off x="6384150" y="167300"/>
            <a:ext cx="161925" cy="161925"/>
          </a:xfrm>
          <a:prstGeom prst="rect">
            <a:avLst/>
          </a:prstGeom>
          <a:noFill/>
          <a:ln>
            <a:noFill/>
          </a:ln>
        </p:spPr>
      </p:pic>
      <p:pic>
        <p:nvPicPr>
          <p:cNvPr id="291" name="Google Shape;291;p24"/>
          <p:cNvPicPr preferRelativeResize="0"/>
          <p:nvPr/>
        </p:nvPicPr>
        <p:blipFill>
          <a:blip r:embed="rId4">
            <a:alphaModFix/>
          </a:blip>
          <a:stretch>
            <a:fillRect/>
          </a:stretch>
        </p:blipFill>
        <p:spPr>
          <a:xfrm>
            <a:off x="8602850" y="1092325"/>
            <a:ext cx="161925" cy="161925"/>
          </a:xfrm>
          <a:prstGeom prst="rect">
            <a:avLst/>
          </a:prstGeom>
          <a:noFill/>
          <a:ln>
            <a:noFill/>
          </a:ln>
        </p:spPr>
      </p:pic>
      <p:pic>
        <p:nvPicPr>
          <p:cNvPr id="292" name="Google Shape;292;p24"/>
          <p:cNvPicPr preferRelativeResize="0"/>
          <p:nvPr/>
        </p:nvPicPr>
        <p:blipFill>
          <a:blip r:embed="rId4">
            <a:alphaModFix/>
          </a:blip>
          <a:stretch>
            <a:fillRect/>
          </a:stretch>
        </p:blipFill>
        <p:spPr>
          <a:xfrm>
            <a:off x="2476000" y="4599425"/>
            <a:ext cx="161925" cy="161925"/>
          </a:xfrm>
          <a:prstGeom prst="rect">
            <a:avLst/>
          </a:prstGeom>
          <a:noFill/>
          <a:ln>
            <a:noFill/>
          </a:ln>
        </p:spPr>
      </p:pic>
      <p:pic>
        <p:nvPicPr>
          <p:cNvPr id="293" name="Google Shape;293;p24"/>
          <p:cNvPicPr preferRelativeResize="0"/>
          <p:nvPr/>
        </p:nvPicPr>
        <p:blipFill>
          <a:blip r:embed="rId5">
            <a:alphaModFix/>
          </a:blip>
          <a:stretch>
            <a:fillRect/>
          </a:stretch>
        </p:blipFill>
        <p:spPr>
          <a:xfrm flipH="1">
            <a:off x="4088625" y="4358788"/>
            <a:ext cx="2295525" cy="2295525"/>
          </a:xfrm>
          <a:prstGeom prst="rect">
            <a:avLst/>
          </a:prstGeom>
          <a:noFill/>
          <a:ln>
            <a:noFill/>
          </a:ln>
        </p:spPr>
      </p:pic>
      <p:pic>
        <p:nvPicPr>
          <p:cNvPr id="294" name="Google Shape;294;p24"/>
          <p:cNvPicPr preferRelativeResize="0"/>
          <p:nvPr/>
        </p:nvPicPr>
        <p:blipFill>
          <a:blip r:embed="rId4">
            <a:alphaModFix/>
          </a:blip>
          <a:stretch>
            <a:fillRect/>
          </a:stretch>
        </p:blipFill>
        <p:spPr>
          <a:xfrm>
            <a:off x="8602838" y="3022863"/>
            <a:ext cx="161925" cy="161925"/>
          </a:xfrm>
          <a:prstGeom prst="rect">
            <a:avLst/>
          </a:prstGeom>
          <a:noFill/>
          <a:ln>
            <a:noFill/>
          </a:ln>
        </p:spPr>
      </p:pic>
      <p:pic>
        <p:nvPicPr>
          <p:cNvPr id="295" name="Google Shape;295;p24"/>
          <p:cNvPicPr preferRelativeResize="0"/>
          <p:nvPr/>
        </p:nvPicPr>
        <p:blipFill>
          <a:blip r:embed="rId4">
            <a:alphaModFix/>
          </a:blip>
          <a:stretch>
            <a:fillRect/>
          </a:stretch>
        </p:blipFill>
        <p:spPr>
          <a:xfrm>
            <a:off x="7319288" y="4551413"/>
            <a:ext cx="161925" cy="161925"/>
          </a:xfrm>
          <a:prstGeom prst="rect">
            <a:avLst/>
          </a:prstGeom>
          <a:noFill/>
          <a:ln>
            <a:noFill/>
          </a:ln>
        </p:spPr>
      </p:pic>
      <p:sp>
        <p:nvSpPr>
          <p:cNvPr id="296" name="Google Shape;296;p24"/>
          <p:cNvSpPr/>
          <p:nvPr/>
        </p:nvSpPr>
        <p:spPr>
          <a:xfrm>
            <a:off x="-468187" y="190485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txBox="1"/>
          <p:nvPr>
            <p:ph type="title"/>
          </p:nvPr>
        </p:nvSpPr>
        <p:spPr>
          <a:xfrm>
            <a:off x="1258875" y="1818172"/>
            <a:ext cx="1877400" cy="30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 name="Google Shape;298;p24"/>
          <p:cNvSpPr txBox="1"/>
          <p:nvPr>
            <p:ph idx="1" type="subTitle"/>
          </p:nvPr>
        </p:nvSpPr>
        <p:spPr>
          <a:xfrm>
            <a:off x="1258875" y="2245050"/>
            <a:ext cx="1877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4"/>
          <p:cNvSpPr txBox="1"/>
          <p:nvPr>
            <p:ph idx="2" type="title"/>
          </p:nvPr>
        </p:nvSpPr>
        <p:spPr>
          <a:xfrm>
            <a:off x="3633299" y="1818172"/>
            <a:ext cx="1877400" cy="30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0" name="Google Shape;300;p24"/>
          <p:cNvSpPr txBox="1"/>
          <p:nvPr>
            <p:ph idx="3" type="subTitle"/>
          </p:nvPr>
        </p:nvSpPr>
        <p:spPr>
          <a:xfrm>
            <a:off x="3633297" y="2245050"/>
            <a:ext cx="1877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24"/>
          <p:cNvSpPr txBox="1"/>
          <p:nvPr>
            <p:ph idx="4" type="title"/>
          </p:nvPr>
        </p:nvSpPr>
        <p:spPr>
          <a:xfrm>
            <a:off x="1258875" y="3184788"/>
            <a:ext cx="1877400" cy="30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2" name="Google Shape;302;p24"/>
          <p:cNvSpPr txBox="1"/>
          <p:nvPr>
            <p:ph idx="5" type="subTitle"/>
          </p:nvPr>
        </p:nvSpPr>
        <p:spPr>
          <a:xfrm>
            <a:off x="1258875" y="3611619"/>
            <a:ext cx="1877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24"/>
          <p:cNvSpPr txBox="1"/>
          <p:nvPr>
            <p:ph idx="6" type="title"/>
          </p:nvPr>
        </p:nvSpPr>
        <p:spPr>
          <a:xfrm>
            <a:off x="3633299" y="3184788"/>
            <a:ext cx="1877400" cy="30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4" name="Google Shape;304;p24"/>
          <p:cNvSpPr txBox="1"/>
          <p:nvPr>
            <p:ph idx="7" type="subTitle"/>
          </p:nvPr>
        </p:nvSpPr>
        <p:spPr>
          <a:xfrm>
            <a:off x="3633297" y="3611619"/>
            <a:ext cx="1877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24"/>
          <p:cNvSpPr txBox="1"/>
          <p:nvPr>
            <p:ph idx="8" type="title"/>
          </p:nvPr>
        </p:nvSpPr>
        <p:spPr>
          <a:xfrm>
            <a:off x="6007723" y="1818172"/>
            <a:ext cx="1877400" cy="30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6" name="Google Shape;306;p24"/>
          <p:cNvSpPr txBox="1"/>
          <p:nvPr>
            <p:ph idx="9" type="subTitle"/>
          </p:nvPr>
        </p:nvSpPr>
        <p:spPr>
          <a:xfrm>
            <a:off x="6007720" y="2245050"/>
            <a:ext cx="1877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24"/>
          <p:cNvSpPr txBox="1"/>
          <p:nvPr>
            <p:ph idx="13" type="title"/>
          </p:nvPr>
        </p:nvSpPr>
        <p:spPr>
          <a:xfrm>
            <a:off x="6007723" y="3184788"/>
            <a:ext cx="1877400" cy="30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8" name="Google Shape;308;p24"/>
          <p:cNvSpPr txBox="1"/>
          <p:nvPr>
            <p:ph idx="14" type="subTitle"/>
          </p:nvPr>
        </p:nvSpPr>
        <p:spPr>
          <a:xfrm>
            <a:off x="6007720" y="3611619"/>
            <a:ext cx="1877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24"/>
          <p:cNvSpPr txBox="1"/>
          <p:nvPr>
            <p:ph idx="15"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10" name="Shape 310"/>
        <p:cNvGrpSpPr/>
        <p:nvPr/>
      </p:nvGrpSpPr>
      <p:grpSpPr>
        <a:xfrm>
          <a:off x="0" y="0"/>
          <a:ext cx="0" cy="0"/>
          <a:chOff x="0" y="0"/>
          <a:chExt cx="0" cy="0"/>
        </a:xfrm>
      </p:grpSpPr>
      <p:pic>
        <p:nvPicPr>
          <p:cNvPr id="311" name="Google Shape;311;p25"/>
          <p:cNvPicPr preferRelativeResize="0"/>
          <p:nvPr/>
        </p:nvPicPr>
        <p:blipFill rotWithShape="1">
          <a:blip r:embed="rId2">
            <a:alphaModFix/>
          </a:blip>
          <a:srcRect b="0" l="1240" r="4053" t="0"/>
          <a:stretch/>
        </p:blipFill>
        <p:spPr>
          <a:xfrm>
            <a:off x="4042050" y="1558075"/>
            <a:ext cx="5101952" cy="3585426"/>
          </a:xfrm>
          <a:prstGeom prst="rect">
            <a:avLst/>
          </a:prstGeom>
          <a:noFill/>
          <a:ln>
            <a:noFill/>
          </a:ln>
        </p:spPr>
      </p:pic>
      <p:sp>
        <p:nvSpPr>
          <p:cNvPr id="312" name="Google Shape;312;p25"/>
          <p:cNvSpPr/>
          <p:nvPr/>
        </p:nvSpPr>
        <p:spPr>
          <a:xfrm flipH="1">
            <a:off x="3855975" y="1474450"/>
            <a:ext cx="951900" cy="36690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flipH="1" rot="5398348">
            <a:off x="6199950" y="-872125"/>
            <a:ext cx="624300" cy="52686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25"/>
          <p:cNvPicPr preferRelativeResize="0"/>
          <p:nvPr/>
        </p:nvPicPr>
        <p:blipFill>
          <a:blip r:embed="rId3">
            <a:alphaModFix/>
          </a:blip>
          <a:stretch>
            <a:fillRect/>
          </a:stretch>
        </p:blipFill>
        <p:spPr>
          <a:xfrm>
            <a:off x="5163650" y="-822787"/>
            <a:ext cx="3709850" cy="3709850"/>
          </a:xfrm>
          <a:prstGeom prst="rect">
            <a:avLst/>
          </a:prstGeom>
          <a:noFill/>
          <a:ln>
            <a:noFill/>
          </a:ln>
        </p:spPr>
      </p:pic>
      <p:pic>
        <p:nvPicPr>
          <p:cNvPr id="315" name="Google Shape;315;p25"/>
          <p:cNvPicPr preferRelativeResize="0"/>
          <p:nvPr/>
        </p:nvPicPr>
        <p:blipFill>
          <a:blip r:embed="rId4">
            <a:alphaModFix/>
          </a:blip>
          <a:stretch>
            <a:fillRect/>
          </a:stretch>
        </p:blipFill>
        <p:spPr>
          <a:xfrm flipH="1">
            <a:off x="4935038" y="-822775"/>
            <a:ext cx="2295525" cy="2295525"/>
          </a:xfrm>
          <a:prstGeom prst="rect">
            <a:avLst/>
          </a:prstGeom>
          <a:noFill/>
          <a:ln>
            <a:noFill/>
          </a:ln>
        </p:spPr>
      </p:pic>
      <p:pic>
        <p:nvPicPr>
          <p:cNvPr id="316" name="Google Shape;316;p25"/>
          <p:cNvPicPr preferRelativeResize="0"/>
          <p:nvPr/>
        </p:nvPicPr>
        <p:blipFill>
          <a:blip r:embed="rId5">
            <a:alphaModFix/>
          </a:blip>
          <a:stretch>
            <a:fillRect/>
          </a:stretch>
        </p:blipFill>
        <p:spPr>
          <a:xfrm flipH="1">
            <a:off x="8644888" y="441437"/>
            <a:ext cx="1181400" cy="1181400"/>
          </a:xfrm>
          <a:prstGeom prst="rect">
            <a:avLst/>
          </a:prstGeom>
          <a:noFill/>
          <a:ln>
            <a:noFill/>
          </a:ln>
        </p:spPr>
      </p:pic>
      <p:pic>
        <p:nvPicPr>
          <p:cNvPr id="317" name="Google Shape;317;p25"/>
          <p:cNvPicPr preferRelativeResize="0"/>
          <p:nvPr/>
        </p:nvPicPr>
        <p:blipFill>
          <a:blip r:embed="rId6">
            <a:alphaModFix/>
          </a:blip>
          <a:stretch>
            <a:fillRect/>
          </a:stretch>
        </p:blipFill>
        <p:spPr>
          <a:xfrm>
            <a:off x="238175" y="3637063"/>
            <a:ext cx="161925" cy="161925"/>
          </a:xfrm>
          <a:prstGeom prst="rect">
            <a:avLst/>
          </a:prstGeom>
          <a:noFill/>
          <a:ln>
            <a:noFill/>
          </a:ln>
        </p:spPr>
      </p:pic>
      <p:pic>
        <p:nvPicPr>
          <p:cNvPr id="318" name="Google Shape;318;p25"/>
          <p:cNvPicPr preferRelativeResize="0"/>
          <p:nvPr/>
        </p:nvPicPr>
        <p:blipFill>
          <a:blip r:embed="rId5">
            <a:alphaModFix/>
          </a:blip>
          <a:stretch>
            <a:fillRect/>
          </a:stretch>
        </p:blipFill>
        <p:spPr>
          <a:xfrm flipH="1">
            <a:off x="-358562" y="4403713"/>
            <a:ext cx="1181400" cy="1181400"/>
          </a:xfrm>
          <a:prstGeom prst="rect">
            <a:avLst/>
          </a:prstGeom>
          <a:noFill/>
          <a:ln>
            <a:noFill/>
          </a:ln>
        </p:spPr>
      </p:pic>
      <p:pic>
        <p:nvPicPr>
          <p:cNvPr id="319" name="Google Shape;319;p25"/>
          <p:cNvPicPr preferRelativeResize="0"/>
          <p:nvPr/>
        </p:nvPicPr>
        <p:blipFill>
          <a:blip r:embed="rId5">
            <a:alphaModFix/>
          </a:blip>
          <a:stretch>
            <a:fillRect/>
          </a:stretch>
        </p:blipFill>
        <p:spPr>
          <a:xfrm flipH="1">
            <a:off x="-600387" y="539488"/>
            <a:ext cx="1181400" cy="1181400"/>
          </a:xfrm>
          <a:prstGeom prst="rect">
            <a:avLst/>
          </a:prstGeom>
          <a:noFill/>
          <a:ln>
            <a:noFill/>
          </a:ln>
        </p:spPr>
      </p:pic>
      <p:pic>
        <p:nvPicPr>
          <p:cNvPr id="320" name="Google Shape;320;p25"/>
          <p:cNvPicPr preferRelativeResize="0"/>
          <p:nvPr/>
        </p:nvPicPr>
        <p:blipFill>
          <a:blip r:embed="rId6">
            <a:alphaModFix/>
          </a:blip>
          <a:stretch>
            <a:fillRect/>
          </a:stretch>
        </p:blipFill>
        <p:spPr>
          <a:xfrm>
            <a:off x="945050" y="167738"/>
            <a:ext cx="161925" cy="161925"/>
          </a:xfrm>
          <a:prstGeom prst="rect">
            <a:avLst/>
          </a:prstGeom>
          <a:noFill/>
          <a:ln>
            <a:noFill/>
          </a:ln>
        </p:spPr>
      </p:pic>
      <p:pic>
        <p:nvPicPr>
          <p:cNvPr id="321" name="Google Shape;321;p25"/>
          <p:cNvPicPr preferRelativeResize="0"/>
          <p:nvPr/>
        </p:nvPicPr>
        <p:blipFill>
          <a:blip r:embed="rId6">
            <a:alphaModFix/>
          </a:blip>
          <a:stretch>
            <a:fillRect/>
          </a:stretch>
        </p:blipFill>
        <p:spPr>
          <a:xfrm>
            <a:off x="4181850" y="167738"/>
            <a:ext cx="161925" cy="161925"/>
          </a:xfrm>
          <a:prstGeom prst="rect">
            <a:avLst/>
          </a:prstGeom>
          <a:noFill/>
          <a:ln>
            <a:noFill/>
          </a:ln>
        </p:spPr>
      </p:pic>
      <p:pic>
        <p:nvPicPr>
          <p:cNvPr id="322" name="Google Shape;322;p25"/>
          <p:cNvPicPr preferRelativeResize="0"/>
          <p:nvPr/>
        </p:nvPicPr>
        <p:blipFill>
          <a:blip r:embed="rId6">
            <a:alphaModFix/>
          </a:blip>
          <a:stretch>
            <a:fillRect/>
          </a:stretch>
        </p:blipFill>
        <p:spPr>
          <a:xfrm>
            <a:off x="8032500" y="1135063"/>
            <a:ext cx="161925" cy="161925"/>
          </a:xfrm>
          <a:prstGeom prst="rect">
            <a:avLst/>
          </a:prstGeom>
          <a:noFill/>
          <a:ln>
            <a:noFill/>
          </a:ln>
        </p:spPr>
      </p:pic>
      <p:pic>
        <p:nvPicPr>
          <p:cNvPr id="323" name="Google Shape;323;p25"/>
          <p:cNvPicPr preferRelativeResize="0"/>
          <p:nvPr/>
        </p:nvPicPr>
        <p:blipFill>
          <a:blip r:embed="rId6">
            <a:alphaModFix/>
          </a:blip>
          <a:stretch>
            <a:fillRect/>
          </a:stretch>
        </p:blipFill>
        <p:spPr>
          <a:xfrm>
            <a:off x="6767550" y="3144088"/>
            <a:ext cx="161925" cy="161925"/>
          </a:xfrm>
          <a:prstGeom prst="rect">
            <a:avLst/>
          </a:prstGeom>
          <a:noFill/>
          <a:ln>
            <a:noFill/>
          </a:ln>
        </p:spPr>
      </p:pic>
      <p:pic>
        <p:nvPicPr>
          <p:cNvPr id="324" name="Google Shape;324;p25"/>
          <p:cNvPicPr preferRelativeResize="0"/>
          <p:nvPr/>
        </p:nvPicPr>
        <p:blipFill>
          <a:blip r:embed="rId6">
            <a:alphaModFix/>
          </a:blip>
          <a:stretch>
            <a:fillRect/>
          </a:stretch>
        </p:blipFill>
        <p:spPr>
          <a:xfrm>
            <a:off x="4181850" y="4349475"/>
            <a:ext cx="161925" cy="161925"/>
          </a:xfrm>
          <a:prstGeom prst="rect">
            <a:avLst/>
          </a:prstGeom>
          <a:noFill/>
          <a:ln>
            <a:noFill/>
          </a:ln>
        </p:spPr>
      </p:pic>
      <p:sp>
        <p:nvSpPr>
          <p:cNvPr id="325" name="Google Shape;325;p25"/>
          <p:cNvSpPr txBox="1"/>
          <p:nvPr>
            <p:ph type="ctrTitle"/>
          </p:nvPr>
        </p:nvSpPr>
        <p:spPr>
          <a:xfrm>
            <a:off x="715675" y="448750"/>
            <a:ext cx="3903900" cy="102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26" name="Google Shape;326;p25"/>
          <p:cNvSpPr txBox="1"/>
          <p:nvPr>
            <p:ph idx="1" type="subTitle"/>
          </p:nvPr>
        </p:nvSpPr>
        <p:spPr>
          <a:xfrm>
            <a:off x="715675" y="1546050"/>
            <a:ext cx="3552600" cy="102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27" name="Google Shape;327;p25"/>
          <p:cNvSpPr txBox="1"/>
          <p:nvPr>
            <p:ph idx="2" type="subTitle"/>
          </p:nvPr>
        </p:nvSpPr>
        <p:spPr>
          <a:xfrm>
            <a:off x="715675" y="4327700"/>
            <a:ext cx="3552600" cy="20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28" name="Google Shape;328;p25"/>
          <p:cNvSpPr txBox="1"/>
          <p:nvPr/>
        </p:nvSpPr>
        <p:spPr>
          <a:xfrm>
            <a:off x="718100" y="3657750"/>
            <a:ext cx="3552600" cy="50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accent6"/>
                </a:solidFill>
                <a:latin typeface="Lato"/>
                <a:ea typeface="Lato"/>
                <a:cs typeface="Lato"/>
                <a:sym typeface="Lato"/>
              </a:rPr>
              <a:t>CREDITS: This presentation template was created by </a:t>
            </a:r>
            <a:r>
              <a:rPr b="1" lang="en" sz="1200">
                <a:solidFill>
                  <a:schemeClr val="accent6"/>
                </a:solidFill>
                <a:uFill>
                  <a:noFill/>
                </a:uFill>
                <a:latin typeface="Lato"/>
                <a:ea typeface="Lato"/>
                <a:cs typeface="Lato"/>
                <a:sym typeface="Lato"/>
                <a:hlinkClick r:id="rId7">
                  <a:extLst>
                    <a:ext uri="{A12FA001-AC4F-418D-AE19-62706E023703}">
                      <ahyp:hlinkClr val="tx"/>
                    </a:ext>
                  </a:extLst>
                </a:hlinkClick>
              </a:rPr>
              <a:t>Slidesgo</a:t>
            </a:r>
            <a:r>
              <a:rPr lang="en" sz="1200">
                <a:solidFill>
                  <a:schemeClr val="accent6"/>
                </a:solidFill>
                <a:latin typeface="Lato"/>
                <a:ea typeface="Lato"/>
                <a:cs typeface="Lato"/>
                <a:sym typeface="Lato"/>
              </a:rPr>
              <a:t>, including icons by </a:t>
            </a:r>
            <a:r>
              <a:rPr b="1" lang="en" sz="1200">
                <a:solidFill>
                  <a:schemeClr val="accent6"/>
                </a:solidFill>
                <a:uFill>
                  <a:noFill/>
                </a:uFill>
                <a:latin typeface="Lato"/>
                <a:ea typeface="Lato"/>
                <a:cs typeface="Lato"/>
                <a:sym typeface="Lato"/>
                <a:hlinkClick r:id="rId8">
                  <a:extLst>
                    <a:ext uri="{A12FA001-AC4F-418D-AE19-62706E023703}">
                      <ahyp:hlinkClr val="tx"/>
                    </a:ext>
                  </a:extLst>
                </a:hlinkClick>
              </a:rPr>
              <a:t>Flaticon</a:t>
            </a:r>
            <a:r>
              <a:rPr lang="en" sz="1200">
                <a:solidFill>
                  <a:schemeClr val="accent6"/>
                </a:solidFill>
                <a:latin typeface="Lato"/>
                <a:ea typeface="Lato"/>
                <a:cs typeface="Lato"/>
                <a:sym typeface="Lato"/>
              </a:rPr>
              <a:t> and infographics &amp; images by </a:t>
            </a:r>
            <a:r>
              <a:rPr b="1" lang="en" sz="1200">
                <a:solidFill>
                  <a:schemeClr val="accent6"/>
                </a:solidFill>
                <a:uFill>
                  <a:noFill/>
                </a:uFill>
                <a:latin typeface="Lato"/>
                <a:ea typeface="Lato"/>
                <a:cs typeface="Lato"/>
                <a:sym typeface="Lato"/>
                <a:hlinkClick r:id="rId9">
                  <a:extLst>
                    <a:ext uri="{A12FA001-AC4F-418D-AE19-62706E023703}">
                      <ahyp:hlinkClr val="tx"/>
                    </a:ext>
                  </a:extLst>
                </a:hlinkClick>
              </a:rPr>
              <a:t>Freepik</a:t>
            </a:r>
            <a:endParaRPr b="1" sz="1200">
              <a:solidFill>
                <a:schemeClr val="accent6"/>
              </a:solidFill>
              <a:highlight>
                <a:srgbClr val="DFDEFC"/>
              </a:highlight>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
    <p:spTree>
      <p:nvGrpSpPr>
        <p:cNvPr id="329" name="Shape 329"/>
        <p:cNvGrpSpPr/>
        <p:nvPr/>
      </p:nvGrpSpPr>
      <p:grpSpPr>
        <a:xfrm>
          <a:off x="0" y="0"/>
          <a:ext cx="0" cy="0"/>
          <a:chOff x="0" y="0"/>
          <a:chExt cx="0" cy="0"/>
        </a:xfrm>
      </p:grpSpPr>
      <p:pic>
        <p:nvPicPr>
          <p:cNvPr id="330" name="Google Shape;330;p26"/>
          <p:cNvPicPr preferRelativeResize="0"/>
          <p:nvPr/>
        </p:nvPicPr>
        <p:blipFill>
          <a:blip r:embed="rId2">
            <a:alphaModFix/>
          </a:blip>
          <a:stretch>
            <a:fillRect/>
          </a:stretch>
        </p:blipFill>
        <p:spPr>
          <a:xfrm flipH="1">
            <a:off x="-948900" y="-1260287"/>
            <a:ext cx="2295525" cy="2295525"/>
          </a:xfrm>
          <a:prstGeom prst="rect">
            <a:avLst/>
          </a:prstGeom>
          <a:noFill/>
          <a:ln>
            <a:noFill/>
          </a:ln>
        </p:spPr>
      </p:pic>
      <p:pic>
        <p:nvPicPr>
          <p:cNvPr id="331" name="Google Shape;331;p26"/>
          <p:cNvPicPr preferRelativeResize="0"/>
          <p:nvPr/>
        </p:nvPicPr>
        <p:blipFill>
          <a:blip r:embed="rId3">
            <a:alphaModFix/>
          </a:blip>
          <a:stretch>
            <a:fillRect/>
          </a:stretch>
        </p:blipFill>
        <p:spPr>
          <a:xfrm flipH="1">
            <a:off x="7962588" y="1981050"/>
            <a:ext cx="1181400" cy="1181400"/>
          </a:xfrm>
          <a:prstGeom prst="rect">
            <a:avLst/>
          </a:prstGeom>
          <a:noFill/>
          <a:ln>
            <a:noFill/>
          </a:ln>
        </p:spPr>
      </p:pic>
      <p:pic>
        <p:nvPicPr>
          <p:cNvPr id="332" name="Google Shape;332;p26"/>
          <p:cNvPicPr preferRelativeResize="0"/>
          <p:nvPr/>
        </p:nvPicPr>
        <p:blipFill>
          <a:blip r:embed="rId3">
            <a:alphaModFix/>
          </a:blip>
          <a:stretch>
            <a:fillRect/>
          </a:stretch>
        </p:blipFill>
        <p:spPr>
          <a:xfrm flipH="1">
            <a:off x="2084813" y="3756550"/>
            <a:ext cx="1181400" cy="1181400"/>
          </a:xfrm>
          <a:prstGeom prst="rect">
            <a:avLst/>
          </a:prstGeom>
          <a:noFill/>
          <a:ln>
            <a:noFill/>
          </a:ln>
        </p:spPr>
      </p:pic>
      <p:grpSp>
        <p:nvGrpSpPr>
          <p:cNvPr id="333" name="Google Shape;333;p26"/>
          <p:cNvGrpSpPr/>
          <p:nvPr/>
        </p:nvGrpSpPr>
        <p:grpSpPr>
          <a:xfrm>
            <a:off x="4223425" y="4160357"/>
            <a:ext cx="697125" cy="373800"/>
            <a:chOff x="1019875" y="4108325"/>
            <a:chExt cx="697125" cy="373800"/>
          </a:xfrm>
        </p:grpSpPr>
        <p:sp>
          <p:nvSpPr>
            <p:cNvPr id="334" name="Google Shape;334;p26"/>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8" name="Google Shape;338;p26"/>
          <p:cNvPicPr preferRelativeResize="0"/>
          <p:nvPr/>
        </p:nvPicPr>
        <p:blipFill>
          <a:blip r:embed="rId4">
            <a:alphaModFix/>
          </a:blip>
          <a:stretch>
            <a:fillRect/>
          </a:stretch>
        </p:blipFill>
        <p:spPr>
          <a:xfrm>
            <a:off x="-765725" y="3527950"/>
            <a:ext cx="3709850" cy="3709850"/>
          </a:xfrm>
          <a:prstGeom prst="rect">
            <a:avLst/>
          </a:prstGeom>
          <a:noFill/>
          <a:ln>
            <a:noFill/>
          </a:ln>
        </p:spPr>
      </p:pic>
      <p:sp>
        <p:nvSpPr>
          <p:cNvPr id="339" name="Google Shape;339;p26"/>
          <p:cNvSpPr/>
          <p:nvPr/>
        </p:nvSpPr>
        <p:spPr>
          <a:xfrm>
            <a:off x="6954413" y="-703212"/>
            <a:ext cx="1181400" cy="1181400"/>
          </a:xfrm>
          <a:prstGeom prst="ellipse">
            <a:avLst/>
          </a:pr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0" name="Google Shape;340;p26"/>
          <p:cNvPicPr preferRelativeResize="0"/>
          <p:nvPr/>
        </p:nvPicPr>
        <p:blipFill>
          <a:blip r:embed="rId3">
            <a:alphaModFix/>
          </a:blip>
          <a:stretch>
            <a:fillRect/>
          </a:stretch>
        </p:blipFill>
        <p:spPr>
          <a:xfrm flipH="1">
            <a:off x="7116338" y="4599425"/>
            <a:ext cx="1181400" cy="1181400"/>
          </a:xfrm>
          <a:prstGeom prst="rect">
            <a:avLst/>
          </a:prstGeom>
          <a:noFill/>
          <a:ln>
            <a:noFill/>
          </a:ln>
        </p:spPr>
      </p:pic>
      <p:pic>
        <p:nvPicPr>
          <p:cNvPr id="341" name="Google Shape;341;p26"/>
          <p:cNvPicPr preferRelativeResize="0"/>
          <p:nvPr/>
        </p:nvPicPr>
        <p:blipFill>
          <a:blip r:embed="rId5">
            <a:alphaModFix/>
          </a:blip>
          <a:stretch>
            <a:fillRect/>
          </a:stretch>
        </p:blipFill>
        <p:spPr>
          <a:xfrm>
            <a:off x="551288" y="1687263"/>
            <a:ext cx="161925" cy="161925"/>
          </a:xfrm>
          <a:prstGeom prst="rect">
            <a:avLst/>
          </a:prstGeom>
          <a:noFill/>
          <a:ln>
            <a:noFill/>
          </a:ln>
        </p:spPr>
      </p:pic>
      <p:pic>
        <p:nvPicPr>
          <p:cNvPr id="342" name="Google Shape;342;p26"/>
          <p:cNvPicPr preferRelativeResize="0"/>
          <p:nvPr/>
        </p:nvPicPr>
        <p:blipFill>
          <a:blip r:embed="rId5">
            <a:alphaModFix/>
          </a:blip>
          <a:stretch>
            <a:fillRect/>
          </a:stretch>
        </p:blipFill>
        <p:spPr>
          <a:xfrm>
            <a:off x="1922888" y="458538"/>
            <a:ext cx="161925" cy="161925"/>
          </a:xfrm>
          <a:prstGeom prst="rect">
            <a:avLst/>
          </a:prstGeom>
          <a:noFill/>
          <a:ln>
            <a:noFill/>
          </a:ln>
        </p:spPr>
      </p:pic>
      <p:pic>
        <p:nvPicPr>
          <p:cNvPr id="343" name="Google Shape;343;p26"/>
          <p:cNvPicPr preferRelativeResize="0"/>
          <p:nvPr/>
        </p:nvPicPr>
        <p:blipFill>
          <a:blip r:embed="rId5">
            <a:alphaModFix/>
          </a:blip>
          <a:stretch>
            <a:fillRect/>
          </a:stretch>
        </p:blipFill>
        <p:spPr>
          <a:xfrm>
            <a:off x="6722638" y="873325"/>
            <a:ext cx="161925" cy="161925"/>
          </a:xfrm>
          <a:prstGeom prst="rect">
            <a:avLst/>
          </a:prstGeom>
          <a:noFill/>
          <a:ln>
            <a:noFill/>
          </a:ln>
        </p:spPr>
      </p:pic>
      <p:pic>
        <p:nvPicPr>
          <p:cNvPr id="344" name="Google Shape;344;p26"/>
          <p:cNvPicPr preferRelativeResize="0"/>
          <p:nvPr/>
        </p:nvPicPr>
        <p:blipFill>
          <a:blip r:embed="rId5">
            <a:alphaModFix/>
          </a:blip>
          <a:stretch>
            <a:fillRect/>
          </a:stretch>
        </p:blipFill>
        <p:spPr>
          <a:xfrm>
            <a:off x="8430763" y="955675"/>
            <a:ext cx="161925" cy="161925"/>
          </a:xfrm>
          <a:prstGeom prst="rect">
            <a:avLst/>
          </a:prstGeom>
          <a:noFill/>
          <a:ln>
            <a:noFill/>
          </a:ln>
        </p:spPr>
      </p:pic>
      <p:pic>
        <p:nvPicPr>
          <p:cNvPr id="345" name="Google Shape;345;p26"/>
          <p:cNvPicPr preferRelativeResize="0"/>
          <p:nvPr/>
        </p:nvPicPr>
        <p:blipFill>
          <a:blip r:embed="rId5">
            <a:alphaModFix/>
          </a:blip>
          <a:stretch>
            <a:fillRect/>
          </a:stretch>
        </p:blipFill>
        <p:spPr>
          <a:xfrm>
            <a:off x="8430763" y="3756550"/>
            <a:ext cx="161925" cy="161925"/>
          </a:xfrm>
          <a:prstGeom prst="rect">
            <a:avLst/>
          </a:prstGeom>
          <a:noFill/>
          <a:ln>
            <a:noFill/>
          </a:ln>
        </p:spPr>
      </p:pic>
      <p:pic>
        <p:nvPicPr>
          <p:cNvPr id="346" name="Google Shape;346;p26"/>
          <p:cNvPicPr preferRelativeResize="0"/>
          <p:nvPr/>
        </p:nvPicPr>
        <p:blipFill>
          <a:blip r:embed="rId5">
            <a:alphaModFix/>
          </a:blip>
          <a:stretch>
            <a:fillRect/>
          </a:stretch>
        </p:blipFill>
        <p:spPr>
          <a:xfrm>
            <a:off x="3651788" y="4599425"/>
            <a:ext cx="161925" cy="1619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spTree>
      <p:nvGrpSpPr>
        <p:cNvPr id="347" name="Shape 347"/>
        <p:cNvGrpSpPr/>
        <p:nvPr/>
      </p:nvGrpSpPr>
      <p:grpSpPr>
        <a:xfrm>
          <a:off x="0" y="0"/>
          <a:ext cx="0" cy="0"/>
          <a:chOff x="0" y="0"/>
          <a:chExt cx="0" cy="0"/>
        </a:xfrm>
      </p:grpSpPr>
      <p:pic>
        <p:nvPicPr>
          <p:cNvPr id="348" name="Google Shape;348;p27"/>
          <p:cNvPicPr preferRelativeResize="0"/>
          <p:nvPr/>
        </p:nvPicPr>
        <p:blipFill>
          <a:blip r:embed="rId2">
            <a:alphaModFix/>
          </a:blip>
          <a:stretch>
            <a:fillRect/>
          </a:stretch>
        </p:blipFill>
        <p:spPr>
          <a:xfrm>
            <a:off x="6575850" y="-2167237"/>
            <a:ext cx="3709850" cy="3709850"/>
          </a:xfrm>
          <a:prstGeom prst="rect">
            <a:avLst/>
          </a:prstGeom>
          <a:noFill/>
          <a:ln>
            <a:noFill/>
          </a:ln>
        </p:spPr>
      </p:pic>
      <p:pic>
        <p:nvPicPr>
          <p:cNvPr id="349" name="Google Shape;349;p27"/>
          <p:cNvPicPr preferRelativeResize="0"/>
          <p:nvPr/>
        </p:nvPicPr>
        <p:blipFill>
          <a:blip r:embed="rId3">
            <a:alphaModFix/>
          </a:blip>
          <a:stretch>
            <a:fillRect/>
          </a:stretch>
        </p:blipFill>
        <p:spPr>
          <a:xfrm flipH="1">
            <a:off x="-81750" y="189700"/>
            <a:ext cx="1181400" cy="1181400"/>
          </a:xfrm>
          <a:prstGeom prst="rect">
            <a:avLst/>
          </a:prstGeom>
          <a:noFill/>
          <a:ln>
            <a:noFill/>
          </a:ln>
        </p:spPr>
      </p:pic>
      <p:pic>
        <p:nvPicPr>
          <p:cNvPr id="350" name="Google Shape;350;p27"/>
          <p:cNvPicPr preferRelativeResize="0"/>
          <p:nvPr/>
        </p:nvPicPr>
        <p:blipFill>
          <a:blip r:embed="rId3">
            <a:alphaModFix/>
          </a:blip>
          <a:stretch>
            <a:fillRect/>
          </a:stretch>
        </p:blipFill>
        <p:spPr>
          <a:xfrm flipH="1">
            <a:off x="5878563" y="-320037"/>
            <a:ext cx="1181400" cy="1181400"/>
          </a:xfrm>
          <a:prstGeom prst="rect">
            <a:avLst/>
          </a:prstGeom>
          <a:noFill/>
          <a:ln>
            <a:noFill/>
          </a:ln>
        </p:spPr>
      </p:pic>
      <p:pic>
        <p:nvPicPr>
          <p:cNvPr id="351" name="Google Shape;351;p27"/>
          <p:cNvPicPr preferRelativeResize="0"/>
          <p:nvPr/>
        </p:nvPicPr>
        <p:blipFill>
          <a:blip r:embed="rId4">
            <a:alphaModFix/>
          </a:blip>
          <a:stretch>
            <a:fillRect/>
          </a:stretch>
        </p:blipFill>
        <p:spPr>
          <a:xfrm>
            <a:off x="266063" y="4103750"/>
            <a:ext cx="161925" cy="161925"/>
          </a:xfrm>
          <a:prstGeom prst="rect">
            <a:avLst/>
          </a:prstGeom>
          <a:noFill/>
          <a:ln>
            <a:noFill/>
          </a:ln>
        </p:spPr>
      </p:pic>
      <p:pic>
        <p:nvPicPr>
          <p:cNvPr id="352" name="Google Shape;352;p27"/>
          <p:cNvPicPr preferRelativeResize="0"/>
          <p:nvPr/>
        </p:nvPicPr>
        <p:blipFill>
          <a:blip r:embed="rId5">
            <a:alphaModFix/>
          </a:blip>
          <a:stretch>
            <a:fillRect/>
          </a:stretch>
        </p:blipFill>
        <p:spPr>
          <a:xfrm flipH="1">
            <a:off x="6316875" y="4103750"/>
            <a:ext cx="2295525" cy="2295525"/>
          </a:xfrm>
          <a:prstGeom prst="rect">
            <a:avLst/>
          </a:prstGeom>
          <a:noFill/>
          <a:ln>
            <a:noFill/>
          </a:ln>
        </p:spPr>
      </p:pic>
      <p:pic>
        <p:nvPicPr>
          <p:cNvPr id="353" name="Google Shape;353;p27"/>
          <p:cNvPicPr preferRelativeResize="0"/>
          <p:nvPr/>
        </p:nvPicPr>
        <p:blipFill>
          <a:blip r:embed="rId3">
            <a:alphaModFix/>
          </a:blip>
          <a:stretch>
            <a:fillRect/>
          </a:stretch>
        </p:blipFill>
        <p:spPr>
          <a:xfrm flipH="1">
            <a:off x="1006213" y="4390738"/>
            <a:ext cx="1181400" cy="1181400"/>
          </a:xfrm>
          <a:prstGeom prst="rect">
            <a:avLst/>
          </a:prstGeom>
          <a:noFill/>
          <a:ln>
            <a:noFill/>
          </a:ln>
        </p:spPr>
      </p:pic>
      <p:pic>
        <p:nvPicPr>
          <p:cNvPr id="354" name="Google Shape;354;p27"/>
          <p:cNvPicPr preferRelativeResize="0"/>
          <p:nvPr/>
        </p:nvPicPr>
        <p:blipFill>
          <a:blip r:embed="rId4">
            <a:alphaModFix/>
          </a:blip>
          <a:stretch>
            <a:fillRect/>
          </a:stretch>
        </p:blipFill>
        <p:spPr>
          <a:xfrm>
            <a:off x="3908850" y="4660825"/>
            <a:ext cx="161925" cy="161925"/>
          </a:xfrm>
          <a:prstGeom prst="rect">
            <a:avLst/>
          </a:prstGeom>
          <a:noFill/>
          <a:ln>
            <a:noFill/>
          </a:ln>
        </p:spPr>
      </p:pic>
      <p:pic>
        <p:nvPicPr>
          <p:cNvPr id="355" name="Google Shape;355;p27"/>
          <p:cNvPicPr preferRelativeResize="0"/>
          <p:nvPr/>
        </p:nvPicPr>
        <p:blipFill>
          <a:blip r:embed="rId4">
            <a:alphaModFix/>
          </a:blip>
          <a:stretch>
            <a:fillRect/>
          </a:stretch>
        </p:blipFill>
        <p:spPr>
          <a:xfrm>
            <a:off x="8155200" y="1282600"/>
            <a:ext cx="161925" cy="161925"/>
          </a:xfrm>
          <a:prstGeom prst="rect">
            <a:avLst/>
          </a:prstGeom>
          <a:noFill/>
          <a:ln>
            <a:noFill/>
          </a:ln>
        </p:spPr>
      </p:pic>
      <p:pic>
        <p:nvPicPr>
          <p:cNvPr id="356" name="Google Shape;356;p27"/>
          <p:cNvPicPr preferRelativeResize="0"/>
          <p:nvPr/>
        </p:nvPicPr>
        <p:blipFill>
          <a:blip r:embed="rId4">
            <a:alphaModFix/>
          </a:blip>
          <a:stretch>
            <a:fillRect/>
          </a:stretch>
        </p:blipFill>
        <p:spPr>
          <a:xfrm>
            <a:off x="3385925" y="189700"/>
            <a:ext cx="161925" cy="161925"/>
          </a:xfrm>
          <a:prstGeom prst="rect">
            <a:avLst/>
          </a:prstGeom>
          <a:noFill/>
          <a:ln>
            <a:noFill/>
          </a:ln>
        </p:spPr>
      </p:pic>
      <p:pic>
        <p:nvPicPr>
          <p:cNvPr id="357" name="Google Shape;357;p27"/>
          <p:cNvPicPr preferRelativeResize="0"/>
          <p:nvPr/>
        </p:nvPicPr>
        <p:blipFill>
          <a:blip r:embed="rId4">
            <a:alphaModFix/>
          </a:blip>
          <a:stretch>
            <a:fillRect/>
          </a:stretch>
        </p:blipFill>
        <p:spPr>
          <a:xfrm>
            <a:off x="428000" y="2409825"/>
            <a:ext cx="161925" cy="161925"/>
          </a:xfrm>
          <a:prstGeom prst="rect">
            <a:avLst/>
          </a:prstGeom>
          <a:noFill/>
          <a:ln>
            <a:noFill/>
          </a:ln>
        </p:spPr>
      </p:pic>
      <p:pic>
        <p:nvPicPr>
          <p:cNvPr id="358" name="Google Shape;358;p27"/>
          <p:cNvPicPr preferRelativeResize="0"/>
          <p:nvPr/>
        </p:nvPicPr>
        <p:blipFill>
          <a:blip r:embed="rId4">
            <a:alphaModFix/>
          </a:blip>
          <a:stretch>
            <a:fillRect/>
          </a:stretch>
        </p:blipFill>
        <p:spPr>
          <a:xfrm>
            <a:off x="8612388" y="3126900"/>
            <a:ext cx="161925" cy="1619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pic>
        <p:nvPicPr>
          <p:cNvPr id="25" name="Google Shape;25;p4"/>
          <p:cNvPicPr preferRelativeResize="0"/>
          <p:nvPr/>
        </p:nvPicPr>
        <p:blipFill>
          <a:blip r:embed="rId2">
            <a:alphaModFix/>
          </a:blip>
          <a:stretch>
            <a:fillRect/>
          </a:stretch>
        </p:blipFill>
        <p:spPr>
          <a:xfrm>
            <a:off x="5434150" y="3922788"/>
            <a:ext cx="3709850" cy="3709850"/>
          </a:xfrm>
          <a:prstGeom prst="rect">
            <a:avLst/>
          </a:prstGeom>
          <a:noFill/>
          <a:ln>
            <a:noFill/>
          </a:ln>
        </p:spPr>
      </p:pic>
      <p:pic>
        <p:nvPicPr>
          <p:cNvPr id="26" name="Google Shape;26;p4"/>
          <p:cNvPicPr preferRelativeResize="0"/>
          <p:nvPr/>
        </p:nvPicPr>
        <p:blipFill>
          <a:blip r:embed="rId3">
            <a:alphaModFix/>
          </a:blip>
          <a:stretch>
            <a:fillRect/>
          </a:stretch>
        </p:blipFill>
        <p:spPr>
          <a:xfrm flipH="1">
            <a:off x="4657038" y="-583975"/>
            <a:ext cx="1181400" cy="1181400"/>
          </a:xfrm>
          <a:prstGeom prst="rect">
            <a:avLst/>
          </a:prstGeom>
          <a:noFill/>
          <a:ln>
            <a:noFill/>
          </a:ln>
        </p:spPr>
      </p:pic>
      <p:pic>
        <p:nvPicPr>
          <p:cNvPr id="27" name="Google Shape;27;p4"/>
          <p:cNvPicPr preferRelativeResize="0"/>
          <p:nvPr/>
        </p:nvPicPr>
        <p:blipFill>
          <a:blip r:embed="rId4">
            <a:alphaModFix/>
          </a:blip>
          <a:stretch>
            <a:fillRect/>
          </a:stretch>
        </p:blipFill>
        <p:spPr>
          <a:xfrm flipH="1">
            <a:off x="-1127237" y="3669800"/>
            <a:ext cx="2295525" cy="2295525"/>
          </a:xfrm>
          <a:prstGeom prst="rect">
            <a:avLst/>
          </a:prstGeom>
          <a:noFill/>
          <a:ln>
            <a:noFill/>
          </a:ln>
        </p:spPr>
      </p:pic>
      <p:pic>
        <p:nvPicPr>
          <p:cNvPr id="28" name="Google Shape;28;p4"/>
          <p:cNvPicPr preferRelativeResize="0"/>
          <p:nvPr/>
        </p:nvPicPr>
        <p:blipFill>
          <a:blip r:embed="rId5">
            <a:alphaModFix/>
          </a:blip>
          <a:stretch>
            <a:fillRect/>
          </a:stretch>
        </p:blipFill>
        <p:spPr>
          <a:xfrm>
            <a:off x="7660025" y="133900"/>
            <a:ext cx="161925" cy="161925"/>
          </a:xfrm>
          <a:prstGeom prst="rect">
            <a:avLst/>
          </a:prstGeom>
          <a:noFill/>
          <a:ln>
            <a:noFill/>
          </a:ln>
        </p:spPr>
      </p:pic>
      <p:pic>
        <p:nvPicPr>
          <p:cNvPr id="29" name="Google Shape;29;p4"/>
          <p:cNvPicPr preferRelativeResize="0"/>
          <p:nvPr/>
        </p:nvPicPr>
        <p:blipFill>
          <a:blip r:embed="rId5">
            <a:alphaModFix/>
          </a:blip>
          <a:stretch>
            <a:fillRect/>
          </a:stretch>
        </p:blipFill>
        <p:spPr>
          <a:xfrm>
            <a:off x="293975" y="1107163"/>
            <a:ext cx="161925" cy="161925"/>
          </a:xfrm>
          <a:prstGeom prst="rect">
            <a:avLst/>
          </a:prstGeom>
          <a:noFill/>
          <a:ln>
            <a:noFill/>
          </a:ln>
        </p:spPr>
      </p:pic>
      <p:pic>
        <p:nvPicPr>
          <p:cNvPr id="30" name="Google Shape;30;p4"/>
          <p:cNvPicPr preferRelativeResize="0"/>
          <p:nvPr/>
        </p:nvPicPr>
        <p:blipFill>
          <a:blip r:embed="rId3">
            <a:alphaModFix/>
          </a:blip>
          <a:stretch>
            <a:fillRect/>
          </a:stretch>
        </p:blipFill>
        <p:spPr>
          <a:xfrm flipH="1">
            <a:off x="8098438" y="597425"/>
            <a:ext cx="1181400" cy="1181400"/>
          </a:xfrm>
          <a:prstGeom prst="rect">
            <a:avLst/>
          </a:prstGeom>
          <a:noFill/>
          <a:ln>
            <a:noFill/>
          </a:ln>
        </p:spPr>
      </p:pic>
      <p:pic>
        <p:nvPicPr>
          <p:cNvPr id="31" name="Google Shape;31;p4"/>
          <p:cNvPicPr preferRelativeResize="0"/>
          <p:nvPr/>
        </p:nvPicPr>
        <p:blipFill>
          <a:blip r:embed="rId3">
            <a:alphaModFix/>
          </a:blip>
          <a:stretch>
            <a:fillRect/>
          </a:stretch>
        </p:blipFill>
        <p:spPr>
          <a:xfrm flipH="1">
            <a:off x="4843063" y="4392275"/>
            <a:ext cx="1181400" cy="1181400"/>
          </a:xfrm>
          <a:prstGeom prst="rect">
            <a:avLst/>
          </a:prstGeom>
          <a:noFill/>
          <a:ln>
            <a:noFill/>
          </a:ln>
        </p:spPr>
      </p:pic>
      <p:pic>
        <p:nvPicPr>
          <p:cNvPr id="32" name="Google Shape;32;p4"/>
          <p:cNvPicPr preferRelativeResize="0"/>
          <p:nvPr/>
        </p:nvPicPr>
        <p:blipFill>
          <a:blip r:embed="rId5">
            <a:alphaModFix/>
          </a:blip>
          <a:stretch>
            <a:fillRect/>
          </a:stretch>
        </p:blipFill>
        <p:spPr>
          <a:xfrm>
            <a:off x="293975" y="3265013"/>
            <a:ext cx="161925" cy="161925"/>
          </a:xfrm>
          <a:prstGeom prst="rect">
            <a:avLst/>
          </a:prstGeom>
          <a:noFill/>
          <a:ln>
            <a:noFill/>
          </a:ln>
        </p:spPr>
      </p:pic>
      <p:pic>
        <p:nvPicPr>
          <p:cNvPr id="33" name="Google Shape;33;p4"/>
          <p:cNvPicPr preferRelativeResize="0"/>
          <p:nvPr/>
        </p:nvPicPr>
        <p:blipFill>
          <a:blip r:embed="rId5">
            <a:alphaModFix/>
          </a:blip>
          <a:stretch>
            <a:fillRect/>
          </a:stretch>
        </p:blipFill>
        <p:spPr>
          <a:xfrm>
            <a:off x="8701725" y="2124325"/>
            <a:ext cx="161925" cy="161925"/>
          </a:xfrm>
          <a:prstGeom prst="rect">
            <a:avLst/>
          </a:prstGeom>
          <a:noFill/>
          <a:ln>
            <a:noFill/>
          </a:ln>
        </p:spPr>
      </p:pic>
      <p:sp>
        <p:nvSpPr>
          <p:cNvPr id="34" name="Google Shape;34;p4"/>
          <p:cNvSpPr/>
          <p:nvPr/>
        </p:nvSpPr>
        <p:spPr>
          <a:xfrm>
            <a:off x="6247188" y="379475"/>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4"/>
          <p:cNvPicPr preferRelativeResize="0"/>
          <p:nvPr/>
        </p:nvPicPr>
        <p:blipFill>
          <a:blip r:embed="rId5">
            <a:alphaModFix/>
          </a:blip>
          <a:stretch>
            <a:fillRect/>
          </a:stretch>
        </p:blipFill>
        <p:spPr>
          <a:xfrm>
            <a:off x="5102200" y="945250"/>
            <a:ext cx="161925" cy="161925"/>
          </a:xfrm>
          <a:prstGeom prst="rect">
            <a:avLst/>
          </a:prstGeom>
          <a:noFill/>
          <a:ln>
            <a:noFill/>
          </a:ln>
        </p:spPr>
      </p:pic>
      <p:pic>
        <p:nvPicPr>
          <p:cNvPr id="36" name="Google Shape;36;p4"/>
          <p:cNvPicPr preferRelativeResize="0"/>
          <p:nvPr/>
        </p:nvPicPr>
        <p:blipFill>
          <a:blip r:embed="rId5">
            <a:alphaModFix/>
          </a:blip>
          <a:stretch>
            <a:fillRect/>
          </a:stretch>
        </p:blipFill>
        <p:spPr>
          <a:xfrm>
            <a:off x="3883775" y="4599425"/>
            <a:ext cx="161925" cy="161925"/>
          </a:xfrm>
          <a:prstGeom prst="rect">
            <a:avLst/>
          </a:prstGeom>
          <a:noFill/>
          <a:ln>
            <a:noFill/>
          </a:ln>
        </p:spPr>
      </p:pic>
      <p:sp>
        <p:nvSpPr>
          <p:cNvPr id="37" name="Google Shape;37;p4"/>
          <p:cNvSpPr txBox="1"/>
          <p:nvPr>
            <p:ph idx="1" type="subTitle"/>
          </p:nvPr>
        </p:nvSpPr>
        <p:spPr>
          <a:xfrm>
            <a:off x="5014555" y="1949938"/>
            <a:ext cx="2807400" cy="13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8" name="Google Shape;38;p4"/>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pic>
        <p:nvPicPr>
          <p:cNvPr id="40" name="Google Shape;40;p5"/>
          <p:cNvPicPr preferRelativeResize="0"/>
          <p:nvPr/>
        </p:nvPicPr>
        <p:blipFill>
          <a:blip r:embed="rId2">
            <a:alphaModFix/>
          </a:blip>
          <a:stretch>
            <a:fillRect/>
          </a:stretch>
        </p:blipFill>
        <p:spPr>
          <a:xfrm flipH="1">
            <a:off x="8093113" y="660388"/>
            <a:ext cx="1181400" cy="1181400"/>
          </a:xfrm>
          <a:prstGeom prst="rect">
            <a:avLst/>
          </a:prstGeom>
          <a:noFill/>
          <a:ln>
            <a:noFill/>
          </a:ln>
        </p:spPr>
      </p:pic>
      <p:pic>
        <p:nvPicPr>
          <p:cNvPr id="41" name="Google Shape;41;p5"/>
          <p:cNvPicPr preferRelativeResize="0"/>
          <p:nvPr/>
        </p:nvPicPr>
        <p:blipFill>
          <a:blip r:embed="rId2">
            <a:alphaModFix/>
          </a:blip>
          <a:stretch>
            <a:fillRect/>
          </a:stretch>
        </p:blipFill>
        <p:spPr>
          <a:xfrm flipH="1">
            <a:off x="-468187" y="2833850"/>
            <a:ext cx="1181400" cy="1181400"/>
          </a:xfrm>
          <a:prstGeom prst="rect">
            <a:avLst/>
          </a:prstGeom>
          <a:noFill/>
          <a:ln>
            <a:noFill/>
          </a:ln>
        </p:spPr>
      </p:pic>
      <p:pic>
        <p:nvPicPr>
          <p:cNvPr id="42" name="Google Shape;42;p5"/>
          <p:cNvPicPr preferRelativeResize="0"/>
          <p:nvPr/>
        </p:nvPicPr>
        <p:blipFill>
          <a:blip r:embed="rId3">
            <a:alphaModFix/>
          </a:blip>
          <a:stretch>
            <a:fillRect/>
          </a:stretch>
        </p:blipFill>
        <p:spPr>
          <a:xfrm>
            <a:off x="5564675" y="-2836525"/>
            <a:ext cx="3709850" cy="3709850"/>
          </a:xfrm>
          <a:prstGeom prst="rect">
            <a:avLst/>
          </a:prstGeom>
          <a:noFill/>
          <a:ln>
            <a:noFill/>
          </a:ln>
        </p:spPr>
      </p:pic>
      <p:pic>
        <p:nvPicPr>
          <p:cNvPr id="43" name="Google Shape;43;p5"/>
          <p:cNvPicPr preferRelativeResize="0"/>
          <p:nvPr/>
        </p:nvPicPr>
        <p:blipFill>
          <a:blip r:embed="rId2">
            <a:alphaModFix/>
          </a:blip>
          <a:stretch>
            <a:fillRect/>
          </a:stretch>
        </p:blipFill>
        <p:spPr>
          <a:xfrm flipH="1">
            <a:off x="2615213" y="4673850"/>
            <a:ext cx="1181400" cy="1181400"/>
          </a:xfrm>
          <a:prstGeom prst="rect">
            <a:avLst/>
          </a:prstGeom>
          <a:noFill/>
          <a:ln>
            <a:noFill/>
          </a:ln>
        </p:spPr>
      </p:pic>
      <p:pic>
        <p:nvPicPr>
          <p:cNvPr id="44" name="Google Shape;44;p5"/>
          <p:cNvPicPr preferRelativeResize="0"/>
          <p:nvPr/>
        </p:nvPicPr>
        <p:blipFill>
          <a:blip r:embed="rId4">
            <a:alphaModFix/>
          </a:blip>
          <a:stretch>
            <a:fillRect/>
          </a:stretch>
        </p:blipFill>
        <p:spPr>
          <a:xfrm>
            <a:off x="407213" y="1592288"/>
            <a:ext cx="161925" cy="161925"/>
          </a:xfrm>
          <a:prstGeom prst="rect">
            <a:avLst/>
          </a:prstGeom>
          <a:noFill/>
          <a:ln>
            <a:noFill/>
          </a:ln>
        </p:spPr>
      </p:pic>
      <p:pic>
        <p:nvPicPr>
          <p:cNvPr id="45" name="Google Shape;45;p5"/>
          <p:cNvPicPr preferRelativeResize="0"/>
          <p:nvPr/>
        </p:nvPicPr>
        <p:blipFill>
          <a:blip r:embed="rId4">
            <a:alphaModFix/>
          </a:blip>
          <a:stretch>
            <a:fillRect/>
          </a:stretch>
        </p:blipFill>
        <p:spPr>
          <a:xfrm>
            <a:off x="5062525" y="278075"/>
            <a:ext cx="161925" cy="161925"/>
          </a:xfrm>
          <a:prstGeom prst="rect">
            <a:avLst/>
          </a:prstGeom>
          <a:noFill/>
          <a:ln>
            <a:noFill/>
          </a:ln>
        </p:spPr>
      </p:pic>
      <p:pic>
        <p:nvPicPr>
          <p:cNvPr id="46" name="Google Shape;46;p5"/>
          <p:cNvPicPr preferRelativeResize="0"/>
          <p:nvPr/>
        </p:nvPicPr>
        <p:blipFill>
          <a:blip r:embed="rId4">
            <a:alphaModFix/>
          </a:blip>
          <a:stretch>
            <a:fillRect/>
          </a:stretch>
        </p:blipFill>
        <p:spPr>
          <a:xfrm>
            <a:off x="8602850" y="1873625"/>
            <a:ext cx="161925" cy="161925"/>
          </a:xfrm>
          <a:prstGeom prst="rect">
            <a:avLst/>
          </a:prstGeom>
          <a:noFill/>
          <a:ln>
            <a:noFill/>
          </a:ln>
        </p:spPr>
      </p:pic>
      <p:pic>
        <p:nvPicPr>
          <p:cNvPr id="47" name="Google Shape;47;p5"/>
          <p:cNvPicPr preferRelativeResize="0"/>
          <p:nvPr/>
        </p:nvPicPr>
        <p:blipFill>
          <a:blip r:embed="rId4">
            <a:alphaModFix/>
          </a:blip>
          <a:stretch>
            <a:fillRect/>
          </a:stretch>
        </p:blipFill>
        <p:spPr>
          <a:xfrm>
            <a:off x="863388" y="4673850"/>
            <a:ext cx="161925" cy="161925"/>
          </a:xfrm>
          <a:prstGeom prst="rect">
            <a:avLst/>
          </a:prstGeom>
          <a:noFill/>
          <a:ln>
            <a:noFill/>
          </a:ln>
        </p:spPr>
      </p:pic>
      <p:pic>
        <p:nvPicPr>
          <p:cNvPr id="48" name="Google Shape;48;p5"/>
          <p:cNvPicPr preferRelativeResize="0"/>
          <p:nvPr/>
        </p:nvPicPr>
        <p:blipFill>
          <a:blip r:embed="rId5">
            <a:alphaModFix/>
          </a:blip>
          <a:stretch>
            <a:fillRect/>
          </a:stretch>
        </p:blipFill>
        <p:spPr>
          <a:xfrm flipH="1">
            <a:off x="7941350" y="3651638"/>
            <a:ext cx="2295525" cy="2295525"/>
          </a:xfrm>
          <a:prstGeom prst="rect">
            <a:avLst/>
          </a:prstGeom>
          <a:noFill/>
          <a:ln>
            <a:noFill/>
          </a:ln>
        </p:spPr>
      </p:pic>
      <p:pic>
        <p:nvPicPr>
          <p:cNvPr id="49" name="Google Shape;49;p5"/>
          <p:cNvPicPr preferRelativeResize="0"/>
          <p:nvPr/>
        </p:nvPicPr>
        <p:blipFill>
          <a:blip r:embed="rId4">
            <a:alphaModFix/>
          </a:blip>
          <a:stretch>
            <a:fillRect/>
          </a:stretch>
        </p:blipFill>
        <p:spPr>
          <a:xfrm>
            <a:off x="6676138" y="4772313"/>
            <a:ext cx="161925" cy="161925"/>
          </a:xfrm>
          <a:prstGeom prst="rect">
            <a:avLst/>
          </a:prstGeom>
          <a:noFill/>
          <a:ln>
            <a:noFill/>
          </a:ln>
        </p:spPr>
      </p:pic>
      <p:sp>
        <p:nvSpPr>
          <p:cNvPr id="50" name="Google Shape;50;p5"/>
          <p:cNvSpPr txBox="1"/>
          <p:nvPr>
            <p:ph idx="1" type="subTitle"/>
          </p:nvPr>
        </p:nvSpPr>
        <p:spPr>
          <a:xfrm>
            <a:off x="2525100" y="1830425"/>
            <a:ext cx="3120600" cy="254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b="1" sz="2000">
                <a:solidFill>
                  <a:schemeClr val="lt1"/>
                </a:solidFill>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1" name="Google Shape;51;p5"/>
          <p:cNvSpPr txBox="1"/>
          <p:nvPr>
            <p:ph idx="2" type="subTitle"/>
          </p:nvPr>
        </p:nvSpPr>
        <p:spPr>
          <a:xfrm>
            <a:off x="2525100" y="2131803"/>
            <a:ext cx="5236800" cy="64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5"/>
          <p:cNvSpPr txBox="1"/>
          <p:nvPr>
            <p:ph idx="3" type="subTitle"/>
          </p:nvPr>
        </p:nvSpPr>
        <p:spPr>
          <a:xfrm>
            <a:off x="2525100" y="3246625"/>
            <a:ext cx="3120600" cy="25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lt1"/>
                </a:solidFill>
                <a:latin typeface="Poppins"/>
                <a:ea typeface="Poppins"/>
                <a:cs typeface="Poppins"/>
                <a:sym typeface="Poppi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3" name="Google Shape;53;p5"/>
          <p:cNvSpPr txBox="1"/>
          <p:nvPr>
            <p:ph idx="4" type="subTitle"/>
          </p:nvPr>
        </p:nvSpPr>
        <p:spPr>
          <a:xfrm>
            <a:off x="2525100" y="3548003"/>
            <a:ext cx="5236800" cy="64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5"/>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6"/>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57" name="Google Shape;57;p6"/>
          <p:cNvPicPr preferRelativeResize="0"/>
          <p:nvPr/>
        </p:nvPicPr>
        <p:blipFill>
          <a:blip r:embed="rId2">
            <a:alphaModFix/>
          </a:blip>
          <a:stretch>
            <a:fillRect/>
          </a:stretch>
        </p:blipFill>
        <p:spPr>
          <a:xfrm>
            <a:off x="7414050" y="-2539712"/>
            <a:ext cx="3709850" cy="3709850"/>
          </a:xfrm>
          <a:prstGeom prst="rect">
            <a:avLst/>
          </a:prstGeom>
          <a:noFill/>
          <a:ln>
            <a:noFill/>
          </a:ln>
        </p:spPr>
      </p:pic>
      <p:pic>
        <p:nvPicPr>
          <p:cNvPr id="58" name="Google Shape;58;p6"/>
          <p:cNvPicPr preferRelativeResize="0"/>
          <p:nvPr/>
        </p:nvPicPr>
        <p:blipFill>
          <a:blip r:embed="rId3">
            <a:alphaModFix/>
          </a:blip>
          <a:stretch>
            <a:fillRect/>
          </a:stretch>
        </p:blipFill>
        <p:spPr>
          <a:xfrm flipH="1">
            <a:off x="-586712" y="1589725"/>
            <a:ext cx="1181400" cy="1181400"/>
          </a:xfrm>
          <a:prstGeom prst="rect">
            <a:avLst/>
          </a:prstGeom>
          <a:noFill/>
          <a:ln>
            <a:noFill/>
          </a:ln>
        </p:spPr>
      </p:pic>
      <p:pic>
        <p:nvPicPr>
          <p:cNvPr id="59" name="Google Shape;59;p6"/>
          <p:cNvPicPr preferRelativeResize="0"/>
          <p:nvPr/>
        </p:nvPicPr>
        <p:blipFill>
          <a:blip r:embed="rId4">
            <a:alphaModFix/>
          </a:blip>
          <a:stretch>
            <a:fillRect/>
          </a:stretch>
        </p:blipFill>
        <p:spPr>
          <a:xfrm flipH="1">
            <a:off x="8280600" y="-420525"/>
            <a:ext cx="2295525" cy="2295525"/>
          </a:xfrm>
          <a:prstGeom prst="rect">
            <a:avLst/>
          </a:prstGeom>
          <a:noFill/>
          <a:ln>
            <a:noFill/>
          </a:ln>
        </p:spPr>
      </p:pic>
      <p:pic>
        <p:nvPicPr>
          <p:cNvPr id="60" name="Google Shape;60;p6"/>
          <p:cNvPicPr preferRelativeResize="0"/>
          <p:nvPr/>
        </p:nvPicPr>
        <p:blipFill>
          <a:blip r:embed="rId5">
            <a:alphaModFix/>
          </a:blip>
          <a:stretch>
            <a:fillRect/>
          </a:stretch>
        </p:blipFill>
        <p:spPr>
          <a:xfrm>
            <a:off x="8711000" y="1817013"/>
            <a:ext cx="161925" cy="161925"/>
          </a:xfrm>
          <a:prstGeom prst="rect">
            <a:avLst/>
          </a:prstGeom>
          <a:noFill/>
          <a:ln>
            <a:noFill/>
          </a:ln>
        </p:spPr>
      </p:pic>
      <p:pic>
        <p:nvPicPr>
          <p:cNvPr id="61" name="Google Shape;61;p6"/>
          <p:cNvPicPr preferRelativeResize="0"/>
          <p:nvPr/>
        </p:nvPicPr>
        <p:blipFill>
          <a:blip r:embed="rId5">
            <a:alphaModFix/>
          </a:blip>
          <a:stretch>
            <a:fillRect/>
          </a:stretch>
        </p:blipFill>
        <p:spPr>
          <a:xfrm>
            <a:off x="7463350" y="703400"/>
            <a:ext cx="161925" cy="161925"/>
          </a:xfrm>
          <a:prstGeom prst="rect">
            <a:avLst/>
          </a:prstGeom>
          <a:noFill/>
          <a:ln>
            <a:noFill/>
          </a:ln>
        </p:spPr>
      </p:pic>
      <p:pic>
        <p:nvPicPr>
          <p:cNvPr id="62" name="Google Shape;62;p6"/>
          <p:cNvPicPr preferRelativeResize="0"/>
          <p:nvPr/>
        </p:nvPicPr>
        <p:blipFill>
          <a:blip r:embed="rId5">
            <a:alphaModFix/>
          </a:blip>
          <a:stretch>
            <a:fillRect/>
          </a:stretch>
        </p:blipFill>
        <p:spPr>
          <a:xfrm>
            <a:off x="340500" y="703400"/>
            <a:ext cx="161925" cy="161925"/>
          </a:xfrm>
          <a:prstGeom prst="rect">
            <a:avLst/>
          </a:prstGeom>
          <a:noFill/>
          <a:ln>
            <a:noFill/>
          </a:ln>
        </p:spPr>
      </p:pic>
      <p:pic>
        <p:nvPicPr>
          <p:cNvPr id="63" name="Google Shape;63;p6"/>
          <p:cNvPicPr preferRelativeResize="0"/>
          <p:nvPr/>
        </p:nvPicPr>
        <p:blipFill>
          <a:blip r:embed="rId3">
            <a:alphaModFix/>
          </a:blip>
          <a:stretch>
            <a:fillRect/>
          </a:stretch>
        </p:blipFill>
        <p:spPr>
          <a:xfrm flipH="1">
            <a:off x="6017063" y="-748225"/>
            <a:ext cx="1181400" cy="1181400"/>
          </a:xfrm>
          <a:prstGeom prst="rect">
            <a:avLst/>
          </a:prstGeom>
          <a:noFill/>
          <a:ln>
            <a:noFill/>
          </a:ln>
        </p:spPr>
      </p:pic>
      <p:pic>
        <p:nvPicPr>
          <p:cNvPr id="64" name="Google Shape;64;p6"/>
          <p:cNvPicPr preferRelativeResize="0"/>
          <p:nvPr/>
        </p:nvPicPr>
        <p:blipFill>
          <a:blip r:embed="rId3">
            <a:alphaModFix/>
          </a:blip>
          <a:stretch>
            <a:fillRect/>
          </a:stretch>
        </p:blipFill>
        <p:spPr>
          <a:xfrm flipH="1">
            <a:off x="8280588" y="4275000"/>
            <a:ext cx="1181400" cy="1181400"/>
          </a:xfrm>
          <a:prstGeom prst="rect">
            <a:avLst/>
          </a:prstGeom>
          <a:noFill/>
          <a:ln>
            <a:noFill/>
          </a:ln>
        </p:spPr>
      </p:pic>
      <p:pic>
        <p:nvPicPr>
          <p:cNvPr id="65" name="Google Shape;65;p6"/>
          <p:cNvPicPr preferRelativeResize="0"/>
          <p:nvPr/>
        </p:nvPicPr>
        <p:blipFill>
          <a:blip r:embed="rId5">
            <a:alphaModFix/>
          </a:blip>
          <a:stretch>
            <a:fillRect/>
          </a:stretch>
        </p:blipFill>
        <p:spPr>
          <a:xfrm>
            <a:off x="303275" y="3390275"/>
            <a:ext cx="161925" cy="161925"/>
          </a:xfrm>
          <a:prstGeom prst="rect">
            <a:avLst/>
          </a:prstGeom>
          <a:noFill/>
          <a:ln>
            <a:noFill/>
          </a:ln>
        </p:spPr>
      </p:pic>
      <p:pic>
        <p:nvPicPr>
          <p:cNvPr id="66" name="Google Shape;66;p6"/>
          <p:cNvPicPr preferRelativeResize="0"/>
          <p:nvPr/>
        </p:nvPicPr>
        <p:blipFill>
          <a:blip r:embed="rId5">
            <a:alphaModFix/>
          </a:blip>
          <a:stretch>
            <a:fillRect/>
          </a:stretch>
        </p:blipFill>
        <p:spPr>
          <a:xfrm>
            <a:off x="814850" y="4729625"/>
            <a:ext cx="161925" cy="161925"/>
          </a:xfrm>
          <a:prstGeom prst="rect">
            <a:avLst/>
          </a:prstGeom>
          <a:noFill/>
          <a:ln>
            <a:noFill/>
          </a:ln>
        </p:spPr>
      </p:pic>
      <p:pic>
        <p:nvPicPr>
          <p:cNvPr id="67" name="Google Shape;67;p6"/>
          <p:cNvPicPr preferRelativeResize="0"/>
          <p:nvPr/>
        </p:nvPicPr>
        <p:blipFill>
          <a:blip r:embed="rId5">
            <a:alphaModFix/>
          </a:blip>
          <a:stretch>
            <a:fillRect/>
          </a:stretch>
        </p:blipFill>
        <p:spPr>
          <a:xfrm>
            <a:off x="5745600" y="4784738"/>
            <a:ext cx="161925" cy="161925"/>
          </a:xfrm>
          <a:prstGeom prst="rect">
            <a:avLst/>
          </a:prstGeom>
          <a:noFill/>
          <a:ln>
            <a:noFill/>
          </a:ln>
        </p:spPr>
      </p:pic>
      <p:pic>
        <p:nvPicPr>
          <p:cNvPr id="68" name="Google Shape;68;p6"/>
          <p:cNvPicPr preferRelativeResize="0"/>
          <p:nvPr/>
        </p:nvPicPr>
        <p:blipFill>
          <a:blip r:embed="rId5">
            <a:alphaModFix/>
          </a:blip>
          <a:stretch>
            <a:fillRect/>
          </a:stretch>
        </p:blipFill>
        <p:spPr>
          <a:xfrm>
            <a:off x="8608700" y="3961263"/>
            <a:ext cx="161925" cy="1619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7"/>
          <p:cNvSpPr txBox="1"/>
          <p:nvPr>
            <p:ph idx="1" type="body"/>
          </p:nvPr>
        </p:nvSpPr>
        <p:spPr>
          <a:xfrm>
            <a:off x="4784275" y="1879375"/>
            <a:ext cx="3646500" cy="2166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71" name="Google Shape;71;p7"/>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72" name="Google Shape;72;p7"/>
          <p:cNvPicPr preferRelativeResize="0"/>
          <p:nvPr/>
        </p:nvPicPr>
        <p:blipFill>
          <a:blip r:embed="rId2">
            <a:alphaModFix/>
          </a:blip>
          <a:stretch>
            <a:fillRect/>
          </a:stretch>
        </p:blipFill>
        <p:spPr>
          <a:xfrm flipH="1">
            <a:off x="7583363" y="-213912"/>
            <a:ext cx="1181400" cy="1181400"/>
          </a:xfrm>
          <a:prstGeom prst="rect">
            <a:avLst/>
          </a:prstGeom>
          <a:noFill/>
          <a:ln>
            <a:noFill/>
          </a:ln>
        </p:spPr>
      </p:pic>
      <p:pic>
        <p:nvPicPr>
          <p:cNvPr id="73" name="Google Shape;73;p7"/>
          <p:cNvPicPr preferRelativeResize="0"/>
          <p:nvPr/>
        </p:nvPicPr>
        <p:blipFill>
          <a:blip r:embed="rId3">
            <a:alphaModFix/>
          </a:blip>
          <a:stretch>
            <a:fillRect/>
          </a:stretch>
        </p:blipFill>
        <p:spPr>
          <a:xfrm>
            <a:off x="8750200" y="1170125"/>
            <a:ext cx="161925" cy="161925"/>
          </a:xfrm>
          <a:prstGeom prst="rect">
            <a:avLst/>
          </a:prstGeom>
          <a:noFill/>
          <a:ln>
            <a:noFill/>
          </a:ln>
        </p:spPr>
      </p:pic>
      <p:pic>
        <p:nvPicPr>
          <p:cNvPr id="74" name="Google Shape;74;p7"/>
          <p:cNvPicPr preferRelativeResize="0"/>
          <p:nvPr/>
        </p:nvPicPr>
        <p:blipFill>
          <a:blip r:embed="rId4">
            <a:alphaModFix/>
          </a:blip>
          <a:stretch>
            <a:fillRect/>
          </a:stretch>
        </p:blipFill>
        <p:spPr>
          <a:xfrm flipH="1">
            <a:off x="6979000" y="4218313"/>
            <a:ext cx="2295525" cy="2295525"/>
          </a:xfrm>
          <a:prstGeom prst="rect">
            <a:avLst/>
          </a:prstGeom>
          <a:noFill/>
          <a:ln>
            <a:noFill/>
          </a:ln>
        </p:spPr>
      </p:pic>
      <p:pic>
        <p:nvPicPr>
          <p:cNvPr id="75" name="Google Shape;75;p7"/>
          <p:cNvPicPr preferRelativeResize="0"/>
          <p:nvPr/>
        </p:nvPicPr>
        <p:blipFill>
          <a:blip r:embed="rId3">
            <a:alphaModFix/>
          </a:blip>
          <a:stretch>
            <a:fillRect/>
          </a:stretch>
        </p:blipFill>
        <p:spPr>
          <a:xfrm>
            <a:off x="8588275" y="3197750"/>
            <a:ext cx="161925" cy="161925"/>
          </a:xfrm>
          <a:prstGeom prst="rect">
            <a:avLst/>
          </a:prstGeom>
          <a:noFill/>
          <a:ln>
            <a:noFill/>
          </a:ln>
        </p:spPr>
      </p:pic>
      <p:pic>
        <p:nvPicPr>
          <p:cNvPr id="76" name="Google Shape;76;p7"/>
          <p:cNvPicPr preferRelativeResize="0"/>
          <p:nvPr/>
        </p:nvPicPr>
        <p:blipFill>
          <a:blip r:embed="rId3">
            <a:alphaModFix/>
          </a:blip>
          <a:stretch>
            <a:fillRect/>
          </a:stretch>
        </p:blipFill>
        <p:spPr>
          <a:xfrm>
            <a:off x="5816550" y="4518463"/>
            <a:ext cx="161925" cy="161925"/>
          </a:xfrm>
          <a:prstGeom prst="rect">
            <a:avLst/>
          </a:prstGeom>
          <a:noFill/>
          <a:ln>
            <a:noFill/>
          </a:ln>
        </p:spPr>
      </p:pic>
      <p:pic>
        <p:nvPicPr>
          <p:cNvPr id="77" name="Google Shape;77;p7"/>
          <p:cNvPicPr preferRelativeResize="0"/>
          <p:nvPr/>
        </p:nvPicPr>
        <p:blipFill>
          <a:blip r:embed="rId3">
            <a:alphaModFix/>
          </a:blip>
          <a:stretch>
            <a:fillRect/>
          </a:stretch>
        </p:blipFill>
        <p:spPr>
          <a:xfrm>
            <a:off x="6979000" y="184200"/>
            <a:ext cx="161925" cy="161925"/>
          </a:xfrm>
          <a:prstGeom prst="rect">
            <a:avLst/>
          </a:prstGeom>
          <a:noFill/>
          <a:ln>
            <a:noFill/>
          </a:ln>
        </p:spPr>
      </p:pic>
      <p:pic>
        <p:nvPicPr>
          <p:cNvPr id="78" name="Google Shape;78;p7"/>
          <p:cNvPicPr preferRelativeResize="0"/>
          <p:nvPr/>
        </p:nvPicPr>
        <p:blipFill>
          <a:blip r:embed="rId3">
            <a:alphaModFix/>
          </a:blip>
          <a:stretch>
            <a:fillRect/>
          </a:stretch>
        </p:blipFill>
        <p:spPr>
          <a:xfrm>
            <a:off x="393800" y="295825"/>
            <a:ext cx="161925" cy="1619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pic>
        <p:nvPicPr>
          <p:cNvPr id="80" name="Google Shape;80;p8"/>
          <p:cNvPicPr preferRelativeResize="0"/>
          <p:nvPr/>
        </p:nvPicPr>
        <p:blipFill rotWithShape="1">
          <a:blip r:embed="rId2">
            <a:alphaModFix/>
          </a:blip>
          <a:srcRect b="0" l="0" r="0" t="0"/>
          <a:stretch/>
        </p:blipFill>
        <p:spPr>
          <a:xfrm flipH="1">
            <a:off x="395550" y="-331472"/>
            <a:ext cx="1450075" cy="1450000"/>
          </a:xfrm>
          <a:prstGeom prst="rect">
            <a:avLst/>
          </a:prstGeom>
          <a:noFill/>
          <a:ln>
            <a:noFill/>
          </a:ln>
        </p:spPr>
      </p:pic>
      <p:pic>
        <p:nvPicPr>
          <p:cNvPr id="81" name="Google Shape;81;p8"/>
          <p:cNvPicPr preferRelativeResize="0"/>
          <p:nvPr/>
        </p:nvPicPr>
        <p:blipFill rotWithShape="1">
          <a:blip r:embed="rId2">
            <a:alphaModFix/>
          </a:blip>
          <a:srcRect b="0" l="0" r="0" t="0"/>
          <a:stretch/>
        </p:blipFill>
        <p:spPr>
          <a:xfrm flipH="1">
            <a:off x="1487225" y="4241253"/>
            <a:ext cx="1450075" cy="1450000"/>
          </a:xfrm>
          <a:prstGeom prst="rect">
            <a:avLst/>
          </a:prstGeom>
          <a:noFill/>
          <a:ln>
            <a:noFill/>
          </a:ln>
        </p:spPr>
      </p:pic>
      <p:pic>
        <p:nvPicPr>
          <p:cNvPr id="82" name="Google Shape;82;p8"/>
          <p:cNvPicPr preferRelativeResize="0"/>
          <p:nvPr/>
        </p:nvPicPr>
        <p:blipFill>
          <a:blip r:embed="rId3">
            <a:alphaModFix/>
          </a:blip>
          <a:stretch>
            <a:fillRect/>
          </a:stretch>
        </p:blipFill>
        <p:spPr>
          <a:xfrm>
            <a:off x="315750" y="1027825"/>
            <a:ext cx="161925" cy="161925"/>
          </a:xfrm>
          <a:prstGeom prst="rect">
            <a:avLst/>
          </a:prstGeom>
          <a:noFill/>
          <a:ln>
            <a:noFill/>
          </a:ln>
        </p:spPr>
      </p:pic>
      <p:sp>
        <p:nvSpPr>
          <p:cNvPr id="83" name="Google Shape;83;p8"/>
          <p:cNvSpPr txBox="1"/>
          <p:nvPr>
            <p:ph type="title"/>
          </p:nvPr>
        </p:nvSpPr>
        <p:spPr>
          <a:xfrm>
            <a:off x="713225" y="1272850"/>
            <a:ext cx="5303700" cy="19653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6000"/>
              <a:buNone/>
              <a:defRPr sz="7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pic>
        <p:nvPicPr>
          <p:cNvPr id="85" name="Google Shape;85;p9"/>
          <p:cNvPicPr preferRelativeResize="0"/>
          <p:nvPr/>
        </p:nvPicPr>
        <p:blipFill>
          <a:blip r:embed="rId2">
            <a:alphaModFix/>
          </a:blip>
          <a:stretch>
            <a:fillRect/>
          </a:stretch>
        </p:blipFill>
        <p:spPr>
          <a:xfrm flipH="1">
            <a:off x="7283000" y="-608262"/>
            <a:ext cx="2295525" cy="2295525"/>
          </a:xfrm>
          <a:prstGeom prst="rect">
            <a:avLst/>
          </a:prstGeom>
          <a:noFill/>
          <a:ln>
            <a:noFill/>
          </a:ln>
        </p:spPr>
      </p:pic>
      <p:pic>
        <p:nvPicPr>
          <p:cNvPr id="86" name="Google Shape;86;p9"/>
          <p:cNvPicPr preferRelativeResize="0"/>
          <p:nvPr/>
        </p:nvPicPr>
        <p:blipFill>
          <a:blip r:embed="rId3">
            <a:alphaModFix/>
          </a:blip>
          <a:stretch>
            <a:fillRect/>
          </a:stretch>
        </p:blipFill>
        <p:spPr>
          <a:xfrm flipH="1">
            <a:off x="836863" y="84575"/>
            <a:ext cx="1181400" cy="1181400"/>
          </a:xfrm>
          <a:prstGeom prst="rect">
            <a:avLst/>
          </a:prstGeom>
          <a:noFill/>
          <a:ln>
            <a:noFill/>
          </a:ln>
        </p:spPr>
      </p:pic>
      <p:pic>
        <p:nvPicPr>
          <p:cNvPr id="87" name="Google Shape;87;p9"/>
          <p:cNvPicPr preferRelativeResize="0"/>
          <p:nvPr/>
        </p:nvPicPr>
        <p:blipFill>
          <a:blip r:embed="rId3">
            <a:alphaModFix/>
          </a:blip>
          <a:stretch>
            <a:fillRect/>
          </a:stretch>
        </p:blipFill>
        <p:spPr>
          <a:xfrm flipH="1">
            <a:off x="713213" y="3527950"/>
            <a:ext cx="1181400" cy="1181400"/>
          </a:xfrm>
          <a:prstGeom prst="rect">
            <a:avLst/>
          </a:prstGeom>
          <a:noFill/>
          <a:ln>
            <a:noFill/>
          </a:ln>
        </p:spPr>
      </p:pic>
      <p:grpSp>
        <p:nvGrpSpPr>
          <p:cNvPr id="88" name="Google Shape;88;p9"/>
          <p:cNvGrpSpPr/>
          <p:nvPr/>
        </p:nvGrpSpPr>
        <p:grpSpPr>
          <a:xfrm>
            <a:off x="4223425" y="1076607"/>
            <a:ext cx="697125" cy="373800"/>
            <a:chOff x="1019875" y="4108325"/>
            <a:chExt cx="697125" cy="373800"/>
          </a:xfrm>
        </p:grpSpPr>
        <p:sp>
          <p:nvSpPr>
            <p:cNvPr id="89" name="Google Shape;89;p9"/>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 name="Google Shape;93;p9"/>
          <p:cNvPicPr preferRelativeResize="0"/>
          <p:nvPr/>
        </p:nvPicPr>
        <p:blipFill>
          <a:blip r:embed="rId4">
            <a:alphaModFix/>
          </a:blip>
          <a:stretch>
            <a:fillRect/>
          </a:stretch>
        </p:blipFill>
        <p:spPr>
          <a:xfrm>
            <a:off x="-1440900" y="-1179650"/>
            <a:ext cx="3709850" cy="3709850"/>
          </a:xfrm>
          <a:prstGeom prst="rect">
            <a:avLst/>
          </a:prstGeom>
          <a:noFill/>
          <a:ln>
            <a:noFill/>
          </a:ln>
        </p:spPr>
      </p:pic>
      <p:sp>
        <p:nvSpPr>
          <p:cNvPr id="94" name="Google Shape;94;p9"/>
          <p:cNvSpPr/>
          <p:nvPr/>
        </p:nvSpPr>
        <p:spPr>
          <a:xfrm>
            <a:off x="7840063" y="3183375"/>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9"/>
          <p:cNvPicPr preferRelativeResize="0"/>
          <p:nvPr/>
        </p:nvPicPr>
        <p:blipFill>
          <a:blip r:embed="rId3">
            <a:alphaModFix/>
          </a:blip>
          <a:stretch>
            <a:fillRect/>
          </a:stretch>
        </p:blipFill>
        <p:spPr>
          <a:xfrm flipH="1">
            <a:off x="5773013" y="4599425"/>
            <a:ext cx="1181400" cy="1181400"/>
          </a:xfrm>
          <a:prstGeom prst="rect">
            <a:avLst/>
          </a:prstGeom>
          <a:noFill/>
          <a:ln>
            <a:noFill/>
          </a:ln>
        </p:spPr>
      </p:pic>
      <p:pic>
        <p:nvPicPr>
          <p:cNvPr id="96" name="Google Shape;96;p9"/>
          <p:cNvPicPr preferRelativeResize="0"/>
          <p:nvPr/>
        </p:nvPicPr>
        <p:blipFill>
          <a:blip r:embed="rId5">
            <a:alphaModFix/>
          </a:blip>
          <a:stretch>
            <a:fillRect/>
          </a:stretch>
        </p:blipFill>
        <p:spPr>
          <a:xfrm>
            <a:off x="1346613" y="1973613"/>
            <a:ext cx="161925" cy="161925"/>
          </a:xfrm>
          <a:prstGeom prst="rect">
            <a:avLst/>
          </a:prstGeom>
          <a:noFill/>
          <a:ln>
            <a:noFill/>
          </a:ln>
        </p:spPr>
      </p:pic>
      <p:pic>
        <p:nvPicPr>
          <p:cNvPr id="97" name="Google Shape;97;p9"/>
          <p:cNvPicPr preferRelativeResize="0"/>
          <p:nvPr/>
        </p:nvPicPr>
        <p:blipFill>
          <a:blip r:embed="rId5">
            <a:alphaModFix/>
          </a:blip>
          <a:stretch>
            <a:fillRect/>
          </a:stretch>
        </p:blipFill>
        <p:spPr>
          <a:xfrm>
            <a:off x="3634688" y="594300"/>
            <a:ext cx="161925" cy="161925"/>
          </a:xfrm>
          <a:prstGeom prst="rect">
            <a:avLst/>
          </a:prstGeom>
          <a:noFill/>
          <a:ln>
            <a:noFill/>
          </a:ln>
        </p:spPr>
      </p:pic>
      <p:pic>
        <p:nvPicPr>
          <p:cNvPr id="98" name="Google Shape;98;p9"/>
          <p:cNvPicPr preferRelativeResize="0"/>
          <p:nvPr/>
        </p:nvPicPr>
        <p:blipFill>
          <a:blip r:embed="rId5">
            <a:alphaModFix/>
          </a:blip>
          <a:stretch>
            <a:fillRect/>
          </a:stretch>
        </p:blipFill>
        <p:spPr>
          <a:xfrm>
            <a:off x="6722638" y="873325"/>
            <a:ext cx="161925" cy="161925"/>
          </a:xfrm>
          <a:prstGeom prst="rect">
            <a:avLst/>
          </a:prstGeom>
          <a:noFill/>
          <a:ln>
            <a:noFill/>
          </a:ln>
        </p:spPr>
      </p:pic>
      <p:pic>
        <p:nvPicPr>
          <p:cNvPr id="99" name="Google Shape;99;p9"/>
          <p:cNvPicPr preferRelativeResize="0"/>
          <p:nvPr/>
        </p:nvPicPr>
        <p:blipFill>
          <a:blip r:embed="rId5">
            <a:alphaModFix/>
          </a:blip>
          <a:stretch>
            <a:fillRect/>
          </a:stretch>
        </p:blipFill>
        <p:spPr>
          <a:xfrm>
            <a:off x="8601463" y="2035975"/>
            <a:ext cx="161925" cy="161925"/>
          </a:xfrm>
          <a:prstGeom prst="rect">
            <a:avLst/>
          </a:prstGeom>
          <a:noFill/>
          <a:ln>
            <a:noFill/>
          </a:ln>
        </p:spPr>
      </p:pic>
      <p:pic>
        <p:nvPicPr>
          <p:cNvPr id="100" name="Google Shape;100;p9"/>
          <p:cNvPicPr preferRelativeResize="0"/>
          <p:nvPr/>
        </p:nvPicPr>
        <p:blipFill>
          <a:blip r:embed="rId5">
            <a:alphaModFix/>
          </a:blip>
          <a:stretch>
            <a:fillRect/>
          </a:stretch>
        </p:blipFill>
        <p:spPr>
          <a:xfrm>
            <a:off x="6954413" y="4119400"/>
            <a:ext cx="161925" cy="161925"/>
          </a:xfrm>
          <a:prstGeom prst="rect">
            <a:avLst/>
          </a:prstGeom>
          <a:noFill/>
          <a:ln>
            <a:noFill/>
          </a:ln>
        </p:spPr>
      </p:pic>
      <p:pic>
        <p:nvPicPr>
          <p:cNvPr id="101" name="Google Shape;101;p9"/>
          <p:cNvPicPr preferRelativeResize="0"/>
          <p:nvPr/>
        </p:nvPicPr>
        <p:blipFill>
          <a:blip r:embed="rId5">
            <a:alphaModFix/>
          </a:blip>
          <a:stretch>
            <a:fillRect/>
          </a:stretch>
        </p:blipFill>
        <p:spPr>
          <a:xfrm>
            <a:off x="2183713" y="4240325"/>
            <a:ext cx="161925" cy="161925"/>
          </a:xfrm>
          <a:prstGeom prst="rect">
            <a:avLst/>
          </a:prstGeom>
          <a:noFill/>
          <a:ln>
            <a:noFill/>
          </a:ln>
        </p:spPr>
      </p:pic>
      <p:sp>
        <p:nvSpPr>
          <p:cNvPr id="102" name="Google Shape;102;p9"/>
          <p:cNvSpPr txBox="1"/>
          <p:nvPr>
            <p:ph type="title"/>
          </p:nvPr>
        </p:nvSpPr>
        <p:spPr>
          <a:xfrm>
            <a:off x="2602950" y="1753526"/>
            <a:ext cx="3938100" cy="602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9"/>
          <p:cNvSpPr txBox="1"/>
          <p:nvPr>
            <p:ph idx="1" type="subTitle"/>
          </p:nvPr>
        </p:nvSpPr>
        <p:spPr>
          <a:xfrm>
            <a:off x="2602950" y="2530201"/>
            <a:ext cx="3938100" cy="152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p10"/>
          <p:cNvSpPr txBox="1"/>
          <p:nvPr>
            <p:ph type="title"/>
          </p:nvPr>
        </p:nvSpPr>
        <p:spPr>
          <a:xfrm>
            <a:off x="1257475" y="3586325"/>
            <a:ext cx="6629100" cy="1013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3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1pPr>
            <a:lvl2pPr lvl="1"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2pPr>
            <a:lvl3pPr lvl="2"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3pPr>
            <a:lvl4pPr lvl="3"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4pPr>
            <a:lvl5pPr lvl="4"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5pPr>
            <a:lvl6pPr lvl="5"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6pPr>
            <a:lvl7pPr lvl="6"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7pPr>
            <a:lvl8pPr lvl="7"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8pPr>
            <a:lvl9pPr lvl="8"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6"/>
              </a:buClr>
              <a:buSzPts val="1400"/>
              <a:buFont typeface="Lato"/>
              <a:buChar char="●"/>
              <a:defRPr>
                <a:solidFill>
                  <a:schemeClr val="accent6"/>
                </a:solidFill>
                <a:latin typeface="Lato"/>
                <a:ea typeface="Lato"/>
                <a:cs typeface="Lato"/>
                <a:sym typeface="Lato"/>
              </a:defRPr>
            </a:lvl1pPr>
            <a:lvl2pPr indent="-317500" lvl="1" marL="9144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2pPr>
            <a:lvl3pPr indent="-317500" lvl="2" marL="13716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3pPr>
            <a:lvl4pPr indent="-317500" lvl="3" marL="18288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4pPr>
            <a:lvl5pPr indent="-317500" lvl="4" marL="22860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5pPr>
            <a:lvl6pPr indent="-317500" lvl="5" marL="27432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6pPr>
            <a:lvl7pPr indent="-317500" lvl="6" marL="32004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7pPr>
            <a:lvl8pPr indent="-317500" lvl="7" marL="36576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8pPr>
            <a:lvl9pPr indent="-317500" lvl="8" marL="4114800">
              <a:lnSpc>
                <a:spcPct val="115000"/>
              </a:lnSpc>
              <a:spcBef>
                <a:spcPts val="1600"/>
              </a:spcBef>
              <a:spcAft>
                <a:spcPts val="1600"/>
              </a:spcAft>
              <a:buClr>
                <a:schemeClr val="accent6"/>
              </a:buClr>
              <a:buSzPts val="1400"/>
              <a:buFont typeface="Lato"/>
              <a:buChar char="■"/>
              <a:defRPr>
                <a:solidFill>
                  <a:schemeClr val="accent6"/>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os="449">
          <p15:clr>
            <a:srgbClr val="EA4335"/>
          </p15:clr>
        </p15:guide>
        <p15:guide id="3" pos="5311">
          <p15:clr>
            <a:srgbClr val="EA4335"/>
          </p15:clr>
        </p15:guide>
        <p15:guide id="4" orient="horz" pos="1620">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28"/>
          <p:cNvPicPr preferRelativeResize="0"/>
          <p:nvPr/>
        </p:nvPicPr>
        <p:blipFill rotWithShape="1">
          <a:blip r:embed="rId3">
            <a:alphaModFix/>
          </a:blip>
          <a:srcRect b="1370" l="-204" r="27041" t="0"/>
          <a:stretch/>
        </p:blipFill>
        <p:spPr>
          <a:xfrm>
            <a:off x="3419325" y="-100"/>
            <a:ext cx="5724677" cy="5143501"/>
          </a:xfrm>
          <a:prstGeom prst="rect">
            <a:avLst/>
          </a:prstGeom>
          <a:noFill/>
          <a:ln>
            <a:noFill/>
          </a:ln>
        </p:spPr>
      </p:pic>
      <p:sp>
        <p:nvSpPr>
          <p:cNvPr id="364" name="Google Shape;364;p28"/>
          <p:cNvSpPr/>
          <p:nvPr/>
        </p:nvSpPr>
        <p:spPr>
          <a:xfrm flipH="1">
            <a:off x="3497550" y="0"/>
            <a:ext cx="2388900" cy="5292300"/>
          </a:xfrm>
          <a:prstGeom prst="rect">
            <a:avLst/>
          </a:prstGeom>
          <a:gradFill>
            <a:gsLst>
              <a:gs pos="0">
                <a:srgbClr val="FFFFFF">
                  <a:alpha val="0"/>
                  <a:alpha val="11110"/>
                </a:srgbClr>
              </a:gs>
              <a:gs pos="50000">
                <a:srgbClr val="7485FB">
                  <a:alpha val="10980"/>
                  <a:alpha val="11110"/>
                </a:srgbClr>
              </a:gs>
              <a:gs pos="100000">
                <a:srgbClr val="FFFFFF">
                  <a:alpha val="0"/>
                  <a:alpha val="1111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5" name="Google Shape;365;p28"/>
          <p:cNvPicPr preferRelativeResize="0"/>
          <p:nvPr/>
        </p:nvPicPr>
        <p:blipFill>
          <a:blip r:embed="rId4">
            <a:alphaModFix/>
          </a:blip>
          <a:stretch>
            <a:fillRect/>
          </a:stretch>
        </p:blipFill>
        <p:spPr>
          <a:xfrm>
            <a:off x="8089650" y="-608275"/>
            <a:ext cx="2295525" cy="2295525"/>
          </a:xfrm>
          <a:prstGeom prst="rect">
            <a:avLst/>
          </a:prstGeom>
          <a:noFill/>
          <a:ln>
            <a:noFill/>
          </a:ln>
        </p:spPr>
      </p:pic>
      <p:pic>
        <p:nvPicPr>
          <p:cNvPr id="366" name="Google Shape;366;p28"/>
          <p:cNvPicPr preferRelativeResize="0"/>
          <p:nvPr/>
        </p:nvPicPr>
        <p:blipFill>
          <a:blip r:embed="rId5">
            <a:alphaModFix/>
          </a:blip>
          <a:stretch>
            <a:fillRect/>
          </a:stretch>
        </p:blipFill>
        <p:spPr>
          <a:xfrm>
            <a:off x="6278275" y="3054513"/>
            <a:ext cx="3709850" cy="3709850"/>
          </a:xfrm>
          <a:prstGeom prst="rect">
            <a:avLst/>
          </a:prstGeom>
          <a:noFill/>
          <a:ln>
            <a:noFill/>
          </a:ln>
        </p:spPr>
      </p:pic>
      <p:pic>
        <p:nvPicPr>
          <p:cNvPr id="367" name="Google Shape;367;p28"/>
          <p:cNvPicPr preferRelativeResize="0"/>
          <p:nvPr/>
        </p:nvPicPr>
        <p:blipFill>
          <a:blip r:embed="rId6">
            <a:alphaModFix/>
          </a:blip>
          <a:stretch>
            <a:fillRect/>
          </a:stretch>
        </p:blipFill>
        <p:spPr>
          <a:xfrm>
            <a:off x="6513175" y="1490838"/>
            <a:ext cx="161925" cy="161925"/>
          </a:xfrm>
          <a:prstGeom prst="rect">
            <a:avLst/>
          </a:prstGeom>
          <a:noFill/>
          <a:ln>
            <a:noFill/>
          </a:ln>
        </p:spPr>
      </p:pic>
      <p:pic>
        <p:nvPicPr>
          <p:cNvPr id="368" name="Google Shape;368;p28"/>
          <p:cNvPicPr preferRelativeResize="0"/>
          <p:nvPr/>
        </p:nvPicPr>
        <p:blipFill>
          <a:blip r:embed="rId6">
            <a:alphaModFix/>
          </a:blip>
          <a:stretch>
            <a:fillRect/>
          </a:stretch>
        </p:blipFill>
        <p:spPr>
          <a:xfrm>
            <a:off x="5592325" y="158850"/>
            <a:ext cx="161925" cy="161925"/>
          </a:xfrm>
          <a:prstGeom prst="rect">
            <a:avLst/>
          </a:prstGeom>
          <a:noFill/>
          <a:ln>
            <a:noFill/>
          </a:ln>
        </p:spPr>
      </p:pic>
      <p:sp>
        <p:nvSpPr>
          <p:cNvPr id="369" name="Google Shape;369;p28"/>
          <p:cNvSpPr/>
          <p:nvPr/>
        </p:nvSpPr>
        <p:spPr>
          <a:xfrm flipH="1">
            <a:off x="3345200" y="0"/>
            <a:ext cx="35106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0" name="Google Shape;370;p28"/>
          <p:cNvPicPr preferRelativeResize="0"/>
          <p:nvPr/>
        </p:nvPicPr>
        <p:blipFill>
          <a:blip r:embed="rId7">
            <a:alphaModFix/>
          </a:blip>
          <a:stretch>
            <a:fillRect/>
          </a:stretch>
        </p:blipFill>
        <p:spPr>
          <a:xfrm>
            <a:off x="2841038" y="-12"/>
            <a:ext cx="1181400" cy="1181400"/>
          </a:xfrm>
          <a:prstGeom prst="rect">
            <a:avLst/>
          </a:prstGeom>
          <a:noFill/>
          <a:ln>
            <a:noFill/>
          </a:ln>
        </p:spPr>
      </p:pic>
      <p:sp>
        <p:nvSpPr>
          <p:cNvPr id="371" name="Google Shape;371;p28"/>
          <p:cNvSpPr/>
          <p:nvPr/>
        </p:nvSpPr>
        <p:spPr>
          <a:xfrm>
            <a:off x="2465450" y="366705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28"/>
          <p:cNvPicPr preferRelativeResize="0"/>
          <p:nvPr/>
        </p:nvPicPr>
        <p:blipFill>
          <a:blip r:embed="rId6">
            <a:alphaModFix/>
          </a:blip>
          <a:stretch>
            <a:fillRect/>
          </a:stretch>
        </p:blipFill>
        <p:spPr>
          <a:xfrm>
            <a:off x="3899550" y="4437500"/>
            <a:ext cx="161925" cy="161925"/>
          </a:xfrm>
          <a:prstGeom prst="rect">
            <a:avLst/>
          </a:prstGeom>
          <a:noFill/>
          <a:ln>
            <a:noFill/>
          </a:ln>
        </p:spPr>
      </p:pic>
      <p:grpSp>
        <p:nvGrpSpPr>
          <p:cNvPr id="373" name="Google Shape;373;p28"/>
          <p:cNvGrpSpPr/>
          <p:nvPr/>
        </p:nvGrpSpPr>
        <p:grpSpPr>
          <a:xfrm>
            <a:off x="823023" y="3495275"/>
            <a:ext cx="697125" cy="373800"/>
            <a:chOff x="1019875" y="4108325"/>
            <a:chExt cx="697125" cy="373800"/>
          </a:xfrm>
        </p:grpSpPr>
        <p:sp>
          <p:nvSpPr>
            <p:cNvPr id="374" name="Google Shape;374;p28"/>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28"/>
          <p:cNvSpPr txBox="1"/>
          <p:nvPr>
            <p:ph type="ctrTitle"/>
          </p:nvPr>
        </p:nvSpPr>
        <p:spPr>
          <a:xfrm>
            <a:off x="713225" y="539500"/>
            <a:ext cx="4915800" cy="206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t>METRO</a:t>
            </a:r>
            <a:endParaRPr sz="4600"/>
          </a:p>
          <a:p>
            <a:pPr indent="0" lvl="0" marL="0" rtl="0" algn="l">
              <a:spcBef>
                <a:spcPts val="0"/>
              </a:spcBef>
              <a:spcAft>
                <a:spcPts val="0"/>
              </a:spcAft>
              <a:buNone/>
            </a:pPr>
            <a:r>
              <a:rPr lang="en" sz="4600">
                <a:solidFill>
                  <a:schemeClr val="lt1"/>
                </a:solidFill>
              </a:rPr>
              <a:t>AR COMPANION</a:t>
            </a:r>
            <a:endParaRPr sz="4600">
              <a:solidFill>
                <a:schemeClr val="lt1"/>
              </a:solidFill>
            </a:endParaRPr>
          </a:p>
        </p:txBody>
      </p:sp>
      <p:sp>
        <p:nvSpPr>
          <p:cNvPr id="379" name="Google Shape;379;p28"/>
          <p:cNvSpPr txBox="1"/>
          <p:nvPr>
            <p:ph idx="1" type="subTitle"/>
          </p:nvPr>
        </p:nvSpPr>
        <p:spPr>
          <a:xfrm>
            <a:off x="713225" y="2671900"/>
            <a:ext cx="3630000" cy="5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a:t>
            </a:r>
            <a:r>
              <a:rPr lang="en">
                <a:solidFill>
                  <a:schemeClr val="lt2"/>
                </a:solidFill>
              </a:rPr>
              <a:t>interactive </a:t>
            </a:r>
            <a:r>
              <a:rPr lang="en"/>
              <a:t>web-based AR map for metro commuters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37"/>
          <p:cNvPicPr preferRelativeResize="0"/>
          <p:nvPr/>
        </p:nvPicPr>
        <p:blipFill rotWithShape="1">
          <a:blip r:embed="rId3">
            <a:alphaModFix/>
          </a:blip>
          <a:srcRect b="22851" l="0" r="5589" t="0"/>
          <a:stretch/>
        </p:blipFill>
        <p:spPr>
          <a:xfrm>
            <a:off x="3993100" y="-100"/>
            <a:ext cx="5150901" cy="5143501"/>
          </a:xfrm>
          <a:prstGeom prst="rect">
            <a:avLst/>
          </a:prstGeom>
          <a:noFill/>
          <a:ln>
            <a:noFill/>
          </a:ln>
        </p:spPr>
      </p:pic>
      <p:sp>
        <p:nvSpPr>
          <p:cNvPr id="504" name="Google Shape;504;p37"/>
          <p:cNvSpPr/>
          <p:nvPr/>
        </p:nvSpPr>
        <p:spPr>
          <a:xfrm flipH="1">
            <a:off x="3573825" y="-100"/>
            <a:ext cx="21633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flipH="1">
            <a:off x="3635400" y="0"/>
            <a:ext cx="22956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6" name="Google Shape;506;p37"/>
          <p:cNvPicPr preferRelativeResize="0"/>
          <p:nvPr/>
        </p:nvPicPr>
        <p:blipFill>
          <a:blip r:embed="rId4">
            <a:alphaModFix/>
          </a:blip>
          <a:stretch>
            <a:fillRect/>
          </a:stretch>
        </p:blipFill>
        <p:spPr>
          <a:xfrm>
            <a:off x="6031325" y="3180400"/>
            <a:ext cx="3709850" cy="3709850"/>
          </a:xfrm>
          <a:prstGeom prst="rect">
            <a:avLst/>
          </a:prstGeom>
          <a:noFill/>
          <a:ln>
            <a:noFill/>
          </a:ln>
        </p:spPr>
      </p:pic>
      <p:pic>
        <p:nvPicPr>
          <p:cNvPr id="507" name="Google Shape;507;p37"/>
          <p:cNvPicPr preferRelativeResize="0"/>
          <p:nvPr/>
        </p:nvPicPr>
        <p:blipFill rotWithShape="1">
          <a:blip r:embed="rId5">
            <a:alphaModFix/>
          </a:blip>
          <a:srcRect b="0" l="0" r="-14429" t="0"/>
          <a:stretch/>
        </p:blipFill>
        <p:spPr>
          <a:xfrm flipH="1">
            <a:off x="3688302" y="-176075"/>
            <a:ext cx="1351800" cy="1181375"/>
          </a:xfrm>
          <a:prstGeom prst="rect">
            <a:avLst/>
          </a:prstGeom>
          <a:noFill/>
          <a:ln>
            <a:noFill/>
          </a:ln>
        </p:spPr>
      </p:pic>
      <p:pic>
        <p:nvPicPr>
          <p:cNvPr id="508" name="Google Shape;508;p37"/>
          <p:cNvPicPr preferRelativeResize="0"/>
          <p:nvPr/>
        </p:nvPicPr>
        <p:blipFill rotWithShape="1">
          <a:blip r:embed="rId5">
            <a:alphaModFix/>
          </a:blip>
          <a:srcRect b="18526" l="0" r="0" t="0"/>
          <a:stretch/>
        </p:blipFill>
        <p:spPr>
          <a:xfrm flipH="1">
            <a:off x="3487525" y="3952301"/>
            <a:ext cx="1450075" cy="1181375"/>
          </a:xfrm>
          <a:prstGeom prst="rect">
            <a:avLst/>
          </a:prstGeom>
          <a:noFill/>
          <a:ln>
            <a:noFill/>
          </a:ln>
        </p:spPr>
      </p:pic>
      <p:pic>
        <p:nvPicPr>
          <p:cNvPr id="509" name="Google Shape;509;p37"/>
          <p:cNvPicPr preferRelativeResize="0"/>
          <p:nvPr/>
        </p:nvPicPr>
        <p:blipFill>
          <a:blip r:embed="rId6">
            <a:alphaModFix/>
          </a:blip>
          <a:stretch>
            <a:fillRect/>
          </a:stretch>
        </p:blipFill>
        <p:spPr>
          <a:xfrm>
            <a:off x="4775675" y="1632475"/>
            <a:ext cx="161925" cy="161925"/>
          </a:xfrm>
          <a:prstGeom prst="rect">
            <a:avLst/>
          </a:prstGeom>
          <a:noFill/>
          <a:ln>
            <a:noFill/>
          </a:ln>
        </p:spPr>
      </p:pic>
      <p:pic>
        <p:nvPicPr>
          <p:cNvPr id="510" name="Google Shape;510;p37"/>
          <p:cNvPicPr preferRelativeResize="0"/>
          <p:nvPr/>
        </p:nvPicPr>
        <p:blipFill>
          <a:blip r:embed="rId6">
            <a:alphaModFix/>
          </a:blip>
          <a:stretch>
            <a:fillRect/>
          </a:stretch>
        </p:blipFill>
        <p:spPr>
          <a:xfrm>
            <a:off x="7975250" y="243350"/>
            <a:ext cx="161925" cy="161925"/>
          </a:xfrm>
          <a:prstGeom prst="rect">
            <a:avLst/>
          </a:prstGeom>
          <a:noFill/>
          <a:ln>
            <a:noFill/>
          </a:ln>
        </p:spPr>
      </p:pic>
      <p:pic>
        <p:nvPicPr>
          <p:cNvPr id="511" name="Google Shape;511;p37"/>
          <p:cNvPicPr preferRelativeResize="0"/>
          <p:nvPr/>
        </p:nvPicPr>
        <p:blipFill>
          <a:blip r:embed="rId6">
            <a:alphaModFix/>
          </a:blip>
          <a:stretch>
            <a:fillRect/>
          </a:stretch>
        </p:blipFill>
        <p:spPr>
          <a:xfrm>
            <a:off x="5105175" y="4119575"/>
            <a:ext cx="161925" cy="161925"/>
          </a:xfrm>
          <a:prstGeom prst="rect">
            <a:avLst/>
          </a:prstGeom>
          <a:noFill/>
          <a:ln>
            <a:noFill/>
          </a:ln>
        </p:spPr>
      </p:pic>
      <p:grpSp>
        <p:nvGrpSpPr>
          <p:cNvPr id="512" name="Google Shape;512;p37"/>
          <p:cNvGrpSpPr/>
          <p:nvPr/>
        </p:nvGrpSpPr>
        <p:grpSpPr>
          <a:xfrm>
            <a:off x="2349888" y="4017881"/>
            <a:ext cx="697125" cy="373800"/>
            <a:chOff x="1019875" y="4108325"/>
            <a:chExt cx="697125" cy="373800"/>
          </a:xfrm>
        </p:grpSpPr>
        <p:sp>
          <p:nvSpPr>
            <p:cNvPr id="513" name="Google Shape;513;p37"/>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37"/>
          <p:cNvSpPr/>
          <p:nvPr/>
        </p:nvSpPr>
        <p:spPr>
          <a:xfrm>
            <a:off x="2012650" y="888127"/>
            <a:ext cx="1371600" cy="13716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8" name="Google Shape;518;p37"/>
          <p:cNvSpPr txBox="1"/>
          <p:nvPr>
            <p:ph idx="1" type="subTitle"/>
          </p:nvPr>
        </p:nvSpPr>
        <p:spPr>
          <a:xfrm flipH="1">
            <a:off x="713050" y="3222950"/>
            <a:ext cx="3970800" cy="51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deep dive into the application</a:t>
            </a:r>
            <a:endParaRPr/>
          </a:p>
        </p:txBody>
      </p:sp>
      <p:sp>
        <p:nvSpPr>
          <p:cNvPr id="519" name="Google Shape;519;p37"/>
          <p:cNvSpPr txBox="1"/>
          <p:nvPr>
            <p:ph type="title"/>
          </p:nvPr>
        </p:nvSpPr>
        <p:spPr>
          <a:xfrm flipH="1">
            <a:off x="593375" y="2381150"/>
            <a:ext cx="4182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How It Works</a:t>
            </a:r>
            <a:endParaRPr>
              <a:solidFill>
                <a:schemeClr val="lt1"/>
              </a:solidFill>
            </a:endParaRPr>
          </a:p>
        </p:txBody>
      </p:sp>
      <p:sp>
        <p:nvSpPr>
          <p:cNvPr id="520" name="Google Shape;520;p37"/>
          <p:cNvSpPr txBox="1"/>
          <p:nvPr>
            <p:ph idx="2" type="title"/>
          </p:nvPr>
        </p:nvSpPr>
        <p:spPr>
          <a:xfrm flipH="1">
            <a:off x="2022550" y="1263871"/>
            <a:ext cx="1351800" cy="6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8"/>
          <p:cNvSpPr txBox="1"/>
          <p:nvPr>
            <p:ph idx="2" type="title"/>
          </p:nvPr>
        </p:nvSpPr>
        <p:spPr>
          <a:xfrm>
            <a:off x="2124478" y="3323002"/>
            <a:ext cx="1902000" cy="2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Zapworks</a:t>
            </a:r>
            <a:endParaRPr sz="1800"/>
          </a:p>
        </p:txBody>
      </p:sp>
      <p:sp>
        <p:nvSpPr>
          <p:cNvPr id="526" name="Google Shape;526;p38"/>
          <p:cNvSpPr txBox="1"/>
          <p:nvPr>
            <p:ph idx="3" type="subTitle"/>
          </p:nvPr>
        </p:nvSpPr>
        <p:spPr>
          <a:xfrm>
            <a:off x="2124475" y="3690150"/>
            <a:ext cx="1901700" cy="66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300"/>
              <a:t>It makes </a:t>
            </a:r>
            <a:r>
              <a:rPr lang="en" sz="1300"/>
              <a:t> use of the powerful Zapworks platform for its build.</a:t>
            </a:r>
            <a:endParaRPr sz="1300"/>
          </a:p>
        </p:txBody>
      </p:sp>
      <p:sp>
        <p:nvSpPr>
          <p:cNvPr id="527" name="Google Shape;527;p38"/>
          <p:cNvSpPr txBox="1"/>
          <p:nvPr>
            <p:ph idx="4" type="title"/>
          </p:nvPr>
        </p:nvSpPr>
        <p:spPr>
          <a:xfrm>
            <a:off x="2124475" y="1649775"/>
            <a:ext cx="1965600" cy="2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Web-Based AR</a:t>
            </a:r>
            <a:endParaRPr sz="1800"/>
          </a:p>
        </p:txBody>
      </p:sp>
      <p:sp>
        <p:nvSpPr>
          <p:cNvPr id="528" name="Google Shape;528;p38"/>
          <p:cNvSpPr txBox="1"/>
          <p:nvPr>
            <p:ph idx="5" type="subTitle"/>
          </p:nvPr>
        </p:nvSpPr>
        <p:spPr>
          <a:xfrm>
            <a:off x="2124475" y="2016949"/>
            <a:ext cx="1901700" cy="66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300">
                <a:solidFill>
                  <a:schemeClr val="lt2"/>
                </a:solidFill>
              </a:rPr>
              <a:t>This is a web based AR app easily accessible across the globe.</a:t>
            </a:r>
            <a:endParaRPr sz="1300"/>
          </a:p>
        </p:txBody>
      </p:sp>
      <p:sp>
        <p:nvSpPr>
          <p:cNvPr id="529" name="Google Shape;529;p38"/>
          <p:cNvSpPr txBox="1"/>
          <p:nvPr>
            <p:ph idx="6" type="title"/>
          </p:nvPr>
        </p:nvSpPr>
        <p:spPr>
          <a:xfrm>
            <a:off x="6127753" y="1649775"/>
            <a:ext cx="1965600" cy="2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Interactive</a:t>
            </a:r>
            <a:endParaRPr sz="1800"/>
          </a:p>
        </p:txBody>
      </p:sp>
      <p:sp>
        <p:nvSpPr>
          <p:cNvPr id="530" name="Google Shape;530;p38"/>
          <p:cNvSpPr txBox="1"/>
          <p:nvPr>
            <p:ph idx="7" type="subTitle"/>
          </p:nvPr>
        </p:nvSpPr>
        <p:spPr>
          <a:xfrm>
            <a:off x="6127750" y="2016949"/>
            <a:ext cx="1965300" cy="66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300"/>
              <a:t>The app offers easy interactivity eliminating a learning curve.</a:t>
            </a:r>
            <a:endParaRPr sz="1300"/>
          </a:p>
        </p:txBody>
      </p:sp>
      <p:sp>
        <p:nvSpPr>
          <p:cNvPr id="531" name="Google Shape;531;p38"/>
          <p:cNvSpPr txBox="1"/>
          <p:nvPr>
            <p:ph idx="8" type="title"/>
          </p:nvPr>
        </p:nvSpPr>
        <p:spPr>
          <a:xfrm>
            <a:off x="863400" y="597425"/>
            <a:ext cx="7417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t>
            </a:r>
            <a:r>
              <a:rPr lang="en"/>
              <a:t>haracteristics of the Application</a:t>
            </a:r>
            <a:endParaRPr/>
          </a:p>
        </p:txBody>
      </p:sp>
      <p:sp>
        <p:nvSpPr>
          <p:cNvPr id="532" name="Google Shape;532;p38"/>
          <p:cNvSpPr txBox="1"/>
          <p:nvPr>
            <p:ph type="title"/>
          </p:nvPr>
        </p:nvSpPr>
        <p:spPr>
          <a:xfrm>
            <a:off x="6127753" y="3323002"/>
            <a:ext cx="1965600" cy="2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Image-Based</a:t>
            </a:r>
            <a:endParaRPr/>
          </a:p>
        </p:txBody>
      </p:sp>
      <p:sp>
        <p:nvSpPr>
          <p:cNvPr id="533" name="Google Shape;533;p38"/>
          <p:cNvSpPr txBox="1"/>
          <p:nvPr>
            <p:ph idx="1" type="subTitle"/>
          </p:nvPr>
        </p:nvSpPr>
        <p:spPr>
          <a:xfrm>
            <a:off x="6127750" y="3690150"/>
            <a:ext cx="1965300" cy="66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300">
                <a:solidFill>
                  <a:schemeClr val="lt2"/>
                </a:solidFill>
              </a:rPr>
              <a:t>The application makes use of Image tracking to overlay renders</a:t>
            </a:r>
            <a:endParaRPr/>
          </a:p>
        </p:txBody>
      </p:sp>
      <p:sp>
        <p:nvSpPr>
          <p:cNvPr id="534" name="Google Shape;534;p38"/>
          <p:cNvSpPr/>
          <p:nvPr/>
        </p:nvSpPr>
        <p:spPr>
          <a:xfrm>
            <a:off x="1057670" y="1706695"/>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a:off x="1057670" y="3376348"/>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p:nvPr/>
        </p:nvSpPr>
        <p:spPr>
          <a:xfrm>
            <a:off x="5060945" y="1706695"/>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a:off x="5060945" y="3376348"/>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38"/>
          <p:cNvGrpSpPr/>
          <p:nvPr/>
        </p:nvGrpSpPr>
        <p:grpSpPr>
          <a:xfrm>
            <a:off x="1286277" y="1958156"/>
            <a:ext cx="457192" cy="411483"/>
            <a:chOff x="2112900" y="3098900"/>
            <a:chExt cx="257225" cy="226850"/>
          </a:xfrm>
        </p:grpSpPr>
        <p:sp>
          <p:nvSpPr>
            <p:cNvPr id="539" name="Google Shape;539;p38"/>
            <p:cNvSpPr/>
            <p:nvPr/>
          </p:nvSpPr>
          <p:spPr>
            <a:xfrm>
              <a:off x="2156375" y="3250125"/>
              <a:ext cx="57775" cy="60150"/>
            </a:xfrm>
            <a:custGeom>
              <a:rect b="b" l="l" r="r" t="t"/>
              <a:pathLst>
                <a:path extrusionOk="0" h="2406" w="2311">
                  <a:moveTo>
                    <a:pt x="1691" y="1"/>
                  </a:moveTo>
                  <a:lnTo>
                    <a:pt x="1691" y="453"/>
                  </a:lnTo>
                  <a:lnTo>
                    <a:pt x="1167" y="906"/>
                  </a:lnTo>
                  <a:cubicBezTo>
                    <a:pt x="1072" y="834"/>
                    <a:pt x="929" y="810"/>
                    <a:pt x="786" y="810"/>
                  </a:cubicBezTo>
                  <a:cubicBezTo>
                    <a:pt x="357" y="810"/>
                    <a:pt x="0" y="1167"/>
                    <a:pt x="0" y="1596"/>
                  </a:cubicBezTo>
                  <a:cubicBezTo>
                    <a:pt x="0" y="2049"/>
                    <a:pt x="357" y="2406"/>
                    <a:pt x="786" y="2406"/>
                  </a:cubicBezTo>
                  <a:cubicBezTo>
                    <a:pt x="1239" y="2406"/>
                    <a:pt x="1596" y="2049"/>
                    <a:pt x="1596" y="1596"/>
                  </a:cubicBezTo>
                  <a:cubicBezTo>
                    <a:pt x="1596" y="1525"/>
                    <a:pt x="1596" y="1429"/>
                    <a:pt x="1572" y="1358"/>
                  </a:cubicBezTo>
                  <a:lnTo>
                    <a:pt x="2191" y="834"/>
                  </a:lnTo>
                  <a:cubicBezTo>
                    <a:pt x="2263" y="763"/>
                    <a:pt x="2310" y="691"/>
                    <a:pt x="2310" y="596"/>
                  </a:cubicBezTo>
                  <a:lnTo>
                    <a:pt x="231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a:off x="2133150" y="3098900"/>
              <a:ext cx="55400" cy="55400"/>
            </a:xfrm>
            <a:custGeom>
              <a:rect b="b" l="l" r="r" t="t"/>
              <a:pathLst>
                <a:path extrusionOk="0" h="2216" w="2216">
                  <a:moveTo>
                    <a:pt x="1096" y="1"/>
                  </a:moveTo>
                  <a:cubicBezTo>
                    <a:pt x="501" y="1"/>
                    <a:pt x="1" y="501"/>
                    <a:pt x="1" y="1120"/>
                  </a:cubicBezTo>
                  <a:cubicBezTo>
                    <a:pt x="1" y="1739"/>
                    <a:pt x="501" y="2215"/>
                    <a:pt x="1096" y="2215"/>
                  </a:cubicBezTo>
                  <a:cubicBezTo>
                    <a:pt x="1715" y="2215"/>
                    <a:pt x="2215" y="1739"/>
                    <a:pt x="2215" y="1120"/>
                  </a:cubicBezTo>
                  <a:cubicBezTo>
                    <a:pt x="2215" y="501"/>
                    <a:pt x="1715" y="1"/>
                    <a:pt x="10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p:nvPr/>
          </p:nvSpPr>
          <p:spPr>
            <a:xfrm>
              <a:off x="2295100" y="3098900"/>
              <a:ext cx="55375" cy="55400"/>
            </a:xfrm>
            <a:custGeom>
              <a:rect b="b" l="l" r="r" t="t"/>
              <a:pathLst>
                <a:path extrusionOk="0" h="2216" w="2215">
                  <a:moveTo>
                    <a:pt x="1096" y="1"/>
                  </a:moveTo>
                  <a:cubicBezTo>
                    <a:pt x="500" y="1"/>
                    <a:pt x="0" y="501"/>
                    <a:pt x="0" y="1120"/>
                  </a:cubicBezTo>
                  <a:cubicBezTo>
                    <a:pt x="0" y="1739"/>
                    <a:pt x="500" y="2215"/>
                    <a:pt x="1096" y="2215"/>
                  </a:cubicBezTo>
                  <a:cubicBezTo>
                    <a:pt x="1715" y="2215"/>
                    <a:pt x="2215" y="1739"/>
                    <a:pt x="2215" y="1120"/>
                  </a:cubicBezTo>
                  <a:cubicBezTo>
                    <a:pt x="2215" y="501"/>
                    <a:pt x="1715" y="1"/>
                    <a:pt x="10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8"/>
            <p:cNvSpPr/>
            <p:nvPr/>
          </p:nvSpPr>
          <p:spPr>
            <a:xfrm>
              <a:off x="2214125" y="3109025"/>
              <a:ext cx="55400" cy="55400"/>
            </a:xfrm>
            <a:custGeom>
              <a:rect b="b" l="l" r="r" t="t"/>
              <a:pathLst>
                <a:path extrusionOk="0" h="2216" w="2216">
                  <a:moveTo>
                    <a:pt x="1096" y="1"/>
                  </a:moveTo>
                  <a:cubicBezTo>
                    <a:pt x="500" y="1"/>
                    <a:pt x="0" y="501"/>
                    <a:pt x="0" y="1120"/>
                  </a:cubicBezTo>
                  <a:cubicBezTo>
                    <a:pt x="0" y="1715"/>
                    <a:pt x="500" y="2215"/>
                    <a:pt x="1096" y="2215"/>
                  </a:cubicBezTo>
                  <a:cubicBezTo>
                    <a:pt x="1715" y="2215"/>
                    <a:pt x="2215" y="1715"/>
                    <a:pt x="2215" y="1120"/>
                  </a:cubicBezTo>
                  <a:cubicBezTo>
                    <a:pt x="2215" y="501"/>
                    <a:pt x="1715" y="1"/>
                    <a:pt x="10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
            <p:cNvSpPr/>
            <p:nvPr/>
          </p:nvSpPr>
          <p:spPr>
            <a:xfrm>
              <a:off x="2269500" y="3250125"/>
              <a:ext cx="57775" cy="60150"/>
            </a:xfrm>
            <a:custGeom>
              <a:rect b="b" l="l" r="r" t="t"/>
              <a:pathLst>
                <a:path extrusionOk="0" h="2406" w="2311">
                  <a:moveTo>
                    <a:pt x="0" y="1"/>
                  </a:moveTo>
                  <a:lnTo>
                    <a:pt x="0" y="596"/>
                  </a:lnTo>
                  <a:cubicBezTo>
                    <a:pt x="0" y="691"/>
                    <a:pt x="24" y="763"/>
                    <a:pt x="95" y="834"/>
                  </a:cubicBezTo>
                  <a:lnTo>
                    <a:pt x="738" y="1358"/>
                  </a:lnTo>
                  <a:cubicBezTo>
                    <a:pt x="714" y="1429"/>
                    <a:pt x="691" y="1525"/>
                    <a:pt x="691" y="1596"/>
                  </a:cubicBezTo>
                  <a:cubicBezTo>
                    <a:pt x="691" y="2049"/>
                    <a:pt x="1048" y="2406"/>
                    <a:pt x="1500" y="2406"/>
                  </a:cubicBezTo>
                  <a:cubicBezTo>
                    <a:pt x="1953" y="2406"/>
                    <a:pt x="2310" y="2049"/>
                    <a:pt x="2310" y="1596"/>
                  </a:cubicBezTo>
                  <a:cubicBezTo>
                    <a:pt x="2310" y="1167"/>
                    <a:pt x="1953" y="810"/>
                    <a:pt x="1500" y="810"/>
                  </a:cubicBezTo>
                  <a:cubicBezTo>
                    <a:pt x="1357" y="810"/>
                    <a:pt x="1238" y="834"/>
                    <a:pt x="1119" y="906"/>
                  </a:cubicBezTo>
                  <a:lnTo>
                    <a:pt x="595" y="453"/>
                  </a:lnTo>
                  <a:lnTo>
                    <a:pt x="59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a:off x="2221275" y="3250125"/>
              <a:ext cx="40500" cy="75625"/>
            </a:xfrm>
            <a:custGeom>
              <a:rect b="b" l="l" r="r" t="t"/>
              <a:pathLst>
                <a:path extrusionOk="0" h="3025" w="1620">
                  <a:moveTo>
                    <a:pt x="524" y="1"/>
                  </a:moveTo>
                  <a:lnTo>
                    <a:pt x="524" y="1453"/>
                  </a:lnTo>
                  <a:cubicBezTo>
                    <a:pt x="214" y="1572"/>
                    <a:pt x="0" y="1882"/>
                    <a:pt x="0" y="2215"/>
                  </a:cubicBezTo>
                  <a:cubicBezTo>
                    <a:pt x="0" y="2644"/>
                    <a:pt x="381" y="3025"/>
                    <a:pt x="810" y="3025"/>
                  </a:cubicBezTo>
                  <a:cubicBezTo>
                    <a:pt x="1262" y="3025"/>
                    <a:pt x="1619" y="2644"/>
                    <a:pt x="1619" y="2215"/>
                  </a:cubicBezTo>
                  <a:cubicBezTo>
                    <a:pt x="1619" y="1882"/>
                    <a:pt x="1405" y="1572"/>
                    <a:pt x="1119" y="1453"/>
                  </a:cubicBezTo>
                  <a:lnTo>
                    <a:pt x="111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2287950" y="3159025"/>
              <a:ext cx="82175" cy="66125"/>
            </a:xfrm>
            <a:custGeom>
              <a:rect b="b" l="l" r="r" t="t"/>
              <a:pathLst>
                <a:path extrusionOk="0" h="2645" w="3287">
                  <a:moveTo>
                    <a:pt x="262" y="1"/>
                  </a:moveTo>
                  <a:cubicBezTo>
                    <a:pt x="167" y="49"/>
                    <a:pt x="72" y="144"/>
                    <a:pt x="0" y="215"/>
                  </a:cubicBezTo>
                  <a:cubicBezTo>
                    <a:pt x="405" y="668"/>
                    <a:pt x="667" y="1263"/>
                    <a:pt x="667" y="1930"/>
                  </a:cubicBezTo>
                  <a:lnTo>
                    <a:pt x="667" y="2644"/>
                  </a:lnTo>
                  <a:lnTo>
                    <a:pt x="3001" y="2644"/>
                  </a:lnTo>
                  <a:cubicBezTo>
                    <a:pt x="3168" y="2644"/>
                    <a:pt x="3287" y="2501"/>
                    <a:pt x="3287" y="2335"/>
                  </a:cubicBezTo>
                  <a:lnTo>
                    <a:pt x="3287" y="1525"/>
                  </a:lnTo>
                  <a:cubicBezTo>
                    <a:pt x="3287" y="906"/>
                    <a:pt x="3001" y="334"/>
                    <a:pt x="2525" y="1"/>
                  </a:cubicBezTo>
                  <a:cubicBezTo>
                    <a:pt x="2215" y="263"/>
                    <a:pt x="1810" y="430"/>
                    <a:pt x="1382" y="430"/>
                  </a:cubicBezTo>
                  <a:cubicBezTo>
                    <a:pt x="953" y="430"/>
                    <a:pt x="548" y="263"/>
                    <a:pt x="2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2112900" y="3159025"/>
              <a:ext cx="82800" cy="66125"/>
            </a:xfrm>
            <a:custGeom>
              <a:rect b="b" l="l" r="r" t="t"/>
              <a:pathLst>
                <a:path extrusionOk="0" h="2645" w="3312">
                  <a:moveTo>
                    <a:pt x="787" y="1"/>
                  </a:moveTo>
                  <a:cubicBezTo>
                    <a:pt x="310" y="334"/>
                    <a:pt x="1" y="906"/>
                    <a:pt x="1" y="1525"/>
                  </a:cubicBezTo>
                  <a:lnTo>
                    <a:pt x="1" y="2335"/>
                  </a:lnTo>
                  <a:cubicBezTo>
                    <a:pt x="1" y="2501"/>
                    <a:pt x="144" y="2644"/>
                    <a:pt x="310" y="2644"/>
                  </a:cubicBezTo>
                  <a:lnTo>
                    <a:pt x="2644" y="2644"/>
                  </a:lnTo>
                  <a:lnTo>
                    <a:pt x="2644" y="1930"/>
                  </a:lnTo>
                  <a:cubicBezTo>
                    <a:pt x="2644" y="1263"/>
                    <a:pt x="2882" y="668"/>
                    <a:pt x="3311" y="215"/>
                  </a:cubicBezTo>
                  <a:cubicBezTo>
                    <a:pt x="3216" y="144"/>
                    <a:pt x="3144" y="49"/>
                    <a:pt x="3049" y="1"/>
                  </a:cubicBezTo>
                  <a:cubicBezTo>
                    <a:pt x="2739" y="263"/>
                    <a:pt x="2335" y="430"/>
                    <a:pt x="1906" y="430"/>
                  </a:cubicBezTo>
                  <a:cubicBezTo>
                    <a:pt x="1477" y="430"/>
                    <a:pt x="1072" y="263"/>
                    <a:pt x="7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2193875" y="3168575"/>
              <a:ext cx="95275" cy="66100"/>
            </a:xfrm>
            <a:custGeom>
              <a:rect b="b" l="l" r="r" t="t"/>
              <a:pathLst>
                <a:path extrusionOk="0" h="2644" w="3811">
                  <a:moveTo>
                    <a:pt x="786" y="0"/>
                  </a:moveTo>
                  <a:cubicBezTo>
                    <a:pt x="310" y="357"/>
                    <a:pt x="1" y="929"/>
                    <a:pt x="1" y="1548"/>
                  </a:cubicBezTo>
                  <a:lnTo>
                    <a:pt x="1" y="2358"/>
                  </a:lnTo>
                  <a:cubicBezTo>
                    <a:pt x="1" y="2524"/>
                    <a:pt x="143" y="2643"/>
                    <a:pt x="310" y="2643"/>
                  </a:cubicBezTo>
                  <a:lnTo>
                    <a:pt x="3525" y="2643"/>
                  </a:lnTo>
                  <a:cubicBezTo>
                    <a:pt x="3692" y="2643"/>
                    <a:pt x="3811" y="2524"/>
                    <a:pt x="3811" y="2358"/>
                  </a:cubicBezTo>
                  <a:lnTo>
                    <a:pt x="3811" y="1548"/>
                  </a:lnTo>
                  <a:cubicBezTo>
                    <a:pt x="3811" y="929"/>
                    <a:pt x="3525" y="357"/>
                    <a:pt x="3049" y="0"/>
                  </a:cubicBezTo>
                  <a:cubicBezTo>
                    <a:pt x="2739" y="286"/>
                    <a:pt x="2334" y="452"/>
                    <a:pt x="1906" y="452"/>
                  </a:cubicBezTo>
                  <a:cubicBezTo>
                    <a:pt x="1477" y="452"/>
                    <a:pt x="1072" y="286"/>
                    <a:pt x="7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38"/>
          <p:cNvGrpSpPr/>
          <p:nvPr/>
        </p:nvGrpSpPr>
        <p:grpSpPr>
          <a:xfrm>
            <a:off x="1286266" y="3604940"/>
            <a:ext cx="457208" cy="457203"/>
            <a:chOff x="2662425" y="2663700"/>
            <a:chExt cx="217325" cy="216725"/>
          </a:xfrm>
        </p:grpSpPr>
        <p:sp>
          <p:nvSpPr>
            <p:cNvPr id="549" name="Google Shape;549;p38"/>
            <p:cNvSpPr/>
            <p:nvPr/>
          </p:nvSpPr>
          <p:spPr>
            <a:xfrm>
              <a:off x="2841625" y="2829200"/>
              <a:ext cx="38125" cy="38125"/>
            </a:xfrm>
            <a:custGeom>
              <a:rect b="b" l="l" r="r" t="t"/>
              <a:pathLst>
                <a:path extrusionOk="0" h="1525" w="1525">
                  <a:moveTo>
                    <a:pt x="263" y="1"/>
                  </a:moveTo>
                  <a:cubicBezTo>
                    <a:pt x="120" y="1"/>
                    <a:pt x="1" y="120"/>
                    <a:pt x="1" y="263"/>
                  </a:cubicBezTo>
                  <a:lnTo>
                    <a:pt x="1" y="1287"/>
                  </a:lnTo>
                  <a:cubicBezTo>
                    <a:pt x="1" y="1430"/>
                    <a:pt x="120" y="1525"/>
                    <a:pt x="263" y="1525"/>
                  </a:cubicBezTo>
                  <a:lnTo>
                    <a:pt x="1287" y="1525"/>
                  </a:lnTo>
                  <a:cubicBezTo>
                    <a:pt x="1430" y="1525"/>
                    <a:pt x="1525" y="1430"/>
                    <a:pt x="1525" y="1287"/>
                  </a:cubicBezTo>
                  <a:lnTo>
                    <a:pt x="1525" y="263"/>
                  </a:lnTo>
                  <a:cubicBezTo>
                    <a:pt x="1525" y="120"/>
                    <a:pt x="1430" y="1"/>
                    <a:pt x="1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p:nvPr/>
          </p:nvSpPr>
          <p:spPr>
            <a:xfrm>
              <a:off x="2841625" y="2778600"/>
              <a:ext cx="38125" cy="38125"/>
            </a:xfrm>
            <a:custGeom>
              <a:rect b="b" l="l" r="r" t="t"/>
              <a:pathLst>
                <a:path extrusionOk="0" h="1525" w="1525">
                  <a:moveTo>
                    <a:pt x="263" y="1"/>
                  </a:moveTo>
                  <a:cubicBezTo>
                    <a:pt x="120" y="1"/>
                    <a:pt x="1" y="96"/>
                    <a:pt x="1" y="239"/>
                  </a:cubicBezTo>
                  <a:lnTo>
                    <a:pt x="1" y="1263"/>
                  </a:lnTo>
                  <a:cubicBezTo>
                    <a:pt x="1" y="1406"/>
                    <a:pt x="120" y="1525"/>
                    <a:pt x="263" y="1525"/>
                  </a:cubicBezTo>
                  <a:lnTo>
                    <a:pt x="1287" y="1525"/>
                  </a:lnTo>
                  <a:cubicBezTo>
                    <a:pt x="1430" y="1525"/>
                    <a:pt x="1525" y="1406"/>
                    <a:pt x="1525" y="1263"/>
                  </a:cubicBezTo>
                  <a:lnTo>
                    <a:pt x="1525" y="239"/>
                  </a:lnTo>
                  <a:cubicBezTo>
                    <a:pt x="1525" y="96"/>
                    <a:pt x="1430" y="1"/>
                    <a:pt x="1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2841625" y="2727400"/>
              <a:ext cx="38125" cy="38125"/>
            </a:xfrm>
            <a:custGeom>
              <a:rect b="b" l="l" r="r" t="t"/>
              <a:pathLst>
                <a:path extrusionOk="0" h="1525" w="1525">
                  <a:moveTo>
                    <a:pt x="263" y="1"/>
                  </a:moveTo>
                  <a:cubicBezTo>
                    <a:pt x="120" y="1"/>
                    <a:pt x="1" y="120"/>
                    <a:pt x="1" y="263"/>
                  </a:cubicBezTo>
                  <a:lnTo>
                    <a:pt x="1" y="1263"/>
                  </a:lnTo>
                  <a:cubicBezTo>
                    <a:pt x="1" y="1406"/>
                    <a:pt x="120" y="1525"/>
                    <a:pt x="263" y="1525"/>
                  </a:cubicBezTo>
                  <a:lnTo>
                    <a:pt x="1287" y="1525"/>
                  </a:lnTo>
                  <a:cubicBezTo>
                    <a:pt x="1430" y="1525"/>
                    <a:pt x="1525" y="1406"/>
                    <a:pt x="1525" y="1263"/>
                  </a:cubicBezTo>
                  <a:lnTo>
                    <a:pt x="1525" y="263"/>
                  </a:lnTo>
                  <a:cubicBezTo>
                    <a:pt x="1525" y="120"/>
                    <a:pt x="1430" y="1"/>
                    <a:pt x="1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a:off x="2790425" y="2803600"/>
              <a:ext cx="38125" cy="38725"/>
            </a:xfrm>
            <a:custGeom>
              <a:rect b="b" l="l" r="r" t="t"/>
              <a:pathLst>
                <a:path extrusionOk="0" h="1549" w="1525">
                  <a:moveTo>
                    <a:pt x="263" y="1"/>
                  </a:moveTo>
                  <a:cubicBezTo>
                    <a:pt x="120" y="1"/>
                    <a:pt x="1" y="120"/>
                    <a:pt x="1" y="263"/>
                  </a:cubicBezTo>
                  <a:lnTo>
                    <a:pt x="1" y="1287"/>
                  </a:lnTo>
                  <a:cubicBezTo>
                    <a:pt x="1" y="1430"/>
                    <a:pt x="120" y="1549"/>
                    <a:pt x="263" y="1549"/>
                  </a:cubicBezTo>
                  <a:lnTo>
                    <a:pt x="1263" y="1549"/>
                  </a:lnTo>
                  <a:cubicBezTo>
                    <a:pt x="1406" y="1549"/>
                    <a:pt x="1525" y="1430"/>
                    <a:pt x="1525" y="1287"/>
                  </a:cubicBezTo>
                  <a:lnTo>
                    <a:pt x="1525" y="263"/>
                  </a:lnTo>
                  <a:cubicBezTo>
                    <a:pt x="1525" y="120"/>
                    <a:pt x="1406" y="1"/>
                    <a:pt x="12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2790425" y="2753000"/>
              <a:ext cx="38125" cy="38125"/>
            </a:xfrm>
            <a:custGeom>
              <a:rect b="b" l="l" r="r" t="t"/>
              <a:pathLst>
                <a:path extrusionOk="0" h="1525" w="1525">
                  <a:moveTo>
                    <a:pt x="263" y="1"/>
                  </a:moveTo>
                  <a:cubicBezTo>
                    <a:pt x="120" y="1"/>
                    <a:pt x="1" y="120"/>
                    <a:pt x="1" y="239"/>
                  </a:cubicBezTo>
                  <a:lnTo>
                    <a:pt x="1" y="1263"/>
                  </a:lnTo>
                  <a:cubicBezTo>
                    <a:pt x="1" y="1406"/>
                    <a:pt x="120" y="1525"/>
                    <a:pt x="263" y="1525"/>
                  </a:cubicBezTo>
                  <a:lnTo>
                    <a:pt x="1263" y="1525"/>
                  </a:lnTo>
                  <a:cubicBezTo>
                    <a:pt x="1406" y="1525"/>
                    <a:pt x="1525" y="1406"/>
                    <a:pt x="1525" y="1263"/>
                  </a:cubicBezTo>
                  <a:lnTo>
                    <a:pt x="1525" y="239"/>
                  </a:lnTo>
                  <a:cubicBezTo>
                    <a:pt x="1525" y="120"/>
                    <a:pt x="1406" y="1"/>
                    <a:pt x="12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2790425" y="2701800"/>
              <a:ext cx="38125" cy="38125"/>
            </a:xfrm>
            <a:custGeom>
              <a:rect b="b" l="l" r="r" t="t"/>
              <a:pathLst>
                <a:path extrusionOk="0" h="1525" w="1525">
                  <a:moveTo>
                    <a:pt x="263" y="1"/>
                  </a:moveTo>
                  <a:cubicBezTo>
                    <a:pt x="120" y="1"/>
                    <a:pt x="1" y="120"/>
                    <a:pt x="1" y="263"/>
                  </a:cubicBezTo>
                  <a:lnTo>
                    <a:pt x="1" y="1287"/>
                  </a:lnTo>
                  <a:cubicBezTo>
                    <a:pt x="1" y="1429"/>
                    <a:pt x="120" y="1525"/>
                    <a:pt x="263" y="1525"/>
                  </a:cubicBezTo>
                  <a:lnTo>
                    <a:pt x="1263" y="1525"/>
                  </a:lnTo>
                  <a:cubicBezTo>
                    <a:pt x="1406" y="1525"/>
                    <a:pt x="1525" y="1429"/>
                    <a:pt x="1525" y="1287"/>
                  </a:cubicBezTo>
                  <a:lnTo>
                    <a:pt x="1525" y="263"/>
                  </a:lnTo>
                  <a:cubicBezTo>
                    <a:pt x="1525" y="120"/>
                    <a:pt x="1406" y="1"/>
                    <a:pt x="12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2841625" y="2676200"/>
              <a:ext cx="38125" cy="38725"/>
            </a:xfrm>
            <a:custGeom>
              <a:rect b="b" l="l" r="r" t="t"/>
              <a:pathLst>
                <a:path extrusionOk="0" h="1549" w="1525">
                  <a:moveTo>
                    <a:pt x="263" y="1"/>
                  </a:moveTo>
                  <a:cubicBezTo>
                    <a:pt x="120" y="1"/>
                    <a:pt x="1" y="120"/>
                    <a:pt x="1" y="262"/>
                  </a:cubicBezTo>
                  <a:lnTo>
                    <a:pt x="1" y="1287"/>
                  </a:lnTo>
                  <a:cubicBezTo>
                    <a:pt x="1" y="1429"/>
                    <a:pt x="120" y="1548"/>
                    <a:pt x="263" y="1548"/>
                  </a:cubicBezTo>
                  <a:lnTo>
                    <a:pt x="1287" y="1548"/>
                  </a:lnTo>
                  <a:cubicBezTo>
                    <a:pt x="1430" y="1548"/>
                    <a:pt x="1525" y="1429"/>
                    <a:pt x="1525" y="1287"/>
                  </a:cubicBezTo>
                  <a:lnTo>
                    <a:pt x="1525" y="262"/>
                  </a:lnTo>
                  <a:cubicBezTo>
                    <a:pt x="1525" y="120"/>
                    <a:pt x="1430" y="1"/>
                    <a:pt x="1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2662425" y="2663700"/>
              <a:ext cx="114925" cy="216725"/>
            </a:xfrm>
            <a:custGeom>
              <a:rect b="b" l="l" r="r" t="t"/>
              <a:pathLst>
                <a:path extrusionOk="0" h="8669" w="4597">
                  <a:moveTo>
                    <a:pt x="3644" y="0"/>
                  </a:moveTo>
                  <a:cubicBezTo>
                    <a:pt x="3549" y="0"/>
                    <a:pt x="3430" y="72"/>
                    <a:pt x="3406" y="191"/>
                  </a:cubicBezTo>
                  <a:lnTo>
                    <a:pt x="3287" y="667"/>
                  </a:lnTo>
                  <a:cubicBezTo>
                    <a:pt x="3001" y="739"/>
                    <a:pt x="2739" y="858"/>
                    <a:pt x="2477" y="1001"/>
                  </a:cubicBezTo>
                  <a:lnTo>
                    <a:pt x="2072" y="739"/>
                  </a:lnTo>
                  <a:cubicBezTo>
                    <a:pt x="2030" y="722"/>
                    <a:pt x="1988" y="714"/>
                    <a:pt x="1948" y="714"/>
                  </a:cubicBezTo>
                  <a:cubicBezTo>
                    <a:pt x="1875" y="714"/>
                    <a:pt x="1809" y="740"/>
                    <a:pt x="1763" y="786"/>
                  </a:cubicBezTo>
                  <a:lnTo>
                    <a:pt x="786" y="1739"/>
                  </a:lnTo>
                  <a:cubicBezTo>
                    <a:pt x="715" y="1834"/>
                    <a:pt x="691" y="1953"/>
                    <a:pt x="763" y="2048"/>
                  </a:cubicBezTo>
                  <a:lnTo>
                    <a:pt x="1001" y="2477"/>
                  </a:lnTo>
                  <a:cubicBezTo>
                    <a:pt x="858" y="2739"/>
                    <a:pt x="739" y="3001"/>
                    <a:pt x="667" y="3287"/>
                  </a:cubicBezTo>
                  <a:lnTo>
                    <a:pt x="191" y="3406"/>
                  </a:lnTo>
                  <a:cubicBezTo>
                    <a:pt x="72" y="3430"/>
                    <a:pt x="1" y="3525"/>
                    <a:pt x="1" y="3644"/>
                  </a:cubicBezTo>
                  <a:lnTo>
                    <a:pt x="1" y="5001"/>
                  </a:lnTo>
                  <a:cubicBezTo>
                    <a:pt x="1" y="5121"/>
                    <a:pt x="72" y="5240"/>
                    <a:pt x="191" y="5263"/>
                  </a:cubicBezTo>
                  <a:lnTo>
                    <a:pt x="667" y="5382"/>
                  </a:lnTo>
                  <a:cubicBezTo>
                    <a:pt x="739" y="5668"/>
                    <a:pt x="858" y="5930"/>
                    <a:pt x="1001" y="6192"/>
                  </a:cubicBezTo>
                  <a:lnTo>
                    <a:pt x="763" y="6597"/>
                  </a:lnTo>
                  <a:cubicBezTo>
                    <a:pt x="691" y="6692"/>
                    <a:pt x="715" y="6835"/>
                    <a:pt x="786" y="6907"/>
                  </a:cubicBezTo>
                  <a:lnTo>
                    <a:pt x="1763" y="7883"/>
                  </a:lnTo>
                  <a:cubicBezTo>
                    <a:pt x="1804" y="7925"/>
                    <a:pt x="1862" y="7950"/>
                    <a:pt x="1926" y="7950"/>
                  </a:cubicBezTo>
                  <a:cubicBezTo>
                    <a:pt x="1973" y="7950"/>
                    <a:pt x="2023" y="7937"/>
                    <a:pt x="2072" y="7907"/>
                  </a:cubicBezTo>
                  <a:lnTo>
                    <a:pt x="2477" y="7669"/>
                  </a:lnTo>
                  <a:cubicBezTo>
                    <a:pt x="2739" y="7812"/>
                    <a:pt x="3001" y="7931"/>
                    <a:pt x="3287" y="8002"/>
                  </a:cubicBezTo>
                  <a:lnTo>
                    <a:pt x="3406" y="8478"/>
                  </a:lnTo>
                  <a:cubicBezTo>
                    <a:pt x="3430" y="8574"/>
                    <a:pt x="3549" y="8669"/>
                    <a:pt x="3644" y="8669"/>
                  </a:cubicBezTo>
                  <a:lnTo>
                    <a:pt x="4335" y="8669"/>
                  </a:lnTo>
                  <a:cubicBezTo>
                    <a:pt x="4478" y="8669"/>
                    <a:pt x="4597" y="8550"/>
                    <a:pt x="4597" y="8407"/>
                  </a:cubicBezTo>
                  <a:lnTo>
                    <a:pt x="4597" y="6025"/>
                  </a:lnTo>
                  <a:cubicBezTo>
                    <a:pt x="4597" y="5883"/>
                    <a:pt x="4478" y="5787"/>
                    <a:pt x="4335" y="5787"/>
                  </a:cubicBezTo>
                  <a:cubicBezTo>
                    <a:pt x="3549" y="5787"/>
                    <a:pt x="2882" y="5121"/>
                    <a:pt x="2882" y="4335"/>
                  </a:cubicBezTo>
                  <a:cubicBezTo>
                    <a:pt x="2882" y="3525"/>
                    <a:pt x="3549" y="2882"/>
                    <a:pt x="4335" y="2882"/>
                  </a:cubicBezTo>
                  <a:cubicBezTo>
                    <a:pt x="4478" y="2882"/>
                    <a:pt x="4597" y="2763"/>
                    <a:pt x="4597" y="2644"/>
                  </a:cubicBezTo>
                  <a:lnTo>
                    <a:pt x="4597" y="262"/>
                  </a:lnTo>
                  <a:cubicBezTo>
                    <a:pt x="4597" y="120"/>
                    <a:pt x="4478" y="0"/>
                    <a:pt x="43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38"/>
          <p:cNvGrpSpPr/>
          <p:nvPr/>
        </p:nvGrpSpPr>
        <p:grpSpPr>
          <a:xfrm>
            <a:off x="5298699" y="1935307"/>
            <a:ext cx="438904" cy="457197"/>
            <a:chOff x="5992300" y="3527575"/>
            <a:chExt cx="220300" cy="227450"/>
          </a:xfrm>
        </p:grpSpPr>
        <p:sp>
          <p:nvSpPr>
            <p:cNvPr id="558" name="Google Shape;558;p38"/>
            <p:cNvSpPr/>
            <p:nvPr/>
          </p:nvSpPr>
          <p:spPr>
            <a:xfrm>
              <a:off x="5992300" y="3527575"/>
              <a:ext cx="92900" cy="227450"/>
            </a:xfrm>
            <a:custGeom>
              <a:rect b="b" l="l" r="r" t="t"/>
              <a:pathLst>
                <a:path extrusionOk="0" h="9098" w="3716">
                  <a:moveTo>
                    <a:pt x="3191" y="0"/>
                  </a:moveTo>
                  <a:cubicBezTo>
                    <a:pt x="2882" y="0"/>
                    <a:pt x="2643" y="238"/>
                    <a:pt x="2643" y="548"/>
                  </a:cubicBezTo>
                  <a:lnTo>
                    <a:pt x="2643" y="905"/>
                  </a:lnTo>
                  <a:cubicBezTo>
                    <a:pt x="2643" y="595"/>
                    <a:pt x="2405" y="357"/>
                    <a:pt x="2119" y="357"/>
                  </a:cubicBezTo>
                  <a:cubicBezTo>
                    <a:pt x="1834" y="357"/>
                    <a:pt x="1596" y="595"/>
                    <a:pt x="1596" y="905"/>
                  </a:cubicBezTo>
                  <a:lnTo>
                    <a:pt x="1596" y="5525"/>
                  </a:lnTo>
                  <a:cubicBezTo>
                    <a:pt x="2096" y="5668"/>
                    <a:pt x="2477" y="6120"/>
                    <a:pt x="2477" y="6668"/>
                  </a:cubicBezTo>
                  <a:cubicBezTo>
                    <a:pt x="2477" y="6811"/>
                    <a:pt x="2358" y="6930"/>
                    <a:pt x="2215" y="6930"/>
                  </a:cubicBezTo>
                  <a:cubicBezTo>
                    <a:pt x="2072" y="6930"/>
                    <a:pt x="1953" y="6811"/>
                    <a:pt x="1953" y="6668"/>
                  </a:cubicBezTo>
                  <a:cubicBezTo>
                    <a:pt x="1953" y="6311"/>
                    <a:pt x="1667" y="6049"/>
                    <a:pt x="1334" y="6049"/>
                  </a:cubicBezTo>
                  <a:cubicBezTo>
                    <a:pt x="1167" y="6049"/>
                    <a:pt x="1048" y="5930"/>
                    <a:pt x="1048" y="5763"/>
                  </a:cubicBezTo>
                  <a:lnTo>
                    <a:pt x="1048" y="3548"/>
                  </a:lnTo>
                  <a:cubicBezTo>
                    <a:pt x="1048" y="3263"/>
                    <a:pt x="810" y="3024"/>
                    <a:pt x="524" y="3024"/>
                  </a:cubicBezTo>
                  <a:cubicBezTo>
                    <a:pt x="238" y="3024"/>
                    <a:pt x="0" y="3263"/>
                    <a:pt x="0" y="3548"/>
                  </a:cubicBezTo>
                  <a:lnTo>
                    <a:pt x="0" y="6097"/>
                  </a:lnTo>
                  <a:cubicBezTo>
                    <a:pt x="0" y="6930"/>
                    <a:pt x="381" y="7716"/>
                    <a:pt x="1048" y="8216"/>
                  </a:cubicBezTo>
                  <a:lnTo>
                    <a:pt x="1048" y="8811"/>
                  </a:lnTo>
                  <a:cubicBezTo>
                    <a:pt x="1048" y="8978"/>
                    <a:pt x="1167" y="9097"/>
                    <a:pt x="1334" y="9097"/>
                  </a:cubicBezTo>
                  <a:lnTo>
                    <a:pt x="3453" y="9097"/>
                  </a:lnTo>
                  <a:cubicBezTo>
                    <a:pt x="3596" y="9097"/>
                    <a:pt x="3715" y="8978"/>
                    <a:pt x="3715" y="8811"/>
                  </a:cubicBezTo>
                  <a:lnTo>
                    <a:pt x="3715" y="548"/>
                  </a:lnTo>
                  <a:cubicBezTo>
                    <a:pt x="3715" y="238"/>
                    <a:pt x="3477" y="0"/>
                    <a:pt x="31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6178625" y="3647825"/>
              <a:ext cx="18500" cy="47050"/>
            </a:xfrm>
            <a:custGeom>
              <a:rect b="b" l="l" r="r" t="t"/>
              <a:pathLst>
                <a:path extrusionOk="0" h="1882" w="740">
                  <a:moveTo>
                    <a:pt x="215" y="1"/>
                  </a:moveTo>
                  <a:cubicBezTo>
                    <a:pt x="96" y="1"/>
                    <a:pt x="1" y="120"/>
                    <a:pt x="1" y="239"/>
                  </a:cubicBezTo>
                  <a:cubicBezTo>
                    <a:pt x="1" y="358"/>
                    <a:pt x="96" y="453"/>
                    <a:pt x="215" y="453"/>
                  </a:cubicBezTo>
                  <a:lnTo>
                    <a:pt x="311" y="453"/>
                  </a:lnTo>
                  <a:lnTo>
                    <a:pt x="311" y="1644"/>
                  </a:lnTo>
                  <a:cubicBezTo>
                    <a:pt x="311" y="1763"/>
                    <a:pt x="406" y="1882"/>
                    <a:pt x="525" y="1882"/>
                  </a:cubicBezTo>
                  <a:cubicBezTo>
                    <a:pt x="644" y="1882"/>
                    <a:pt x="739" y="1763"/>
                    <a:pt x="739" y="1644"/>
                  </a:cubicBezTo>
                  <a:lnTo>
                    <a:pt x="739" y="239"/>
                  </a:lnTo>
                  <a:cubicBezTo>
                    <a:pt x="739" y="120"/>
                    <a:pt x="644" y="1"/>
                    <a:pt x="5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6138750" y="3647825"/>
              <a:ext cx="30975" cy="47050"/>
            </a:xfrm>
            <a:custGeom>
              <a:rect b="b" l="l" r="r" t="t"/>
              <a:pathLst>
                <a:path extrusionOk="0" h="1882" w="1239">
                  <a:moveTo>
                    <a:pt x="620" y="453"/>
                  </a:moveTo>
                  <a:cubicBezTo>
                    <a:pt x="715" y="453"/>
                    <a:pt x="810" y="524"/>
                    <a:pt x="810" y="620"/>
                  </a:cubicBezTo>
                  <a:lnTo>
                    <a:pt x="810" y="1263"/>
                  </a:lnTo>
                  <a:cubicBezTo>
                    <a:pt x="810" y="1358"/>
                    <a:pt x="715" y="1429"/>
                    <a:pt x="620" y="1429"/>
                  </a:cubicBezTo>
                  <a:cubicBezTo>
                    <a:pt x="524" y="1429"/>
                    <a:pt x="453" y="1358"/>
                    <a:pt x="453" y="1263"/>
                  </a:cubicBezTo>
                  <a:lnTo>
                    <a:pt x="453" y="620"/>
                  </a:lnTo>
                  <a:cubicBezTo>
                    <a:pt x="453" y="524"/>
                    <a:pt x="524" y="453"/>
                    <a:pt x="620" y="453"/>
                  </a:cubicBezTo>
                  <a:close/>
                  <a:moveTo>
                    <a:pt x="620" y="1"/>
                  </a:moveTo>
                  <a:cubicBezTo>
                    <a:pt x="286" y="1"/>
                    <a:pt x="0" y="286"/>
                    <a:pt x="0" y="620"/>
                  </a:cubicBezTo>
                  <a:lnTo>
                    <a:pt x="0" y="1263"/>
                  </a:lnTo>
                  <a:cubicBezTo>
                    <a:pt x="0" y="1596"/>
                    <a:pt x="286" y="1882"/>
                    <a:pt x="620" y="1882"/>
                  </a:cubicBezTo>
                  <a:cubicBezTo>
                    <a:pt x="977" y="1882"/>
                    <a:pt x="1239" y="1596"/>
                    <a:pt x="1239" y="1263"/>
                  </a:cubicBezTo>
                  <a:lnTo>
                    <a:pt x="1239" y="620"/>
                  </a:lnTo>
                  <a:cubicBezTo>
                    <a:pt x="1239" y="286"/>
                    <a:pt x="977" y="1"/>
                    <a:pt x="6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6099450" y="3647825"/>
              <a:ext cx="30975" cy="47050"/>
            </a:xfrm>
            <a:custGeom>
              <a:rect b="b" l="l" r="r" t="t"/>
              <a:pathLst>
                <a:path extrusionOk="0" h="1882" w="1239">
                  <a:moveTo>
                    <a:pt x="620" y="453"/>
                  </a:moveTo>
                  <a:cubicBezTo>
                    <a:pt x="715" y="453"/>
                    <a:pt x="786" y="524"/>
                    <a:pt x="786" y="620"/>
                  </a:cubicBezTo>
                  <a:lnTo>
                    <a:pt x="786" y="1263"/>
                  </a:lnTo>
                  <a:cubicBezTo>
                    <a:pt x="786" y="1358"/>
                    <a:pt x="715" y="1429"/>
                    <a:pt x="620" y="1429"/>
                  </a:cubicBezTo>
                  <a:cubicBezTo>
                    <a:pt x="525" y="1429"/>
                    <a:pt x="429" y="1358"/>
                    <a:pt x="429" y="1263"/>
                  </a:cubicBezTo>
                  <a:lnTo>
                    <a:pt x="429" y="620"/>
                  </a:lnTo>
                  <a:cubicBezTo>
                    <a:pt x="429" y="524"/>
                    <a:pt x="525" y="453"/>
                    <a:pt x="620" y="453"/>
                  </a:cubicBezTo>
                  <a:close/>
                  <a:moveTo>
                    <a:pt x="620" y="1"/>
                  </a:moveTo>
                  <a:cubicBezTo>
                    <a:pt x="263" y="1"/>
                    <a:pt x="1" y="286"/>
                    <a:pt x="1" y="620"/>
                  </a:cubicBezTo>
                  <a:lnTo>
                    <a:pt x="1" y="1263"/>
                  </a:lnTo>
                  <a:cubicBezTo>
                    <a:pt x="1" y="1596"/>
                    <a:pt x="263" y="1882"/>
                    <a:pt x="620" y="1882"/>
                  </a:cubicBezTo>
                  <a:cubicBezTo>
                    <a:pt x="953" y="1882"/>
                    <a:pt x="1239" y="1596"/>
                    <a:pt x="1239" y="1263"/>
                  </a:cubicBezTo>
                  <a:lnTo>
                    <a:pt x="1239" y="620"/>
                  </a:lnTo>
                  <a:cubicBezTo>
                    <a:pt x="1215" y="286"/>
                    <a:pt x="953" y="1"/>
                    <a:pt x="6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a:off x="6138750" y="3707950"/>
              <a:ext cx="19075" cy="47075"/>
            </a:xfrm>
            <a:custGeom>
              <a:rect b="b" l="l" r="r" t="t"/>
              <a:pathLst>
                <a:path extrusionOk="0" h="1883" w="763">
                  <a:moveTo>
                    <a:pt x="239" y="1"/>
                  </a:moveTo>
                  <a:cubicBezTo>
                    <a:pt x="119" y="1"/>
                    <a:pt x="0" y="120"/>
                    <a:pt x="0" y="239"/>
                  </a:cubicBezTo>
                  <a:cubicBezTo>
                    <a:pt x="0" y="358"/>
                    <a:pt x="119" y="453"/>
                    <a:pt x="239" y="453"/>
                  </a:cubicBezTo>
                  <a:lnTo>
                    <a:pt x="310" y="453"/>
                  </a:lnTo>
                  <a:lnTo>
                    <a:pt x="310" y="1644"/>
                  </a:lnTo>
                  <a:cubicBezTo>
                    <a:pt x="310" y="1763"/>
                    <a:pt x="405" y="1882"/>
                    <a:pt x="524" y="1882"/>
                  </a:cubicBezTo>
                  <a:cubicBezTo>
                    <a:pt x="667" y="1882"/>
                    <a:pt x="762" y="1763"/>
                    <a:pt x="762" y="1644"/>
                  </a:cubicBezTo>
                  <a:lnTo>
                    <a:pt x="762" y="239"/>
                  </a:lnTo>
                  <a:cubicBezTo>
                    <a:pt x="762" y="120"/>
                    <a:pt x="667" y="1"/>
                    <a:pt x="5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6166725" y="3707950"/>
              <a:ext cx="30400" cy="47075"/>
            </a:xfrm>
            <a:custGeom>
              <a:rect b="b" l="l" r="r" t="t"/>
              <a:pathLst>
                <a:path extrusionOk="0" h="1883" w="1216">
                  <a:moveTo>
                    <a:pt x="620" y="453"/>
                  </a:moveTo>
                  <a:cubicBezTo>
                    <a:pt x="691" y="453"/>
                    <a:pt x="787" y="525"/>
                    <a:pt x="787" y="620"/>
                  </a:cubicBezTo>
                  <a:lnTo>
                    <a:pt x="787" y="1263"/>
                  </a:lnTo>
                  <a:cubicBezTo>
                    <a:pt x="787" y="1358"/>
                    <a:pt x="715" y="1430"/>
                    <a:pt x="620" y="1430"/>
                  </a:cubicBezTo>
                  <a:cubicBezTo>
                    <a:pt x="501" y="1430"/>
                    <a:pt x="429" y="1358"/>
                    <a:pt x="429" y="1263"/>
                  </a:cubicBezTo>
                  <a:lnTo>
                    <a:pt x="429" y="620"/>
                  </a:lnTo>
                  <a:cubicBezTo>
                    <a:pt x="429" y="525"/>
                    <a:pt x="525" y="453"/>
                    <a:pt x="620" y="453"/>
                  </a:cubicBezTo>
                  <a:close/>
                  <a:moveTo>
                    <a:pt x="620" y="1"/>
                  </a:moveTo>
                  <a:cubicBezTo>
                    <a:pt x="263" y="1"/>
                    <a:pt x="1" y="287"/>
                    <a:pt x="1" y="620"/>
                  </a:cubicBezTo>
                  <a:lnTo>
                    <a:pt x="1" y="1263"/>
                  </a:lnTo>
                  <a:cubicBezTo>
                    <a:pt x="1" y="1596"/>
                    <a:pt x="263" y="1882"/>
                    <a:pt x="620" y="1882"/>
                  </a:cubicBezTo>
                  <a:cubicBezTo>
                    <a:pt x="953" y="1882"/>
                    <a:pt x="1215" y="1596"/>
                    <a:pt x="1215" y="1263"/>
                  </a:cubicBezTo>
                  <a:lnTo>
                    <a:pt x="1215" y="620"/>
                  </a:lnTo>
                  <a:cubicBezTo>
                    <a:pt x="1215" y="287"/>
                    <a:pt x="953" y="1"/>
                    <a:pt x="6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6099450" y="3707950"/>
              <a:ext cx="30975" cy="47075"/>
            </a:xfrm>
            <a:custGeom>
              <a:rect b="b" l="l" r="r" t="t"/>
              <a:pathLst>
                <a:path extrusionOk="0" h="1883" w="1239">
                  <a:moveTo>
                    <a:pt x="620" y="453"/>
                  </a:moveTo>
                  <a:cubicBezTo>
                    <a:pt x="715" y="453"/>
                    <a:pt x="786" y="525"/>
                    <a:pt x="786" y="620"/>
                  </a:cubicBezTo>
                  <a:lnTo>
                    <a:pt x="786" y="1263"/>
                  </a:lnTo>
                  <a:cubicBezTo>
                    <a:pt x="786" y="1358"/>
                    <a:pt x="715" y="1430"/>
                    <a:pt x="620" y="1430"/>
                  </a:cubicBezTo>
                  <a:cubicBezTo>
                    <a:pt x="525" y="1430"/>
                    <a:pt x="429" y="1358"/>
                    <a:pt x="429" y="1263"/>
                  </a:cubicBezTo>
                  <a:lnTo>
                    <a:pt x="429" y="620"/>
                  </a:lnTo>
                  <a:cubicBezTo>
                    <a:pt x="429" y="525"/>
                    <a:pt x="525" y="453"/>
                    <a:pt x="620" y="453"/>
                  </a:cubicBezTo>
                  <a:close/>
                  <a:moveTo>
                    <a:pt x="620" y="1"/>
                  </a:moveTo>
                  <a:cubicBezTo>
                    <a:pt x="263" y="1"/>
                    <a:pt x="1" y="287"/>
                    <a:pt x="1" y="620"/>
                  </a:cubicBezTo>
                  <a:lnTo>
                    <a:pt x="1" y="1263"/>
                  </a:lnTo>
                  <a:cubicBezTo>
                    <a:pt x="1" y="1596"/>
                    <a:pt x="263" y="1882"/>
                    <a:pt x="620" y="1882"/>
                  </a:cubicBezTo>
                  <a:cubicBezTo>
                    <a:pt x="953" y="1882"/>
                    <a:pt x="1239" y="1596"/>
                    <a:pt x="1239" y="1263"/>
                  </a:cubicBezTo>
                  <a:lnTo>
                    <a:pt x="1239" y="620"/>
                  </a:lnTo>
                  <a:cubicBezTo>
                    <a:pt x="1215" y="287"/>
                    <a:pt x="953" y="1"/>
                    <a:pt x="6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6099450" y="3587700"/>
              <a:ext cx="18475" cy="47050"/>
            </a:xfrm>
            <a:custGeom>
              <a:rect b="b" l="l" r="r" t="t"/>
              <a:pathLst>
                <a:path extrusionOk="0" h="1882" w="739">
                  <a:moveTo>
                    <a:pt x="215" y="0"/>
                  </a:moveTo>
                  <a:cubicBezTo>
                    <a:pt x="96" y="0"/>
                    <a:pt x="1" y="96"/>
                    <a:pt x="1" y="238"/>
                  </a:cubicBezTo>
                  <a:cubicBezTo>
                    <a:pt x="1" y="358"/>
                    <a:pt x="96" y="453"/>
                    <a:pt x="215" y="453"/>
                  </a:cubicBezTo>
                  <a:lnTo>
                    <a:pt x="286" y="453"/>
                  </a:lnTo>
                  <a:lnTo>
                    <a:pt x="286" y="1644"/>
                  </a:lnTo>
                  <a:cubicBezTo>
                    <a:pt x="286" y="1763"/>
                    <a:pt x="405" y="1882"/>
                    <a:pt x="525" y="1882"/>
                  </a:cubicBezTo>
                  <a:cubicBezTo>
                    <a:pt x="644" y="1882"/>
                    <a:pt x="739" y="1763"/>
                    <a:pt x="739" y="1644"/>
                  </a:cubicBezTo>
                  <a:lnTo>
                    <a:pt x="739" y="238"/>
                  </a:lnTo>
                  <a:cubicBezTo>
                    <a:pt x="739" y="96"/>
                    <a:pt x="644" y="0"/>
                    <a:pt x="5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6126850" y="3587700"/>
              <a:ext cx="30975" cy="47050"/>
            </a:xfrm>
            <a:custGeom>
              <a:rect b="b" l="l" r="r" t="t"/>
              <a:pathLst>
                <a:path extrusionOk="0" h="1882" w="1239">
                  <a:moveTo>
                    <a:pt x="619" y="453"/>
                  </a:moveTo>
                  <a:cubicBezTo>
                    <a:pt x="715" y="453"/>
                    <a:pt x="786" y="524"/>
                    <a:pt x="786" y="619"/>
                  </a:cubicBezTo>
                  <a:lnTo>
                    <a:pt x="786" y="1262"/>
                  </a:lnTo>
                  <a:cubicBezTo>
                    <a:pt x="786" y="1358"/>
                    <a:pt x="715" y="1429"/>
                    <a:pt x="619" y="1429"/>
                  </a:cubicBezTo>
                  <a:cubicBezTo>
                    <a:pt x="524" y="1429"/>
                    <a:pt x="453" y="1358"/>
                    <a:pt x="453" y="1262"/>
                  </a:cubicBezTo>
                  <a:lnTo>
                    <a:pt x="453" y="619"/>
                  </a:lnTo>
                  <a:cubicBezTo>
                    <a:pt x="453" y="524"/>
                    <a:pt x="524" y="453"/>
                    <a:pt x="619" y="453"/>
                  </a:cubicBezTo>
                  <a:close/>
                  <a:moveTo>
                    <a:pt x="619" y="0"/>
                  </a:moveTo>
                  <a:cubicBezTo>
                    <a:pt x="286" y="0"/>
                    <a:pt x="0" y="286"/>
                    <a:pt x="0" y="619"/>
                  </a:cubicBezTo>
                  <a:lnTo>
                    <a:pt x="0" y="1262"/>
                  </a:lnTo>
                  <a:cubicBezTo>
                    <a:pt x="0" y="1596"/>
                    <a:pt x="286" y="1882"/>
                    <a:pt x="619" y="1882"/>
                  </a:cubicBezTo>
                  <a:cubicBezTo>
                    <a:pt x="953" y="1882"/>
                    <a:pt x="1238" y="1596"/>
                    <a:pt x="1238" y="1262"/>
                  </a:cubicBezTo>
                  <a:lnTo>
                    <a:pt x="1238" y="619"/>
                  </a:lnTo>
                  <a:cubicBezTo>
                    <a:pt x="1238" y="286"/>
                    <a:pt x="953" y="0"/>
                    <a:pt x="6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a:off x="6194125" y="3587700"/>
              <a:ext cx="18475" cy="47050"/>
            </a:xfrm>
            <a:custGeom>
              <a:rect b="b" l="l" r="r" t="t"/>
              <a:pathLst>
                <a:path extrusionOk="0" h="1882" w="739">
                  <a:moveTo>
                    <a:pt x="214" y="0"/>
                  </a:moveTo>
                  <a:cubicBezTo>
                    <a:pt x="95" y="0"/>
                    <a:pt x="0" y="96"/>
                    <a:pt x="0" y="238"/>
                  </a:cubicBezTo>
                  <a:cubicBezTo>
                    <a:pt x="0" y="358"/>
                    <a:pt x="95" y="453"/>
                    <a:pt x="214" y="453"/>
                  </a:cubicBezTo>
                  <a:lnTo>
                    <a:pt x="310" y="453"/>
                  </a:lnTo>
                  <a:lnTo>
                    <a:pt x="310" y="1644"/>
                  </a:lnTo>
                  <a:cubicBezTo>
                    <a:pt x="310" y="1763"/>
                    <a:pt x="405" y="1882"/>
                    <a:pt x="524" y="1882"/>
                  </a:cubicBezTo>
                  <a:cubicBezTo>
                    <a:pt x="643" y="1882"/>
                    <a:pt x="738" y="1763"/>
                    <a:pt x="738" y="1644"/>
                  </a:cubicBezTo>
                  <a:lnTo>
                    <a:pt x="738" y="238"/>
                  </a:lnTo>
                  <a:cubicBezTo>
                    <a:pt x="738" y="96"/>
                    <a:pt x="643" y="0"/>
                    <a:pt x="5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6166725" y="3587700"/>
              <a:ext cx="18475" cy="47050"/>
            </a:xfrm>
            <a:custGeom>
              <a:rect b="b" l="l" r="r" t="t"/>
              <a:pathLst>
                <a:path extrusionOk="0" h="1882" w="739">
                  <a:moveTo>
                    <a:pt x="215" y="0"/>
                  </a:moveTo>
                  <a:cubicBezTo>
                    <a:pt x="96" y="0"/>
                    <a:pt x="1" y="96"/>
                    <a:pt x="1" y="238"/>
                  </a:cubicBezTo>
                  <a:cubicBezTo>
                    <a:pt x="1" y="358"/>
                    <a:pt x="96" y="453"/>
                    <a:pt x="215" y="453"/>
                  </a:cubicBezTo>
                  <a:lnTo>
                    <a:pt x="286" y="453"/>
                  </a:lnTo>
                  <a:lnTo>
                    <a:pt x="286" y="1644"/>
                  </a:lnTo>
                  <a:cubicBezTo>
                    <a:pt x="286" y="1763"/>
                    <a:pt x="405" y="1882"/>
                    <a:pt x="525" y="1882"/>
                  </a:cubicBezTo>
                  <a:cubicBezTo>
                    <a:pt x="644" y="1882"/>
                    <a:pt x="739" y="1763"/>
                    <a:pt x="739" y="1644"/>
                  </a:cubicBezTo>
                  <a:lnTo>
                    <a:pt x="739" y="238"/>
                  </a:lnTo>
                  <a:cubicBezTo>
                    <a:pt x="739" y="96"/>
                    <a:pt x="644" y="0"/>
                    <a:pt x="5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6099450" y="3527575"/>
              <a:ext cx="30975" cy="46450"/>
            </a:xfrm>
            <a:custGeom>
              <a:rect b="b" l="l" r="r" t="t"/>
              <a:pathLst>
                <a:path extrusionOk="0" h="1858" w="1239">
                  <a:moveTo>
                    <a:pt x="620" y="453"/>
                  </a:moveTo>
                  <a:cubicBezTo>
                    <a:pt x="715" y="453"/>
                    <a:pt x="786" y="524"/>
                    <a:pt x="786" y="619"/>
                  </a:cubicBezTo>
                  <a:lnTo>
                    <a:pt x="786" y="1262"/>
                  </a:lnTo>
                  <a:cubicBezTo>
                    <a:pt x="786" y="1357"/>
                    <a:pt x="715" y="1429"/>
                    <a:pt x="620" y="1429"/>
                  </a:cubicBezTo>
                  <a:cubicBezTo>
                    <a:pt x="525" y="1429"/>
                    <a:pt x="429" y="1357"/>
                    <a:pt x="429" y="1262"/>
                  </a:cubicBezTo>
                  <a:lnTo>
                    <a:pt x="429" y="619"/>
                  </a:lnTo>
                  <a:cubicBezTo>
                    <a:pt x="429" y="524"/>
                    <a:pt x="525" y="453"/>
                    <a:pt x="620" y="453"/>
                  </a:cubicBezTo>
                  <a:close/>
                  <a:moveTo>
                    <a:pt x="620" y="0"/>
                  </a:moveTo>
                  <a:cubicBezTo>
                    <a:pt x="263" y="0"/>
                    <a:pt x="1" y="286"/>
                    <a:pt x="1" y="619"/>
                  </a:cubicBezTo>
                  <a:lnTo>
                    <a:pt x="1" y="1262"/>
                  </a:lnTo>
                  <a:cubicBezTo>
                    <a:pt x="1" y="1596"/>
                    <a:pt x="263" y="1858"/>
                    <a:pt x="620" y="1858"/>
                  </a:cubicBezTo>
                  <a:cubicBezTo>
                    <a:pt x="953" y="1858"/>
                    <a:pt x="1239" y="1596"/>
                    <a:pt x="1239" y="1262"/>
                  </a:cubicBezTo>
                  <a:lnTo>
                    <a:pt x="1239" y="619"/>
                  </a:lnTo>
                  <a:cubicBezTo>
                    <a:pt x="1239" y="286"/>
                    <a:pt x="953" y="0"/>
                    <a:pt x="6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6166725" y="3527575"/>
              <a:ext cx="18475" cy="46450"/>
            </a:xfrm>
            <a:custGeom>
              <a:rect b="b" l="l" r="r" t="t"/>
              <a:pathLst>
                <a:path extrusionOk="0" h="1858" w="739">
                  <a:moveTo>
                    <a:pt x="215" y="0"/>
                  </a:moveTo>
                  <a:cubicBezTo>
                    <a:pt x="96" y="0"/>
                    <a:pt x="1" y="95"/>
                    <a:pt x="1" y="238"/>
                  </a:cubicBezTo>
                  <a:cubicBezTo>
                    <a:pt x="1" y="357"/>
                    <a:pt x="96" y="453"/>
                    <a:pt x="215" y="453"/>
                  </a:cubicBezTo>
                  <a:lnTo>
                    <a:pt x="286" y="453"/>
                  </a:lnTo>
                  <a:lnTo>
                    <a:pt x="286" y="1643"/>
                  </a:lnTo>
                  <a:cubicBezTo>
                    <a:pt x="286" y="1762"/>
                    <a:pt x="405" y="1858"/>
                    <a:pt x="525" y="1858"/>
                  </a:cubicBezTo>
                  <a:cubicBezTo>
                    <a:pt x="644" y="1858"/>
                    <a:pt x="739" y="1762"/>
                    <a:pt x="739" y="1643"/>
                  </a:cubicBezTo>
                  <a:lnTo>
                    <a:pt x="739" y="238"/>
                  </a:lnTo>
                  <a:cubicBezTo>
                    <a:pt x="739" y="95"/>
                    <a:pt x="644" y="0"/>
                    <a:pt x="5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a:off x="6138750" y="3527575"/>
              <a:ext cx="19075" cy="46450"/>
            </a:xfrm>
            <a:custGeom>
              <a:rect b="b" l="l" r="r" t="t"/>
              <a:pathLst>
                <a:path extrusionOk="0" h="1858" w="763">
                  <a:moveTo>
                    <a:pt x="239" y="0"/>
                  </a:moveTo>
                  <a:cubicBezTo>
                    <a:pt x="119" y="0"/>
                    <a:pt x="0" y="95"/>
                    <a:pt x="0" y="238"/>
                  </a:cubicBezTo>
                  <a:cubicBezTo>
                    <a:pt x="0" y="357"/>
                    <a:pt x="119" y="453"/>
                    <a:pt x="239" y="453"/>
                  </a:cubicBezTo>
                  <a:lnTo>
                    <a:pt x="310" y="453"/>
                  </a:lnTo>
                  <a:lnTo>
                    <a:pt x="310" y="1643"/>
                  </a:lnTo>
                  <a:cubicBezTo>
                    <a:pt x="310" y="1762"/>
                    <a:pt x="405" y="1858"/>
                    <a:pt x="524" y="1858"/>
                  </a:cubicBezTo>
                  <a:cubicBezTo>
                    <a:pt x="667" y="1858"/>
                    <a:pt x="762" y="1762"/>
                    <a:pt x="762" y="1643"/>
                  </a:cubicBezTo>
                  <a:lnTo>
                    <a:pt x="762" y="238"/>
                  </a:lnTo>
                  <a:cubicBezTo>
                    <a:pt x="762" y="95"/>
                    <a:pt x="667" y="0"/>
                    <a:pt x="5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38"/>
          <p:cNvGrpSpPr/>
          <p:nvPr/>
        </p:nvGrpSpPr>
        <p:grpSpPr>
          <a:xfrm>
            <a:off x="5289558" y="3604951"/>
            <a:ext cx="457193" cy="457195"/>
            <a:chOff x="3205400" y="2198125"/>
            <a:chExt cx="226850" cy="225675"/>
          </a:xfrm>
        </p:grpSpPr>
        <p:sp>
          <p:nvSpPr>
            <p:cNvPr id="573" name="Google Shape;573;p38"/>
            <p:cNvSpPr/>
            <p:nvPr/>
          </p:nvSpPr>
          <p:spPr>
            <a:xfrm>
              <a:off x="3205400" y="2330900"/>
              <a:ext cx="226850" cy="92900"/>
            </a:xfrm>
            <a:custGeom>
              <a:rect b="b" l="l" r="r" t="t"/>
              <a:pathLst>
                <a:path extrusionOk="0" h="3716" w="9074">
                  <a:moveTo>
                    <a:pt x="286" y="0"/>
                  </a:moveTo>
                  <a:cubicBezTo>
                    <a:pt x="119" y="0"/>
                    <a:pt x="0" y="119"/>
                    <a:pt x="0" y="262"/>
                  </a:cubicBezTo>
                  <a:lnTo>
                    <a:pt x="0" y="2739"/>
                  </a:lnTo>
                  <a:cubicBezTo>
                    <a:pt x="0" y="3287"/>
                    <a:pt x="453" y="3715"/>
                    <a:pt x="977" y="3715"/>
                  </a:cubicBezTo>
                  <a:lnTo>
                    <a:pt x="2811" y="3715"/>
                  </a:lnTo>
                  <a:cubicBezTo>
                    <a:pt x="3430" y="3715"/>
                    <a:pt x="3977" y="3382"/>
                    <a:pt x="4263" y="2834"/>
                  </a:cubicBezTo>
                  <a:cubicBezTo>
                    <a:pt x="4311" y="2715"/>
                    <a:pt x="4430" y="2667"/>
                    <a:pt x="4525" y="2667"/>
                  </a:cubicBezTo>
                  <a:cubicBezTo>
                    <a:pt x="4644" y="2667"/>
                    <a:pt x="4763" y="2715"/>
                    <a:pt x="4811" y="2834"/>
                  </a:cubicBezTo>
                  <a:cubicBezTo>
                    <a:pt x="5097" y="3382"/>
                    <a:pt x="5644" y="3715"/>
                    <a:pt x="6264" y="3715"/>
                  </a:cubicBezTo>
                  <a:lnTo>
                    <a:pt x="8097" y="3715"/>
                  </a:lnTo>
                  <a:cubicBezTo>
                    <a:pt x="8621" y="3715"/>
                    <a:pt x="9074" y="3287"/>
                    <a:pt x="9074" y="2739"/>
                  </a:cubicBezTo>
                  <a:lnTo>
                    <a:pt x="7383" y="2739"/>
                  </a:lnTo>
                  <a:cubicBezTo>
                    <a:pt x="7049" y="2739"/>
                    <a:pt x="6764" y="2477"/>
                    <a:pt x="6764" y="2120"/>
                  </a:cubicBezTo>
                  <a:lnTo>
                    <a:pt x="6764" y="1429"/>
                  </a:lnTo>
                  <a:cubicBezTo>
                    <a:pt x="6764" y="1072"/>
                    <a:pt x="7049" y="810"/>
                    <a:pt x="7383" y="810"/>
                  </a:cubicBezTo>
                  <a:lnTo>
                    <a:pt x="9074" y="810"/>
                  </a:lnTo>
                  <a:lnTo>
                    <a:pt x="9074" y="262"/>
                  </a:lnTo>
                  <a:cubicBezTo>
                    <a:pt x="9074" y="119"/>
                    <a:pt x="8955" y="0"/>
                    <a:pt x="87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3387575" y="2364225"/>
              <a:ext cx="44675" cy="22050"/>
            </a:xfrm>
            <a:custGeom>
              <a:rect b="b" l="l" r="r" t="t"/>
              <a:pathLst>
                <a:path extrusionOk="0" h="882" w="1787">
                  <a:moveTo>
                    <a:pt x="96" y="1"/>
                  </a:moveTo>
                  <a:cubicBezTo>
                    <a:pt x="48" y="1"/>
                    <a:pt x="1" y="48"/>
                    <a:pt x="1" y="96"/>
                  </a:cubicBezTo>
                  <a:lnTo>
                    <a:pt x="1" y="787"/>
                  </a:lnTo>
                  <a:cubicBezTo>
                    <a:pt x="1" y="834"/>
                    <a:pt x="48" y="882"/>
                    <a:pt x="96" y="882"/>
                  </a:cubicBezTo>
                  <a:lnTo>
                    <a:pt x="1787" y="882"/>
                  </a:lnTo>
                  <a:lnTo>
                    <a:pt x="17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3351850" y="2198125"/>
              <a:ext cx="77425" cy="120300"/>
            </a:xfrm>
            <a:custGeom>
              <a:rect b="b" l="l" r="r" t="t"/>
              <a:pathLst>
                <a:path extrusionOk="0" h="4812" w="3097">
                  <a:moveTo>
                    <a:pt x="287" y="1"/>
                  </a:moveTo>
                  <a:cubicBezTo>
                    <a:pt x="120" y="1"/>
                    <a:pt x="1" y="167"/>
                    <a:pt x="25" y="310"/>
                  </a:cubicBezTo>
                  <a:cubicBezTo>
                    <a:pt x="96" y="763"/>
                    <a:pt x="477" y="1072"/>
                    <a:pt x="906" y="1072"/>
                  </a:cubicBezTo>
                  <a:lnTo>
                    <a:pt x="1025" y="1072"/>
                  </a:lnTo>
                  <a:lnTo>
                    <a:pt x="1858" y="4787"/>
                  </a:lnTo>
                  <a:lnTo>
                    <a:pt x="2930" y="4787"/>
                  </a:lnTo>
                  <a:cubicBezTo>
                    <a:pt x="3001" y="4787"/>
                    <a:pt x="3049" y="4787"/>
                    <a:pt x="3097" y="4811"/>
                  </a:cubicBezTo>
                  <a:lnTo>
                    <a:pt x="1930" y="715"/>
                  </a:lnTo>
                  <a:cubicBezTo>
                    <a:pt x="1811" y="310"/>
                    <a:pt x="1430" y="1"/>
                    <a:pt x="10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3208375" y="2198125"/>
              <a:ext cx="77425" cy="120300"/>
            </a:xfrm>
            <a:custGeom>
              <a:rect b="b" l="l" r="r" t="t"/>
              <a:pathLst>
                <a:path extrusionOk="0" h="4812" w="3097">
                  <a:moveTo>
                    <a:pt x="2096" y="1"/>
                  </a:moveTo>
                  <a:cubicBezTo>
                    <a:pt x="1667" y="1"/>
                    <a:pt x="1286" y="310"/>
                    <a:pt x="1167" y="715"/>
                  </a:cubicBezTo>
                  <a:lnTo>
                    <a:pt x="0" y="4811"/>
                  </a:lnTo>
                  <a:cubicBezTo>
                    <a:pt x="48" y="4787"/>
                    <a:pt x="96" y="4787"/>
                    <a:pt x="167" y="4787"/>
                  </a:cubicBezTo>
                  <a:lnTo>
                    <a:pt x="1239" y="4787"/>
                  </a:lnTo>
                  <a:lnTo>
                    <a:pt x="2072" y="1072"/>
                  </a:lnTo>
                  <a:lnTo>
                    <a:pt x="2191" y="1072"/>
                  </a:lnTo>
                  <a:cubicBezTo>
                    <a:pt x="2620" y="1072"/>
                    <a:pt x="3001" y="763"/>
                    <a:pt x="3073" y="310"/>
                  </a:cubicBezTo>
                  <a:cubicBezTo>
                    <a:pt x="3096" y="167"/>
                    <a:pt x="2977" y="1"/>
                    <a:pt x="2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9"/>
          <p:cNvSpPr/>
          <p:nvPr/>
        </p:nvSpPr>
        <p:spPr>
          <a:xfrm>
            <a:off x="4010574" y="1754025"/>
            <a:ext cx="1122900" cy="11229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a:off x="6576924" y="1754025"/>
            <a:ext cx="1122900" cy="11229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9"/>
          <p:cNvSpPr/>
          <p:nvPr/>
        </p:nvSpPr>
        <p:spPr>
          <a:xfrm>
            <a:off x="1444187" y="1754025"/>
            <a:ext cx="1122900" cy="11229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9"/>
          <p:cNvSpPr txBox="1"/>
          <p:nvPr>
            <p:ph type="title"/>
          </p:nvPr>
        </p:nvSpPr>
        <p:spPr>
          <a:xfrm>
            <a:off x="863400" y="597425"/>
            <a:ext cx="7417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Simple Steps</a:t>
            </a:r>
            <a:endParaRPr/>
          </a:p>
        </p:txBody>
      </p:sp>
      <p:sp>
        <p:nvSpPr>
          <p:cNvPr id="585" name="Google Shape;585;p39"/>
          <p:cNvSpPr/>
          <p:nvPr/>
        </p:nvSpPr>
        <p:spPr>
          <a:xfrm>
            <a:off x="1444175" y="2126175"/>
            <a:ext cx="1122900" cy="37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6"/>
                </a:solidFill>
                <a:latin typeface="Poppins"/>
                <a:ea typeface="Poppins"/>
                <a:cs typeface="Poppins"/>
                <a:sym typeface="Poppins"/>
              </a:rPr>
              <a:t>1</a:t>
            </a:r>
            <a:endParaRPr b="1" sz="3000">
              <a:solidFill>
                <a:schemeClr val="accent6"/>
              </a:solidFill>
              <a:latin typeface="Poppins"/>
              <a:ea typeface="Poppins"/>
              <a:cs typeface="Poppins"/>
              <a:sym typeface="Poppins"/>
            </a:endParaRPr>
          </a:p>
        </p:txBody>
      </p:sp>
      <p:sp>
        <p:nvSpPr>
          <p:cNvPr id="586" name="Google Shape;586;p39"/>
          <p:cNvSpPr txBox="1"/>
          <p:nvPr/>
        </p:nvSpPr>
        <p:spPr>
          <a:xfrm>
            <a:off x="1138050" y="2975425"/>
            <a:ext cx="1735200" cy="37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lt1"/>
                </a:solidFill>
                <a:latin typeface="Poppins"/>
                <a:ea typeface="Poppins"/>
                <a:cs typeface="Poppins"/>
                <a:sym typeface="Poppins"/>
              </a:rPr>
              <a:t>Scan QR</a:t>
            </a:r>
            <a:endParaRPr b="1" sz="2000">
              <a:solidFill>
                <a:schemeClr val="lt1"/>
              </a:solidFill>
              <a:latin typeface="Poppins"/>
              <a:ea typeface="Poppins"/>
              <a:cs typeface="Poppins"/>
              <a:sym typeface="Poppins"/>
            </a:endParaRPr>
          </a:p>
        </p:txBody>
      </p:sp>
      <p:sp>
        <p:nvSpPr>
          <p:cNvPr id="587" name="Google Shape;587;p39"/>
          <p:cNvSpPr txBox="1"/>
          <p:nvPr/>
        </p:nvSpPr>
        <p:spPr>
          <a:xfrm>
            <a:off x="1138050" y="3474726"/>
            <a:ext cx="1735200" cy="903000"/>
          </a:xfrm>
          <a:prstGeom prst="rect">
            <a:avLst/>
          </a:prstGeom>
          <a:noFill/>
          <a:ln>
            <a:noFill/>
          </a:ln>
        </p:spPr>
        <p:txBody>
          <a:bodyPr anchorCtr="0" anchor="t" bIns="0" lIns="91425" spcFirstLastPara="1" rIns="91425" wrap="square" tIns="0">
            <a:noAutofit/>
          </a:bodyPr>
          <a:lstStyle/>
          <a:p>
            <a:pPr indent="0" lvl="0" marL="0" rtl="0" algn="just">
              <a:spcBef>
                <a:spcPts val="0"/>
              </a:spcBef>
              <a:spcAft>
                <a:spcPts val="0"/>
              </a:spcAft>
              <a:buNone/>
            </a:pPr>
            <a:r>
              <a:rPr lang="en">
                <a:solidFill>
                  <a:schemeClr val="accent6"/>
                </a:solidFill>
                <a:latin typeface="Lato"/>
                <a:ea typeface="Lato"/>
                <a:cs typeface="Lato"/>
                <a:sym typeface="Lato"/>
              </a:rPr>
              <a:t>Scan the QR code to visit the Metro AR Companion web application.</a:t>
            </a:r>
            <a:endParaRPr>
              <a:solidFill>
                <a:schemeClr val="accent6"/>
              </a:solidFill>
              <a:latin typeface="Lato"/>
              <a:ea typeface="Lato"/>
              <a:cs typeface="Lato"/>
              <a:sym typeface="Lato"/>
            </a:endParaRPr>
          </a:p>
        </p:txBody>
      </p:sp>
      <p:sp>
        <p:nvSpPr>
          <p:cNvPr id="588" name="Google Shape;588;p39"/>
          <p:cNvSpPr/>
          <p:nvPr/>
        </p:nvSpPr>
        <p:spPr>
          <a:xfrm>
            <a:off x="4010550" y="2126175"/>
            <a:ext cx="1122900" cy="37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6"/>
                </a:solidFill>
                <a:latin typeface="Poppins"/>
                <a:ea typeface="Poppins"/>
                <a:cs typeface="Poppins"/>
                <a:sym typeface="Poppins"/>
              </a:rPr>
              <a:t>2</a:t>
            </a:r>
            <a:endParaRPr b="1" sz="3000">
              <a:solidFill>
                <a:schemeClr val="accent6"/>
              </a:solidFill>
              <a:latin typeface="Poppins"/>
              <a:ea typeface="Poppins"/>
              <a:cs typeface="Poppins"/>
              <a:sym typeface="Poppins"/>
            </a:endParaRPr>
          </a:p>
        </p:txBody>
      </p:sp>
      <p:sp>
        <p:nvSpPr>
          <p:cNvPr id="589" name="Google Shape;589;p39"/>
          <p:cNvSpPr txBox="1"/>
          <p:nvPr/>
        </p:nvSpPr>
        <p:spPr>
          <a:xfrm>
            <a:off x="3551900" y="2975425"/>
            <a:ext cx="2063100" cy="37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lt1"/>
                </a:solidFill>
                <a:latin typeface="Poppins"/>
                <a:ea typeface="Poppins"/>
                <a:cs typeface="Poppins"/>
                <a:sym typeface="Poppins"/>
              </a:rPr>
              <a:t>Point at Card</a:t>
            </a:r>
            <a:endParaRPr b="1" sz="2000">
              <a:solidFill>
                <a:schemeClr val="lt1"/>
              </a:solidFill>
              <a:latin typeface="Poppins"/>
              <a:ea typeface="Poppins"/>
              <a:cs typeface="Poppins"/>
              <a:sym typeface="Poppins"/>
            </a:endParaRPr>
          </a:p>
        </p:txBody>
      </p:sp>
      <p:sp>
        <p:nvSpPr>
          <p:cNvPr id="590" name="Google Shape;590;p39"/>
          <p:cNvSpPr txBox="1"/>
          <p:nvPr/>
        </p:nvSpPr>
        <p:spPr>
          <a:xfrm>
            <a:off x="3704400" y="3474726"/>
            <a:ext cx="1735200" cy="903000"/>
          </a:xfrm>
          <a:prstGeom prst="rect">
            <a:avLst/>
          </a:prstGeom>
          <a:noFill/>
          <a:ln>
            <a:noFill/>
          </a:ln>
        </p:spPr>
        <p:txBody>
          <a:bodyPr anchorCtr="0" anchor="t" bIns="0" lIns="91425" spcFirstLastPara="1" rIns="91425" wrap="square" tIns="0">
            <a:noAutofit/>
          </a:bodyPr>
          <a:lstStyle/>
          <a:p>
            <a:pPr indent="0" lvl="0" marL="0" rtl="0" algn="just">
              <a:spcBef>
                <a:spcPts val="0"/>
              </a:spcBef>
              <a:spcAft>
                <a:spcPts val="0"/>
              </a:spcAft>
              <a:buNone/>
            </a:pPr>
            <a:r>
              <a:rPr lang="en">
                <a:solidFill>
                  <a:schemeClr val="accent6"/>
                </a:solidFill>
                <a:latin typeface="Lato"/>
                <a:ea typeface="Lato"/>
                <a:cs typeface="Lato"/>
                <a:sym typeface="Lato"/>
              </a:rPr>
              <a:t>Point your camera at the Metro Card to get a high quality AR map render.</a:t>
            </a:r>
            <a:endParaRPr>
              <a:solidFill>
                <a:schemeClr val="accent6"/>
              </a:solidFill>
              <a:latin typeface="Lato"/>
              <a:ea typeface="Lato"/>
              <a:cs typeface="Lato"/>
              <a:sym typeface="Lato"/>
            </a:endParaRPr>
          </a:p>
        </p:txBody>
      </p:sp>
      <p:sp>
        <p:nvSpPr>
          <p:cNvPr id="591" name="Google Shape;591;p39"/>
          <p:cNvSpPr/>
          <p:nvPr/>
        </p:nvSpPr>
        <p:spPr>
          <a:xfrm>
            <a:off x="6576925" y="2126175"/>
            <a:ext cx="1122900" cy="37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6"/>
                </a:solidFill>
                <a:latin typeface="Poppins"/>
                <a:ea typeface="Poppins"/>
                <a:cs typeface="Poppins"/>
                <a:sym typeface="Poppins"/>
              </a:rPr>
              <a:t>3</a:t>
            </a:r>
            <a:endParaRPr b="1" sz="3000">
              <a:solidFill>
                <a:schemeClr val="accent6"/>
              </a:solidFill>
              <a:latin typeface="Poppins"/>
              <a:ea typeface="Poppins"/>
              <a:cs typeface="Poppins"/>
              <a:sym typeface="Poppins"/>
            </a:endParaRPr>
          </a:p>
        </p:txBody>
      </p:sp>
      <p:sp>
        <p:nvSpPr>
          <p:cNvPr id="592" name="Google Shape;592;p39"/>
          <p:cNvSpPr txBox="1"/>
          <p:nvPr/>
        </p:nvSpPr>
        <p:spPr>
          <a:xfrm>
            <a:off x="6270775" y="2975425"/>
            <a:ext cx="1735200" cy="37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lt1"/>
                </a:solidFill>
                <a:latin typeface="Poppins"/>
                <a:ea typeface="Poppins"/>
                <a:cs typeface="Poppins"/>
                <a:sym typeface="Poppins"/>
              </a:rPr>
              <a:t>Interact</a:t>
            </a:r>
            <a:endParaRPr b="1" sz="2000">
              <a:solidFill>
                <a:schemeClr val="lt1"/>
              </a:solidFill>
              <a:latin typeface="Poppins"/>
              <a:ea typeface="Poppins"/>
              <a:cs typeface="Poppins"/>
              <a:sym typeface="Poppins"/>
            </a:endParaRPr>
          </a:p>
        </p:txBody>
      </p:sp>
      <p:sp>
        <p:nvSpPr>
          <p:cNvPr id="593" name="Google Shape;593;p39"/>
          <p:cNvSpPr txBox="1"/>
          <p:nvPr/>
        </p:nvSpPr>
        <p:spPr>
          <a:xfrm>
            <a:off x="6270775" y="3474726"/>
            <a:ext cx="1735200" cy="903000"/>
          </a:xfrm>
          <a:prstGeom prst="rect">
            <a:avLst/>
          </a:prstGeom>
          <a:noFill/>
          <a:ln>
            <a:noFill/>
          </a:ln>
        </p:spPr>
        <p:txBody>
          <a:bodyPr anchorCtr="0" anchor="t" bIns="0" lIns="91425" spcFirstLastPara="1" rIns="91425" wrap="square" tIns="0">
            <a:noAutofit/>
          </a:bodyPr>
          <a:lstStyle/>
          <a:p>
            <a:pPr indent="0" lvl="0" marL="0" rtl="0" algn="just">
              <a:spcBef>
                <a:spcPts val="0"/>
              </a:spcBef>
              <a:spcAft>
                <a:spcPts val="0"/>
              </a:spcAft>
              <a:buNone/>
            </a:pPr>
            <a:r>
              <a:rPr lang="en">
                <a:solidFill>
                  <a:schemeClr val="accent6"/>
                </a:solidFill>
                <a:latin typeface="Lato"/>
                <a:ea typeface="Lato"/>
                <a:cs typeface="Lato"/>
                <a:sym typeface="Lato"/>
              </a:rPr>
              <a:t>You can now freely view the metro map or choose </a:t>
            </a:r>
            <a:r>
              <a:rPr lang="en">
                <a:solidFill>
                  <a:schemeClr val="accent6"/>
                </a:solidFill>
                <a:latin typeface="Lato"/>
                <a:ea typeface="Lato"/>
                <a:cs typeface="Lato"/>
                <a:sym typeface="Lato"/>
              </a:rPr>
              <a:t>the</a:t>
            </a:r>
            <a:r>
              <a:rPr lang="en">
                <a:solidFill>
                  <a:schemeClr val="accent6"/>
                </a:solidFill>
                <a:latin typeface="Lato"/>
                <a:ea typeface="Lato"/>
                <a:cs typeface="Lato"/>
                <a:sym typeface="Lato"/>
              </a:rPr>
              <a:t> station you’d like to know about.</a:t>
            </a:r>
            <a:endParaRPr>
              <a:solidFill>
                <a:schemeClr val="accent6"/>
              </a:solidFill>
              <a:latin typeface="Lato"/>
              <a:ea typeface="Lato"/>
              <a:cs typeface="Lato"/>
              <a:sym typeface="Lato"/>
            </a:endParaRPr>
          </a:p>
        </p:txBody>
      </p:sp>
      <p:cxnSp>
        <p:nvCxnSpPr>
          <p:cNvPr id="594" name="Google Shape;594;p39"/>
          <p:cNvCxnSpPr>
            <a:stCxn id="585" idx="3"/>
            <a:endCxn id="588" idx="1"/>
          </p:cNvCxnSpPr>
          <p:nvPr/>
        </p:nvCxnSpPr>
        <p:spPr>
          <a:xfrm>
            <a:off x="2567075" y="2315475"/>
            <a:ext cx="1443600" cy="0"/>
          </a:xfrm>
          <a:prstGeom prst="straightConnector1">
            <a:avLst/>
          </a:prstGeom>
          <a:noFill/>
          <a:ln cap="flat" cmpd="sng" w="19050">
            <a:solidFill>
              <a:schemeClr val="lt1"/>
            </a:solidFill>
            <a:prstDash val="solid"/>
            <a:round/>
            <a:headEnd len="med" w="med" type="none"/>
            <a:tailEnd len="med" w="med" type="none"/>
          </a:ln>
        </p:spPr>
      </p:cxnSp>
      <p:cxnSp>
        <p:nvCxnSpPr>
          <p:cNvPr id="595" name="Google Shape;595;p39"/>
          <p:cNvCxnSpPr>
            <a:stCxn id="588" idx="3"/>
            <a:endCxn id="591" idx="1"/>
          </p:cNvCxnSpPr>
          <p:nvPr/>
        </p:nvCxnSpPr>
        <p:spPr>
          <a:xfrm>
            <a:off x="5133450" y="2315475"/>
            <a:ext cx="14436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40"/>
          <p:cNvPicPr preferRelativeResize="0"/>
          <p:nvPr/>
        </p:nvPicPr>
        <p:blipFill rotWithShape="1">
          <a:blip r:embed="rId3">
            <a:alphaModFix/>
          </a:blip>
          <a:srcRect b="22851" l="0" r="5589" t="0"/>
          <a:stretch/>
        </p:blipFill>
        <p:spPr>
          <a:xfrm>
            <a:off x="3993100" y="-100"/>
            <a:ext cx="5150901" cy="5143501"/>
          </a:xfrm>
          <a:prstGeom prst="rect">
            <a:avLst/>
          </a:prstGeom>
          <a:noFill/>
          <a:ln>
            <a:noFill/>
          </a:ln>
        </p:spPr>
      </p:pic>
      <p:sp>
        <p:nvSpPr>
          <p:cNvPr id="601" name="Google Shape;601;p40"/>
          <p:cNvSpPr/>
          <p:nvPr/>
        </p:nvSpPr>
        <p:spPr>
          <a:xfrm flipH="1">
            <a:off x="3573825" y="-100"/>
            <a:ext cx="21633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0"/>
          <p:cNvSpPr/>
          <p:nvPr/>
        </p:nvSpPr>
        <p:spPr>
          <a:xfrm flipH="1">
            <a:off x="3635400" y="0"/>
            <a:ext cx="22956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3" name="Google Shape;603;p40"/>
          <p:cNvPicPr preferRelativeResize="0"/>
          <p:nvPr/>
        </p:nvPicPr>
        <p:blipFill>
          <a:blip r:embed="rId4">
            <a:alphaModFix/>
          </a:blip>
          <a:stretch>
            <a:fillRect/>
          </a:stretch>
        </p:blipFill>
        <p:spPr>
          <a:xfrm>
            <a:off x="6031325" y="3180400"/>
            <a:ext cx="3709850" cy="3709850"/>
          </a:xfrm>
          <a:prstGeom prst="rect">
            <a:avLst/>
          </a:prstGeom>
          <a:noFill/>
          <a:ln>
            <a:noFill/>
          </a:ln>
        </p:spPr>
      </p:pic>
      <p:pic>
        <p:nvPicPr>
          <p:cNvPr id="604" name="Google Shape;604;p40"/>
          <p:cNvPicPr preferRelativeResize="0"/>
          <p:nvPr/>
        </p:nvPicPr>
        <p:blipFill rotWithShape="1">
          <a:blip r:embed="rId5">
            <a:alphaModFix/>
          </a:blip>
          <a:srcRect b="0" l="0" r="-14429" t="0"/>
          <a:stretch/>
        </p:blipFill>
        <p:spPr>
          <a:xfrm flipH="1">
            <a:off x="3688302" y="-176075"/>
            <a:ext cx="1351800" cy="1181375"/>
          </a:xfrm>
          <a:prstGeom prst="rect">
            <a:avLst/>
          </a:prstGeom>
          <a:noFill/>
          <a:ln>
            <a:noFill/>
          </a:ln>
        </p:spPr>
      </p:pic>
      <p:pic>
        <p:nvPicPr>
          <p:cNvPr id="605" name="Google Shape;605;p40"/>
          <p:cNvPicPr preferRelativeResize="0"/>
          <p:nvPr/>
        </p:nvPicPr>
        <p:blipFill rotWithShape="1">
          <a:blip r:embed="rId5">
            <a:alphaModFix/>
          </a:blip>
          <a:srcRect b="18526" l="0" r="0" t="0"/>
          <a:stretch/>
        </p:blipFill>
        <p:spPr>
          <a:xfrm flipH="1">
            <a:off x="3487525" y="3952301"/>
            <a:ext cx="1450075" cy="1181375"/>
          </a:xfrm>
          <a:prstGeom prst="rect">
            <a:avLst/>
          </a:prstGeom>
          <a:noFill/>
          <a:ln>
            <a:noFill/>
          </a:ln>
        </p:spPr>
      </p:pic>
      <p:pic>
        <p:nvPicPr>
          <p:cNvPr id="606" name="Google Shape;606;p40"/>
          <p:cNvPicPr preferRelativeResize="0"/>
          <p:nvPr/>
        </p:nvPicPr>
        <p:blipFill>
          <a:blip r:embed="rId6">
            <a:alphaModFix/>
          </a:blip>
          <a:stretch>
            <a:fillRect/>
          </a:stretch>
        </p:blipFill>
        <p:spPr>
          <a:xfrm>
            <a:off x="4775675" y="1632475"/>
            <a:ext cx="161925" cy="161925"/>
          </a:xfrm>
          <a:prstGeom prst="rect">
            <a:avLst/>
          </a:prstGeom>
          <a:noFill/>
          <a:ln>
            <a:noFill/>
          </a:ln>
        </p:spPr>
      </p:pic>
      <p:pic>
        <p:nvPicPr>
          <p:cNvPr id="607" name="Google Shape;607;p40"/>
          <p:cNvPicPr preferRelativeResize="0"/>
          <p:nvPr/>
        </p:nvPicPr>
        <p:blipFill>
          <a:blip r:embed="rId6">
            <a:alphaModFix/>
          </a:blip>
          <a:stretch>
            <a:fillRect/>
          </a:stretch>
        </p:blipFill>
        <p:spPr>
          <a:xfrm>
            <a:off x="7975250" y="243350"/>
            <a:ext cx="161925" cy="161925"/>
          </a:xfrm>
          <a:prstGeom prst="rect">
            <a:avLst/>
          </a:prstGeom>
          <a:noFill/>
          <a:ln>
            <a:noFill/>
          </a:ln>
        </p:spPr>
      </p:pic>
      <p:pic>
        <p:nvPicPr>
          <p:cNvPr id="608" name="Google Shape;608;p40"/>
          <p:cNvPicPr preferRelativeResize="0"/>
          <p:nvPr/>
        </p:nvPicPr>
        <p:blipFill>
          <a:blip r:embed="rId6">
            <a:alphaModFix/>
          </a:blip>
          <a:stretch>
            <a:fillRect/>
          </a:stretch>
        </p:blipFill>
        <p:spPr>
          <a:xfrm>
            <a:off x="5105175" y="4119575"/>
            <a:ext cx="161925" cy="161925"/>
          </a:xfrm>
          <a:prstGeom prst="rect">
            <a:avLst/>
          </a:prstGeom>
          <a:noFill/>
          <a:ln>
            <a:noFill/>
          </a:ln>
        </p:spPr>
      </p:pic>
      <p:grpSp>
        <p:nvGrpSpPr>
          <p:cNvPr id="609" name="Google Shape;609;p40"/>
          <p:cNvGrpSpPr/>
          <p:nvPr/>
        </p:nvGrpSpPr>
        <p:grpSpPr>
          <a:xfrm>
            <a:off x="2349888" y="4017881"/>
            <a:ext cx="697125" cy="373800"/>
            <a:chOff x="1019875" y="4108325"/>
            <a:chExt cx="697125" cy="373800"/>
          </a:xfrm>
        </p:grpSpPr>
        <p:sp>
          <p:nvSpPr>
            <p:cNvPr id="610" name="Google Shape;610;p40"/>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0"/>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40"/>
          <p:cNvSpPr/>
          <p:nvPr/>
        </p:nvSpPr>
        <p:spPr>
          <a:xfrm>
            <a:off x="2012650" y="888127"/>
            <a:ext cx="1371600" cy="13716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5" name="Google Shape;615;p40"/>
          <p:cNvSpPr txBox="1"/>
          <p:nvPr>
            <p:ph idx="1" type="subTitle"/>
          </p:nvPr>
        </p:nvSpPr>
        <p:spPr>
          <a:xfrm flipH="1">
            <a:off x="713050" y="3222950"/>
            <a:ext cx="3970800" cy="51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lt2"/>
                </a:solidFill>
              </a:rPr>
              <a:t>The application in action</a:t>
            </a:r>
            <a:endParaRPr sz="1400"/>
          </a:p>
        </p:txBody>
      </p:sp>
      <p:sp>
        <p:nvSpPr>
          <p:cNvPr id="616" name="Google Shape;616;p40"/>
          <p:cNvSpPr txBox="1"/>
          <p:nvPr>
            <p:ph type="title"/>
          </p:nvPr>
        </p:nvSpPr>
        <p:spPr>
          <a:xfrm flipH="1">
            <a:off x="593375" y="2381150"/>
            <a:ext cx="4182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Final Build</a:t>
            </a:r>
            <a:endParaRPr>
              <a:solidFill>
                <a:schemeClr val="lt1"/>
              </a:solidFill>
            </a:endParaRPr>
          </a:p>
        </p:txBody>
      </p:sp>
      <p:sp>
        <p:nvSpPr>
          <p:cNvPr id="617" name="Google Shape;617;p40"/>
          <p:cNvSpPr txBox="1"/>
          <p:nvPr>
            <p:ph idx="2" type="title"/>
          </p:nvPr>
        </p:nvSpPr>
        <p:spPr>
          <a:xfrm flipH="1">
            <a:off x="2022550" y="1263871"/>
            <a:ext cx="1351800" cy="6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pic>
        <p:nvPicPr>
          <p:cNvPr id="622" name="Google Shape;622;p41"/>
          <p:cNvPicPr preferRelativeResize="0"/>
          <p:nvPr/>
        </p:nvPicPr>
        <p:blipFill rotWithShape="1">
          <a:blip r:embed="rId3">
            <a:alphaModFix/>
          </a:blip>
          <a:srcRect b="0" l="16519" r="16519" t="0"/>
          <a:stretch/>
        </p:blipFill>
        <p:spPr>
          <a:xfrm>
            <a:off x="1691627" y="86450"/>
            <a:ext cx="5732524" cy="4970601"/>
          </a:xfrm>
          <a:prstGeom prst="rect">
            <a:avLst/>
          </a:prstGeom>
          <a:noFill/>
          <a:ln>
            <a:noFill/>
          </a:ln>
        </p:spPr>
      </p:pic>
      <p:sp>
        <p:nvSpPr>
          <p:cNvPr id="623" name="Google Shape;623;p41"/>
          <p:cNvSpPr/>
          <p:nvPr/>
        </p:nvSpPr>
        <p:spPr>
          <a:xfrm flipH="1" rot="5400000">
            <a:off x="3713850" y="-2229452"/>
            <a:ext cx="1688100" cy="61470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flipH="1">
            <a:off x="1591925" y="0"/>
            <a:ext cx="11814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a:off x="6342475" y="0"/>
            <a:ext cx="11814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txBox="1"/>
          <p:nvPr>
            <p:ph idx="4294967295" type="title"/>
          </p:nvPr>
        </p:nvSpPr>
        <p:spPr>
          <a:xfrm>
            <a:off x="99900" y="1741975"/>
            <a:ext cx="1591800" cy="426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Metro Card</a:t>
            </a:r>
            <a:endParaRPr sz="1800">
              <a:solidFill>
                <a:schemeClr val="lt1"/>
              </a:solidFill>
            </a:endParaRPr>
          </a:p>
        </p:txBody>
      </p:sp>
      <p:sp>
        <p:nvSpPr>
          <p:cNvPr id="627" name="Google Shape;627;p41"/>
          <p:cNvSpPr txBox="1"/>
          <p:nvPr>
            <p:ph idx="4294967295" type="title"/>
          </p:nvPr>
        </p:nvSpPr>
        <p:spPr>
          <a:xfrm>
            <a:off x="7523875" y="2184900"/>
            <a:ext cx="1491900" cy="4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Metro Map</a:t>
            </a:r>
            <a:endParaRPr sz="1800">
              <a:solidFill>
                <a:schemeClr val="lt1"/>
              </a:solidFill>
            </a:endParaRPr>
          </a:p>
        </p:txBody>
      </p:sp>
      <p:sp>
        <p:nvSpPr>
          <p:cNvPr id="628" name="Google Shape;628;p41"/>
          <p:cNvSpPr txBox="1"/>
          <p:nvPr>
            <p:ph idx="4294967295" type="title"/>
          </p:nvPr>
        </p:nvSpPr>
        <p:spPr>
          <a:xfrm>
            <a:off x="-135925" y="3095400"/>
            <a:ext cx="1698300" cy="426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lt1"/>
                </a:solidFill>
              </a:rPr>
              <a:t>Interactive Stations</a:t>
            </a:r>
            <a:endParaRPr sz="1800">
              <a:solidFill>
                <a:schemeClr val="lt1"/>
              </a:solidFill>
            </a:endParaRPr>
          </a:p>
        </p:txBody>
      </p:sp>
      <p:pic>
        <p:nvPicPr>
          <p:cNvPr id="629" name="Google Shape;629;p41"/>
          <p:cNvPicPr preferRelativeResize="0"/>
          <p:nvPr/>
        </p:nvPicPr>
        <p:blipFill>
          <a:blip r:embed="rId4">
            <a:alphaModFix/>
          </a:blip>
          <a:stretch>
            <a:fillRect/>
          </a:stretch>
        </p:blipFill>
        <p:spPr>
          <a:xfrm>
            <a:off x="2476300" y="4323200"/>
            <a:ext cx="3709850" cy="3709850"/>
          </a:xfrm>
          <a:prstGeom prst="rect">
            <a:avLst/>
          </a:prstGeom>
          <a:noFill/>
          <a:ln>
            <a:noFill/>
          </a:ln>
        </p:spPr>
      </p:pic>
      <p:cxnSp>
        <p:nvCxnSpPr>
          <p:cNvPr id="630" name="Google Shape;630;p41"/>
          <p:cNvCxnSpPr>
            <a:stCxn id="626" idx="3"/>
          </p:cNvCxnSpPr>
          <p:nvPr/>
        </p:nvCxnSpPr>
        <p:spPr>
          <a:xfrm flipH="1" rot="10800000">
            <a:off x="1691700" y="885925"/>
            <a:ext cx="1835400" cy="1069500"/>
          </a:xfrm>
          <a:prstGeom prst="bentConnector3">
            <a:avLst>
              <a:gd fmla="val 50000" name="adj1"/>
            </a:avLst>
          </a:prstGeom>
          <a:noFill/>
          <a:ln cap="flat" cmpd="sng" w="19050">
            <a:solidFill>
              <a:schemeClr val="lt1"/>
            </a:solidFill>
            <a:prstDash val="solid"/>
            <a:round/>
            <a:headEnd len="med" w="med" type="none"/>
            <a:tailEnd len="med" w="med" type="none"/>
          </a:ln>
        </p:spPr>
      </p:cxnSp>
      <p:cxnSp>
        <p:nvCxnSpPr>
          <p:cNvPr id="631" name="Google Shape;631;p41"/>
          <p:cNvCxnSpPr>
            <a:stCxn id="628" idx="3"/>
          </p:cNvCxnSpPr>
          <p:nvPr/>
        </p:nvCxnSpPr>
        <p:spPr>
          <a:xfrm flipH="1" rot="10800000">
            <a:off x="1562375" y="3295650"/>
            <a:ext cx="1798200" cy="13200"/>
          </a:xfrm>
          <a:prstGeom prst="bentConnector3">
            <a:avLst>
              <a:gd fmla="val 50000" name="adj1"/>
            </a:avLst>
          </a:prstGeom>
          <a:noFill/>
          <a:ln cap="flat" cmpd="sng" w="19050">
            <a:solidFill>
              <a:schemeClr val="lt1"/>
            </a:solidFill>
            <a:prstDash val="solid"/>
            <a:round/>
            <a:headEnd len="med" w="med" type="none"/>
            <a:tailEnd len="med" w="med" type="none"/>
          </a:ln>
        </p:spPr>
      </p:cxnSp>
      <p:cxnSp>
        <p:nvCxnSpPr>
          <p:cNvPr id="632" name="Google Shape;632;p41"/>
          <p:cNvCxnSpPr>
            <a:stCxn id="627" idx="1"/>
          </p:cNvCxnSpPr>
          <p:nvPr/>
        </p:nvCxnSpPr>
        <p:spPr>
          <a:xfrm rot="10800000">
            <a:off x="6191575" y="2388150"/>
            <a:ext cx="1332300" cy="10200"/>
          </a:xfrm>
          <a:prstGeom prst="bentConnector3">
            <a:avLst>
              <a:gd fmla="val 48086" name="adj1"/>
            </a:avLst>
          </a:prstGeom>
          <a:noFill/>
          <a:ln cap="flat" cmpd="sng" w="19050">
            <a:solidFill>
              <a:schemeClr val="lt1"/>
            </a:solidFill>
            <a:prstDash val="solid"/>
            <a:round/>
            <a:headEnd len="med" w="med" type="none"/>
            <a:tailEnd len="med" w="med" type="none"/>
          </a:ln>
        </p:spPr>
      </p:cxnSp>
      <p:pic>
        <p:nvPicPr>
          <p:cNvPr id="633" name="Google Shape;633;p41"/>
          <p:cNvPicPr preferRelativeResize="0"/>
          <p:nvPr/>
        </p:nvPicPr>
        <p:blipFill>
          <a:blip r:embed="rId5">
            <a:alphaModFix/>
          </a:blip>
          <a:stretch>
            <a:fillRect/>
          </a:stretch>
        </p:blipFill>
        <p:spPr>
          <a:xfrm>
            <a:off x="6357950" y="3935675"/>
            <a:ext cx="161925" cy="161925"/>
          </a:xfrm>
          <a:prstGeom prst="rect">
            <a:avLst/>
          </a:prstGeom>
          <a:noFill/>
          <a:ln>
            <a:noFill/>
          </a:ln>
        </p:spPr>
      </p:pic>
      <p:pic>
        <p:nvPicPr>
          <p:cNvPr id="634" name="Google Shape;634;p41"/>
          <p:cNvPicPr preferRelativeResize="0"/>
          <p:nvPr/>
        </p:nvPicPr>
        <p:blipFill>
          <a:blip r:embed="rId6">
            <a:alphaModFix/>
          </a:blip>
          <a:stretch>
            <a:fillRect/>
          </a:stretch>
        </p:blipFill>
        <p:spPr>
          <a:xfrm flipH="1">
            <a:off x="1338463" y="4706850"/>
            <a:ext cx="1181400" cy="1181400"/>
          </a:xfrm>
          <a:prstGeom prst="rect">
            <a:avLst/>
          </a:prstGeom>
          <a:noFill/>
          <a:ln>
            <a:noFill/>
          </a:ln>
        </p:spPr>
      </p:pic>
      <p:pic>
        <p:nvPicPr>
          <p:cNvPr id="635" name="Google Shape;635;p41"/>
          <p:cNvPicPr preferRelativeResize="0"/>
          <p:nvPr/>
        </p:nvPicPr>
        <p:blipFill>
          <a:blip r:embed="rId5">
            <a:alphaModFix/>
          </a:blip>
          <a:stretch>
            <a:fillRect/>
          </a:stretch>
        </p:blipFill>
        <p:spPr>
          <a:xfrm>
            <a:off x="2357950" y="1389200"/>
            <a:ext cx="161925" cy="161925"/>
          </a:xfrm>
          <a:prstGeom prst="rect">
            <a:avLst/>
          </a:prstGeom>
          <a:noFill/>
          <a:ln>
            <a:noFill/>
          </a:ln>
        </p:spPr>
      </p:pic>
      <p:pic>
        <p:nvPicPr>
          <p:cNvPr id="636" name="Google Shape;636;p41"/>
          <p:cNvPicPr preferRelativeResize="0"/>
          <p:nvPr/>
        </p:nvPicPr>
        <p:blipFill>
          <a:blip r:embed="rId6">
            <a:alphaModFix/>
          </a:blip>
          <a:stretch>
            <a:fillRect/>
          </a:stretch>
        </p:blipFill>
        <p:spPr>
          <a:xfrm flipH="1">
            <a:off x="7249363" y="-51200"/>
            <a:ext cx="1181400" cy="1181400"/>
          </a:xfrm>
          <a:prstGeom prst="rect">
            <a:avLst/>
          </a:prstGeom>
          <a:noFill/>
          <a:ln>
            <a:noFill/>
          </a:ln>
        </p:spPr>
      </p:pic>
      <p:pic>
        <p:nvPicPr>
          <p:cNvPr id="637" name="Google Shape;637;p41"/>
          <p:cNvPicPr preferRelativeResize="0"/>
          <p:nvPr/>
        </p:nvPicPr>
        <p:blipFill>
          <a:blip r:embed="rId7">
            <a:alphaModFix/>
          </a:blip>
          <a:stretch>
            <a:fillRect/>
          </a:stretch>
        </p:blipFill>
        <p:spPr>
          <a:xfrm flipH="1">
            <a:off x="6739588" y="4363825"/>
            <a:ext cx="2295525" cy="2295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2"/>
          <p:cNvSpPr txBox="1"/>
          <p:nvPr>
            <p:ph idx="1" type="subTitle"/>
          </p:nvPr>
        </p:nvSpPr>
        <p:spPr>
          <a:xfrm>
            <a:off x="5111775" y="2144025"/>
            <a:ext cx="3543600" cy="1331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sz="3200">
                <a:solidFill>
                  <a:schemeClr val="dk2"/>
                </a:solidFill>
                <a:latin typeface="Poppins"/>
                <a:ea typeface="Poppins"/>
                <a:cs typeface="Poppins"/>
                <a:sym typeface="Poppins"/>
              </a:rPr>
              <a:t>Thank You</a:t>
            </a:r>
            <a:endParaRPr b="1" sz="3200">
              <a:solidFill>
                <a:schemeClr val="dk2"/>
              </a:solidFill>
              <a:latin typeface="Poppins"/>
              <a:ea typeface="Poppins"/>
              <a:cs typeface="Poppins"/>
              <a:sym typeface="Poppins"/>
            </a:endParaRPr>
          </a:p>
          <a:p>
            <a:pPr indent="0" lvl="0" marL="0" rtl="0" algn="just">
              <a:spcBef>
                <a:spcPts val="0"/>
              </a:spcBef>
              <a:spcAft>
                <a:spcPts val="0"/>
              </a:spcAft>
              <a:buNone/>
            </a:pPr>
            <a:r>
              <a:t/>
            </a:r>
            <a:endParaRPr b="1" sz="1300">
              <a:latin typeface="Poppins"/>
              <a:ea typeface="Poppins"/>
              <a:cs typeface="Poppins"/>
              <a:sym typeface="Poppins"/>
            </a:endParaRPr>
          </a:p>
          <a:p>
            <a:pPr indent="0" lvl="0" marL="0" rtl="0" algn="just">
              <a:lnSpc>
                <a:spcPct val="115000"/>
              </a:lnSpc>
              <a:spcBef>
                <a:spcPts val="0"/>
              </a:spcBef>
              <a:spcAft>
                <a:spcPts val="0"/>
              </a:spcAft>
              <a:buNone/>
            </a:pPr>
            <a:r>
              <a:rPr b="1" lang="en" sz="1300">
                <a:solidFill>
                  <a:schemeClr val="lt1"/>
                </a:solidFill>
                <a:latin typeface="Poppins"/>
                <a:ea typeface="Poppins"/>
                <a:cs typeface="Poppins"/>
                <a:sym typeface="Poppins"/>
              </a:rPr>
              <a:t>A Project By -</a:t>
            </a:r>
            <a:endParaRPr b="1" sz="1300">
              <a:solidFill>
                <a:schemeClr val="lt1"/>
              </a:solidFill>
              <a:latin typeface="Poppins"/>
              <a:ea typeface="Poppins"/>
              <a:cs typeface="Poppins"/>
              <a:sym typeface="Poppins"/>
            </a:endParaRPr>
          </a:p>
          <a:p>
            <a:pPr indent="0" lvl="0" marL="0" rtl="0" algn="just">
              <a:lnSpc>
                <a:spcPct val="115000"/>
              </a:lnSpc>
              <a:spcBef>
                <a:spcPts val="0"/>
              </a:spcBef>
              <a:spcAft>
                <a:spcPts val="0"/>
              </a:spcAft>
              <a:buNone/>
            </a:pPr>
            <a:r>
              <a:rPr b="1" lang="en" sz="1300">
                <a:solidFill>
                  <a:schemeClr val="lt1"/>
                </a:solidFill>
                <a:latin typeface="Poppins"/>
                <a:ea typeface="Poppins"/>
                <a:cs typeface="Poppins"/>
                <a:sym typeface="Poppins"/>
              </a:rPr>
              <a:t>Abhinav Patil [RA2011003010940]</a:t>
            </a:r>
            <a:endParaRPr b="1" sz="1300">
              <a:solidFill>
                <a:schemeClr val="lt1"/>
              </a:solidFill>
              <a:latin typeface="Poppins"/>
              <a:ea typeface="Poppins"/>
              <a:cs typeface="Poppins"/>
              <a:sym typeface="Poppins"/>
            </a:endParaRPr>
          </a:p>
          <a:p>
            <a:pPr indent="0" lvl="0" marL="0" rtl="0" algn="just">
              <a:lnSpc>
                <a:spcPct val="115000"/>
              </a:lnSpc>
              <a:spcBef>
                <a:spcPts val="0"/>
              </a:spcBef>
              <a:spcAft>
                <a:spcPts val="0"/>
              </a:spcAft>
              <a:buNone/>
            </a:pPr>
            <a:r>
              <a:rPr b="1" lang="en" sz="1300">
                <a:solidFill>
                  <a:schemeClr val="lt1"/>
                </a:solidFill>
                <a:latin typeface="Poppins"/>
                <a:ea typeface="Poppins"/>
                <a:cs typeface="Poppins"/>
                <a:sym typeface="Poppins"/>
              </a:rPr>
              <a:t>Arpita Singh [RA2011003010937]</a:t>
            </a:r>
            <a:endParaRPr b="1" sz="3200">
              <a:solidFill>
                <a:schemeClr val="lt1"/>
              </a:solidFill>
              <a:latin typeface="Poppins"/>
              <a:ea typeface="Poppins"/>
              <a:cs typeface="Poppins"/>
              <a:sym typeface="Poppins"/>
            </a:endParaRPr>
          </a:p>
          <a:p>
            <a:pPr indent="0" lvl="0" marL="0" rtl="0" algn="just">
              <a:spcBef>
                <a:spcPts val="0"/>
              </a:spcBef>
              <a:spcAft>
                <a:spcPts val="0"/>
              </a:spcAft>
              <a:buNone/>
            </a:pPr>
            <a:r>
              <a:t/>
            </a:r>
            <a:endParaRPr/>
          </a:p>
        </p:txBody>
      </p:sp>
      <p:grpSp>
        <p:nvGrpSpPr>
          <p:cNvPr id="643" name="Google Shape;643;p42"/>
          <p:cNvGrpSpPr/>
          <p:nvPr/>
        </p:nvGrpSpPr>
        <p:grpSpPr>
          <a:xfrm>
            <a:off x="1326955" y="1876425"/>
            <a:ext cx="3248100" cy="2350925"/>
            <a:chOff x="1066800" y="1647825"/>
            <a:chExt cx="3248100" cy="2350925"/>
          </a:xfrm>
        </p:grpSpPr>
        <p:sp>
          <p:nvSpPr>
            <p:cNvPr id="644" name="Google Shape;644;p42"/>
            <p:cNvSpPr/>
            <p:nvPr/>
          </p:nvSpPr>
          <p:spPr>
            <a:xfrm>
              <a:off x="2167050" y="3539700"/>
              <a:ext cx="1047600" cy="352500"/>
            </a:xfrm>
            <a:prstGeom prst="trapezoid">
              <a:avLst>
                <a:gd fmla="val 25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2"/>
            <p:cNvSpPr/>
            <p:nvPr/>
          </p:nvSpPr>
          <p:spPr>
            <a:xfrm>
              <a:off x="1066800" y="1647825"/>
              <a:ext cx="3248100" cy="1891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2"/>
            <p:cNvSpPr/>
            <p:nvPr/>
          </p:nvSpPr>
          <p:spPr>
            <a:xfrm>
              <a:off x="2033550" y="3894050"/>
              <a:ext cx="1314600" cy="104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7" name="Google Shape;647;p42"/>
          <p:cNvPicPr preferRelativeResize="0"/>
          <p:nvPr/>
        </p:nvPicPr>
        <p:blipFill rotWithShape="1">
          <a:blip r:embed="rId3">
            <a:alphaModFix/>
          </a:blip>
          <a:srcRect b="258" l="0" r="0" t="258"/>
          <a:stretch/>
        </p:blipFill>
        <p:spPr>
          <a:xfrm>
            <a:off x="1422243" y="1949950"/>
            <a:ext cx="3057526" cy="171985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idx="15" type="title"/>
          </p:nvPr>
        </p:nvSpPr>
        <p:spPr>
          <a:xfrm>
            <a:off x="1015800" y="749825"/>
            <a:ext cx="7417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385" name="Google Shape;385;p29"/>
          <p:cNvSpPr txBox="1"/>
          <p:nvPr>
            <p:ph type="title"/>
          </p:nvPr>
        </p:nvSpPr>
        <p:spPr>
          <a:xfrm>
            <a:off x="1839352" y="1881650"/>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Introduction</a:t>
            </a:r>
            <a:endParaRPr sz="1800"/>
          </a:p>
        </p:txBody>
      </p:sp>
      <p:sp>
        <p:nvSpPr>
          <p:cNvPr id="386" name="Google Shape;386;p29"/>
          <p:cNvSpPr txBox="1"/>
          <p:nvPr>
            <p:ph idx="1" type="subTitle"/>
          </p:nvPr>
        </p:nvSpPr>
        <p:spPr>
          <a:xfrm>
            <a:off x="1838300" y="2295500"/>
            <a:ext cx="2513100" cy="34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A foray into Augmented Reality</a:t>
            </a:r>
            <a:endParaRPr/>
          </a:p>
        </p:txBody>
      </p:sp>
      <p:sp>
        <p:nvSpPr>
          <p:cNvPr id="387" name="Google Shape;387;p29"/>
          <p:cNvSpPr txBox="1"/>
          <p:nvPr>
            <p:ph idx="3" type="title"/>
          </p:nvPr>
        </p:nvSpPr>
        <p:spPr>
          <a:xfrm>
            <a:off x="1839175" y="3212725"/>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How it works</a:t>
            </a:r>
            <a:endParaRPr sz="1800"/>
          </a:p>
        </p:txBody>
      </p:sp>
      <p:sp>
        <p:nvSpPr>
          <p:cNvPr id="388" name="Google Shape;388;p29"/>
          <p:cNvSpPr txBox="1"/>
          <p:nvPr>
            <p:ph idx="4" type="subTitle"/>
          </p:nvPr>
        </p:nvSpPr>
        <p:spPr>
          <a:xfrm>
            <a:off x="1839432" y="3626575"/>
            <a:ext cx="2513100" cy="34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A deep dive into the application</a:t>
            </a:r>
            <a:endParaRPr/>
          </a:p>
        </p:txBody>
      </p:sp>
      <p:sp>
        <p:nvSpPr>
          <p:cNvPr id="389" name="Google Shape;389;p29"/>
          <p:cNvSpPr txBox="1"/>
          <p:nvPr>
            <p:ph idx="6" type="title"/>
          </p:nvPr>
        </p:nvSpPr>
        <p:spPr>
          <a:xfrm>
            <a:off x="5862012" y="1881650"/>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Problem Statement</a:t>
            </a:r>
            <a:endParaRPr sz="1800"/>
          </a:p>
        </p:txBody>
      </p:sp>
      <p:sp>
        <p:nvSpPr>
          <p:cNvPr id="390" name="Google Shape;390;p29"/>
          <p:cNvSpPr txBox="1"/>
          <p:nvPr>
            <p:ph idx="7" type="subTitle"/>
          </p:nvPr>
        </p:nvSpPr>
        <p:spPr>
          <a:xfrm>
            <a:off x="5860450" y="2295500"/>
            <a:ext cx="2514300" cy="34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What the project intends to accomplish</a:t>
            </a:r>
            <a:endParaRPr/>
          </a:p>
        </p:txBody>
      </p:sp>
      <p:sp>
        <p:nvSpPr>
          <p:cNvPr id="391" name="Google Shape;391;p29"/>
          <p:cNvSpPr txBox="1"/>
          <p:nvPr>
            <p:ph idx="9" type="subTitle"/>
          </p:nvPr>
        </p:nvSpPr>
        <p:spPr>
          <a:xfrm>
            <a:off x="5860450" y="3626575"/>
            <a:ext cx="2514300" cy="34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application in action</a:t>
            </a:r>
            <a:endParaRPr/>
          </a:p>
        </p:txBody>
      </p:sp>
      <p:sp>
        <p:nvSpPr>
          <p:cNvPr id="392" name="Google Shape;392;p29"/>
          <p:cNvSpPr txBox="1"/>
          <p:nvPr>
            <p:ph idx="14" type="title"/>
          </p:nvPr>
        </p:nvSpPr>
        <p:spPr>
          <a:xfrm>
            <a:off x="5862000" y="3212725"/>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Build</a:t>
            </a:r>
            <a:endParaRPr/>
          </a:p>
        </p:txBody>
      </p:sp>
      <p:sp>
        <p:nvSpPr>
          <p:cNvPr id="393" name="Google Shape;393;p29"/>
          <p:cNvSpPr/>
          <p:nvPr/>
        </p:nvSpPr>
        <p:spPr>
          <a:xfrm>
            <a:off x="772616" y="1822200"/>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772616" y="3151400"/>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4793641" y="1822200"/>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4793641" y="3151400"/>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txBox="1"/>
          <p:nvPr>
            <p:ph idx="2" type="title"/>
          </p:nvPr>
        </p:nvSpPr>
        <p:spPr>
          <a:xfrm>
            <a:off x="858266" y="2108850"/>
            <a:ext cx="743100" cy="34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398" name="Google Shape;398;p29"/>
          <p:cNvSpPr txBox="1"/>
          <p:nvPr>
            <p:ph idx="5" type="title"/>
          </p:nvPr>
        </p:nvSpPr>
        <p:spPr>
          <a:xfrm>
            <a:off x="858266" y="3438050"/>
            <a:ext cx="743100" cy="34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399" name="Google Shape;399;p29"/>
          <p:cNvSpPr txBox="1"/>
          <p:nvPr>
            <p:ph idx="8" type="title"/>
          </p:nvPr>
        </p:nvSpPr>
        <p:spPr>
          <a:xfrm>
            <a:off x="4879291" y="2108850"/>
            <a:ext cx="743100" cy="34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400" name="Google Shape;400;p29"/>
          <p:cNvSpPr txBox="1"/>
          <p:nvPr>
            <p:ph idx="13" type="title"/>
          </p:nvPr>
        </p:nvSpPr>
        <p:spPr>
          <a:xfrm>
            <a:off x="4879291" y="3438050"/>
            <a:ext cx="743100" cy="34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30"/>
          <p:cNvPicPr preferRelativeResize="0"/>
          <p:nvPr/>
        </p:nvPicPr>
        <p:blipFill rotWithShape="1">
          <a:blip r:embed="rId3">
            <a:alphaModFix/>
          </a:blip>
          <a:srcRect b="22851" l="0" r="5589" t="0"/>
          <a:stretch/>
        </p:blipFill>
        <p:spPr>
          <a:xfrm>
            <a:off x="3993100" y="-100"/>
            <a:ext cx="5150901" cy="5143501"/>
          </a:xfrm>
          <a:prstGeom prst="rect">
            <a:avLst/>
          </a:prstGeom>
          <a:noFill/>
          <a:ln>
            <a:noFill/>
          </a:ln>
        </p:spPr>
      </p:pic>
      <p:sp>
        <p:nvSpPr>
          <p:cNvPr id="406" name="Google Shape;406;p30"/>
          <p:cNvSpPr/>
          <p:nvPr/>
        </p:nvSpPr>
        <p:spPr>
          <a:xfrm flipH="1">
            <a:off x="3573825" y="-100"/>
            <a:ext cx="21633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flipH="1">
            <a:off x="3635400" y="0"/>
            <a:ext cx="22956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8" name="Google Shape;408;p30"/>
          <p:cNvPicPr preferRelativeResize="0"/>
          <p:nvPr/>
        </p:nvPicPr>
        <p:blipFill>
          <a:blip r:embed="rId4">
            <a:alphaModFix/>
          </a:blip>
          <a:stretch>
            <a:fillRect/>
          </a:stretch>
        </p:blipFill>
        <p:spPr>
          <a:xfrm>
            <a:off x="6031325" y="3180400"/>
            <a:ext cx="3709850" cy="3709850"/>
          </a:xfrm>
          <a:prstGeom prst="rect">
            <a:avLst/>
          </a:prstGeom>
          <a:noFill/>
          <a:ln>
            <a:noFill/>
          </a:ln>
        </p:spPr>
      </p:pic>
      <p:pic>
        <p:nvPicPr>
          <p:cNvPr id="409" name="Google Shape;409;p30"/>
          <p:cNvPicPr preferRelativeResize="0"/>
          <p:nvPr/>
        </p:nvPicPr>
        <p:blipFill rotWithShape="1">
          <a:blip r:embed="rId5">
            <a:alphaModFix/>
          </a:blip>
          <a:srcRect b="0" l="0" r="-14429" t="0"/>
          <a:stretch/>
        </p:blipFill>
        <p:spPr>
          <a:xfrm flipH="1">
            <a:off x="3688302" y="-176075"/>
            <a:ext cx="1351800" cy="1181375"/>
          </a:xfrm>
          <a:prstGeom prst="rect">
            <a:avLst/>
          </a:prstGeom>
          <a:noFill/>
          <a:ln>
            <a:noFill/>
          </a:ln>
        </p:spPr>
      </p:pic>
      <p:pic>
        <p:nvPicPr>
          <p:cNvPr id="410" name="Google Shape;410;p30"/>
          <p:cNvPicPr preferRelativeResize="0"/>
          <p:nvPr/>
        </p:nvPicPr>
        <p:blipFill rotWithShape="1">
          <a:blip r:embed="rId5">
            <a:alphaModFix/>
          </a:blip>
          <a:srcRect b="18526" l="0" r="0" t="0"/>
          <a:stretch/>
        </p:blipFill>
        <p:spPr>
          <a:xfrm flipH="1">
            <a:off x="3487525" y="3952301"/>
            <a:ext cx="1450075" cy="1181375"/>
          </a:xfrm>
          <a:prstGeom prst="rect">
            <a:avLst/>
          </a:prstGeom>
          <a:noFill/>
          <a:ln>
            <a:noFill/>
          </a:ln>
        </p:spPr>
      </p:pic>
      <p:pic>
        <p:nvPicPr>
          <p:cNvPr id="411" name="Google Shape;411;p30"/>
          <p:cNvPicPr preferRelativeResize="0"/>
          <p:nvPr/>
        </p:nvPicPr>
        <p:blipFill>
          <a:blip r:embed="rId6">
            <a:alphaModFix/>
          </a:blip>
          <a:stretch>
            <a:fillRect/>
          </a:stretch>
        </p:blipFill>
        <p:spPr>
          <a:xfrm>
            <a:off x="4775675" y="1632475"/>
            <a:ext cx="161925" cy="161925"/>
          </a:xfrm>
          <a:prstGeom prst="rect">
            <a:avLst/>
          </a:prstGeom>
          <a:noFill/>
          <a:ln>
            <a:noFill/>
          </a:ln>
        </p:spPr>
      </p:pic>
      <p:pic>
        <p:nvPicPr>
          <p:cNvPr id="412" name="Google Shape;412;p30"/>
          <p:cNvPicPr preferRelativeResize="0"/>
          <p:nvPr/>
        </p:nvPicPr>
        <p:blipFill>
          <a:blip r:embed="rId6">
            <a:alphaModFix/>
          </a:blip>
          <a:stretch>
            <a:fillRect/>
          </a:stretch>
        </p:blipFill>
        <p:spPr>
          <a:xfrm>
            <a:off x="7975250" y="243350"/>
            <a:ext cx="161925" cy="161925"/>
          </a:xfrm>
          <a:prstGeom prst="rect">
            <a:avLst/>
          </a:prstGeom>
          <a:noFill/>
          <a:ln>
            <a:noFill/>
          </a:ln>
        </p:spPr>
      </p:pic>
      <p:pic>
        <p:nvPicPr>
          <p:cNvPr id="413" name="Google Shape;413;p30"/>
          <p:cNvPicPr preferRelativeResize="0"/>
          <p:nvPr/>
        </p:nvPicPr>
        <p:blipFill>
          <a:blip r:embed="rId6">
            <a:alphaModFix/>
          </a:blip>
          <a:stretch>
            <a:fillRect/>
          </a:stretch>
        </p:blipFill>
        <p:spPr>
          <a:xfrm>
            <a:off x="5105175" y="4119575"/>
            <a:ext cx="161925" cy="161925"/>
          </a:xfrm>
          <a:prstGeom prst="rect">
            <a:avLst/>
          </a:prstGeom>
          <a:noFill/>
          <a:ln>
            <a:noFill/>
          </a:ln>
        </p:spPr>
      </p:pic>
      <p:grpSp>
        <p:nvGrpSpPr>
          <p:cNvPr id="414" name="Google Shape;414;p30"/>
          <p:cNvGrpSpPr/>
          <p:nvPr/>
        </p:nvGrpSpPr>
        <p:grpSpPr>
          <a:xfrm>
            <a:off x="2349888" y="4017881"/>
            <a:ext cx="697125" cy="373800"/>
            <a:chOff x="1019875" y="4108325"/>
            <a:chExt cx="697125" cy="373800"/>
          </a:xfrm>
        </p:grpSpPr>
        <p:sp>
          <p:nvSpPr>
            <p:cNvPr id="415" name="Google Shape;415;p30"/>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30"/>
          <p:cNvSpPr/>
          <p:nvPr/>
        </p:nvSpPr>
        <p:spPr>
          <a:xfrm>
            <a:off x="2012650" y="888127"/>
            <a:ext cx="1371600" cy="13716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0" name="Google Shape;420;p30"/>
          <p:cNvSpPr txBox="1"/>
          <p:nvPr>
            <p:ph idx="1" type="subTitle"/>
          </p:nvPr>
        </p:nvSpPr>
        <p:spPr>
          <a:xfrm flipH="1">
            <a:off x="713050" y="3222950"/>
            <a:ext cx="3970800" cy="51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foray into Augmented Reality</a:t>
            </a:r>
            <a:endParaRPr/>
          </a:p>
        </p:txBody>
      </p:sp>
      <p:sp>
        <p:nvSpPr>
          <p:cNvPr id="421" name="Google Shape;421;p30"/>
          <p:cNvSpPr txBox="1"/>
          <p:nvPr>
            <p:ph type="title"/>
          </p:nvPr>
        </p:nvSpPr>
        <p:spPr>
          <a:xfrm flipH="1">
            <a:off x="713050" y="2381150"/>
            <a:ext cx="3970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solidFill>
                <a:schemeClr val="lt1"/>
              </a:solidFill>
            </a:endParaRPr>
          </a:p>
        </p:txBody>
      </p:sp>
      <p:sp>
        <p:nvSpPr>
          <p:cNvPr id="422" name="Google Shape;422;p30"/>
          <p:cNvSpPr txBox="1"/>
          <p:nvPr>
            <p:ph idx="2" type="title"/>
          </p:nvPr>
        </p:nvSpPr>
        <p:spPr>
          <a:xfrm flipH="1">
            <a:off x="2022550" y="1263871"/>
            <a:ext cx="1351800" cy="6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1"/>
          <p:cNvSpPr txBox="1"/>
          <p:nvPr>
            <p:ph idx="1" type="subTitle"/>
          </p:nvPr>
        </p:nvSpPr>
        <p:spPr>
          <a:xfrm>
            <a:off x="2602950" y="2530201"/>
            <a:ext cx="3938100" cy="1527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The current limitations on everyday travel has inspired this AR application that allows users to access a high quality interactive map of the CMRL using their metro card</a:t>
            </a:r>
            <a:r>
              <a:rPr lang="en"/>
              <a:t>.</a:t>
            </a:r>
            <a:endParaRPr/>
          </a:p>
        </p:txBody>
      </p:sp>
      <p:sp>
        <p:nvSpPr>
          <p:cNvPr id="428" name="Google Shape;428;p31"/>
          <p:cNvSpPr txBox="1"/>
          <p:nvPr>
            <p:ph type="title"/>
          </p:nvPr>
        </p:nvSpPr>
        <p:spPr>
          <a:xfrm>
            <a:off x="2602950" y="1753526"/>
            <a:ext cx="3938100" cy="60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2"/>
          <p:cNvSpPr txBox="1"/>
          <p:nvPr>
            <p:ph type="title"/>
          </p:nvPr>
        </p:nvSpPr>
        <p:spPr>
          <a:xfrm>
            <a:off x="863400" y="597425"/>
            <a:ext cx="7417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Augmented</a:t>
            </a:r>
            <a:r>
              <a:rPr lang="en"/>
              <a:t> worlds</a:t>
            </a:r>
            <a:endParaRPr>
              <a:solidFill>
                <a:schemeClr val="dk2"/>
              </a:solidFill>
              <a:latin typeface="Antonio ExtraLight"/>
              <a:ea typeface="Antonio ExtraLight"/>
              <a:cs typeface="Antonio ExtraLight"/>
              <a:sym typeface="Antonio ExtraLight"/>
            </a:endParaRPr>
          </a:p>
        </p:txBody>
      </p:sp>
      <p:sp>
        <p:nvSpPr>
          <p:cNvPr id="434" name="Google Shape;434;p32"/>
          <p:cNvSpPr txBox="1"/>
          <p:nvPr>
            <p:ph idx="2" type="subTitle"/>
          </p:nvPr>
        </p:nvSpPr>
        <p:spPr>
          <a:xfrm>
            <a:off x="2525100" y="2131803"/>
            <a:ext cx="5236800" cy="6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Augmented reality is an interactive experience that enhances the real world with computer-generated perceptual information.</a:t>
            </a:r>
            <a:endParaRPr/>
          </a:p>
        </p:txBody>
      </p:sp>
      <p:sp>
        <p:nvSpPr>
          <p:cNvPr id="435" name="Google Shape;435;p32"/>
          <p:cNvSpPr txBox="1"/>
          <p:nvPr>
            <p:ph idx="4" type="subTitle"/>
          </p:nvPr>
        </p:nvSpPr>
        <p:spPr>
          <a:xfrm>
            <a:off x="2525100" y="3548003"/>
            <a:ext cx="5236800" cy="6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ZapWorks enables designers and developers to create fully-customisable AR, VR and MR experiences across print, product, packaging, retail, events and much more.</a:t>
            </a:r>
            <a:endParaRPr/>
          </a:p>
        </p:txBody>
      </p:sp>
      <p:sp>
        <p:nvSpPr>
          <p:cNvPr id="436" name="Google Shape;436;p32"/>
          <p:cNvSpPr txBox="1"/>
          <p:nvPr>
            <p:ph idx="1" type="subTitle"/>
          </p:nvPr>
        </p:nvSpPr>
        <p:spPr>
          <a:xfrm>
            <a:off x="2525100" y="1830425"/>
            <a:ext cx="3120600" cy="25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Augmented reality</a:t>
            </a:r>
            <a:endParaRPr/>
          </a:p>
        </p:txBody>
      </p:sp>
      <p:sp>
        <p:nvSpPr>
          <p:cNvPr id="437" name="Google Shape;437;p32"/>
          <p:cNvSpPr txBox="1"/>
          <p:nvPr>
            <p:ph idx="3" type="subTitle"/>
          </p:nvPr>
        </p:nvSpPr>
        <p:spPr>
          <a:xfrm>
            <a:off x="2525100" y="3246625"/>
            <a:ext cx="3120600" cy="25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Zapworks</a:t>
            </a:r>
            <a:endParaRPr/>
          </a:p>
        </p:txBody>
      </p:sp>
      <p:sp>
        <p:nvSpPr>
          <p:cNvPr id="438" name="Google Shape;438;p32"/>
          <p:cNvSpPr/>
          <p:nvPr/>
        </p:nvSpPr>
        <p:spPr>
          <a:xfrm>
            <a:off x="1382091" y="1809023"/>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1382091" y="3222796"/>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32"/>
          <p:cNvGrpSpPr/>
          <p:nvPr/>
        </p:nvGrpSpPr>
        <p:grpSpPr>
          <a:xfrm>
            <a:off x="1610697" y="2037623"/>
            <a:ext cx="457205" cy="457191"/>
            <a:chOff x="5432650" y="3523400"/>
            <a:chExt cx="235200" cy="235775"/>
          </a:xfrm>
        </p:grpSpPr>
        <p:sp>
          <p:nvSpPr>
            <p:cNvPr id="441" name="Google Shape;441;p32"/>
            <p:cNvSpPr/>
            <p:nvPr/>
          </p:nvSpPr>
          <p:spPr>
            <a:xfrm>
              <a:off x="5463000" y="3585325"/>
              <a:ext cx="175075" cy="73850"/>
            </a:xfrm>
            <a:custGeom>
              <a:rect b="b" l="l" r="r" t="t"/>
              <a:pathLst>
                <a:path extrusionOk="0" h="2954" w="7003">
                  <a:moveTo>
                    <a:pt x="644" y="0"/>
                  </a:moveTo>
                  <a:cubicBezTo>
                    <a:pt x="287" y="0"/>
                    <a:pt x="1" y="286"/>
                    <a:pt x="1" y="643"/>
                  </a:cubicBezTo>
                  <a:lnTo>
                    <a:pt x="1" y="2310"/>
                  </a:lnTo>
                  <a:cubicBezTo>
                    <a:pt x="1" y="2667"/>
                    <a:pt x="287" y="2953"/>
                    <a:pt x="644" y="2953"/>
                  </a:cubicBezTo>
                  <a:lnTo>
                    <a:pt x="2311" y="2953"/>
                  </a:lnTo>
                  <a:cubicBezTo>
                    <a:pt x="2763" y="2953"/>
                    <a:pt x="3192" y="2763"/>
                    <a:pt x="3502" y="2429"/>
                  </a:cubicBezTo>
                  <a:cubicBezTo>
                    <a:pt x="3787" y="2763"/>
                    <a:pt x="4216" y="2953"/>
                    <a:pt x="4692" y="2953"/>
                  </a:cubicBezTo>
                  <a:lnTo>
                    <a:pt x="6359" y="2953"/>
                  </a:lnTo>
                  <a:cubicBezTo>
                    <a:pt x="6717" y="2953"/>
                    <a:pt x="7002" y="2667"/>
                    <a:pt x="7002" y="2310"/>
                  </a:cubicBezTo>
                  <a:lnTo>
                    <a:pt x="7002" y="643"/>
                  </a:lnTo>
                  <a:cubicBezTo>
                    <a:pt x="7002" y="286"/>
                    <a:pt x="6717" y="0"/>
                    <a:pt x="63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5532075" y="3523400"/>
              <a:ext cx="36925" cy="48250"/>
            </a:xfrm>
            <a:custGeom>
              <a:rect b="b" l="l" r="r" t="t"/>
              <a:pathLst>
                <a:path extrusionOk="0" h="1930" w="1477">
                  <a:moveTo>
                    <a:pt x="358" y="0"/>
                  </a:moveTo>
                  <a:cubicBezTo>
                    <a:pt x="167" y="0"/>
                    <a:pt x="0" y="167"/>
                    <a:pt x="0" y="358"/>
                  </a:cubicBezTo>
                  <a:lnTo>
                    <a:pt x="0" y="1929"/>
                  </a:lnTo>
                  <a:lnTo>
                    <a:pt x="1477" y="1929"/>
                  </a:lnTo>
                  <a:lnTo>
                    <a:pt x="1477" y="358"/>
                  </a:lnTo>
                  <a:cubicBezTo>
                    <a:pt x="1477" y="167"/>
                    <a:pt x="1310" y="0"/>
                    <a:pt x="1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5474325" y="3663900"/>
              <a:ext cx="151850" cy="95275"/>
            </a:xfrm>
            <a:custGeom>
              <a:rect b="b" l="l" r="r" t="t"/>
              <a:pathLst>
                <a:path extrusionOk="0" h="3811" w="6074">
                  <a:moveTo>
                    <a:pt x="3870" y="1864"/>
                  </a:moveTo>
                  <a:cubicBezTo>
                    <a:pt x="3942" y="1864"/>
                    <a:pt x="4013" y="1894"/>
                    <a:pt x="4073" y="1953"/>
                  </a:cubicBezTo>
                  <a:cubicBezTo>
                    <a:pt x="4168" y="2049"/>
                    <a:pt x="4168" y="2239"/>
                    <a:pt x="4073" y="2334"/>
                  </a:cubicBezTo>
                  <a:cubicBezTo>
                    <a:pt x="3787" y="2620"/>
                    <a:pt x="3406" y="2763"/>
                    <a:pt x="3049" y="2763"/>
                  </a:cubicBezTo>
                  <a:cubicBezTo>
                    <a:pt x="2668" y="2763"/>
                    <a:pt x="2287" y="2620"/>
                    <a:pt x="2025" y="2334"/>
                  </a:cubicBezTo>
                  <a:cubicBezTo>
                    <a:pt x="1906" y="2239"/>
                    <a:pt x="1906" y="2049"/>
                    <a:pt x="2025" y="1953"/>
                  </a:cubicBezTo>
                  <a:cubicBezTo>
                    <a:pt x="2072" y="1894"/>
                    <a:pt x="2138" y="1864"/>
                    <a:pt x="2206" y="1864"/>
                  </a:cubicBezTo>
                  <a:cubicBezTo>
                    <a:pt x="2275" y="1864"/>
                    <a:pt x="2346" y="1894"/>
                    <a:pt x="2406" y="1953"/>
                  </a:cubicBezTo>
                  <a:cubicBezTo>
                    <a:pt x="2584" y="2132"/>
                    <a:pt x="2816" y="2221"/>
                    <a:pt x="3046" y="2221"/>
                  </a:cubicBezTo>
                  <a:cubicBezTo>
                    <a:pt x="3275" y="2221"/>
                    <a:pt x="3501" y="2132"/>
                    <a:pt x="3668" y="1953"/>
                  </a:cubicBezTo>
                  <a:cubicBezTo>
                    <a:pt x="3727" y="1894"/>
                    <a:pt x="3799" y="1864"/>
                    <a:pt x="3870" y="1864"/>
                  </a:cubicBezTo>
                  <a:close/>
                  <a:moveTo>
                    <a:pt x="3049" y="1"/>
                  </a:moveTo>
                  <a:cubicBezTo>
                    <a:pt x="2691" y="239"/>
                    <a:pt x="2287" y="358"/>
                    <a:pt x="1858" y="358"/>
                  </a:cubicBezTo>
                  <a:lnTo>
                    <a:pt x="0" y="358"/>
                  </a:lnTo>
                  <a:lnTo>
                    <a:pt x="0" y="763"/>
                  </a:lnTo>
                  <a:cubicBezTo>
                    <a:pt x="0" y="2453"/>
                    <a:pt x="1358" y="3811"/>
                    <a:pt x="3049" y="3811"/>
                  </a:cubicBezTo>
                  <a:cubicBezTo>
                    <a:pt x="4716" y="3811"/>
                    <a:pt x="6073" y="2453"/>
                    <a:pt x="6073" y="763"/>
                  </a:cubicBezTo>
                  <a:lnTo>
                    <a:pt x="6073" y="358"/>
                  </a:lnTo>
                  <a:lnTo>
                    <a:pt x="4239" y="358"/>
                  </a:lnTo>
                  <a:cubicBezTo>
                    <a:pt x="3811" y="358"/>
                    <a:pt x="3382" y="239"/>
                    <a:pt x="30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5474325" y="3532325"/>
              <a:ext cx="43475" cy="39925"/>
            </a:xfrm>
            <a:custGeom>
              <a:rect b="b" l="l" r="r" t="t"/>
              <a:pathLst>
                <a:path extrusionOk="0" h="1597" w="1739">
                  <a:moveTo>
                    <a:pt x="1739" y="1"/>
                  </a:moveTo>
                  <a:cubicBezTo>
                    <a:pt x="834" y="1"/>
                    <a:pt x="96" y="691"/>
                    <a:pt x="0" y="1596"/>
                  </a:cubicBezTo>
                  <a:cubicBezTo>
                    <a:pt x="72" y="1572"/>
                    <a:pt x="119" y="1572"/>
                    <a:pt x="191" y="1572"/>
                  </a:cubicBezTo>
                  <a:lnTo>
                    <a:pt x="1739" y="1572"/>
                  </a:lnTo>
                  <a:lnTo>
                    <a:pt x="17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5582675" y="3532325"/>
              <a:ext cx="43500" cy="39925"/>
            </a:xfrm>
            <a:custGeom>
              <a:rect b="b" l="l" r="r" t="t"/>
              <a:pathLst>
                <a:path extrusionOk="0" h="1597" w="1740">
                  <a:moveTo>
                    <a:pt x="1" y="1"/>
                  </a:moveTo>
                  <a:lnTo>
                    <a:pt x="1" y="1572"/>
                  </a:lnTo>
                  <a:lnTo>
                    <a:pt x="1572" y="1572"/>
                  </a:lnTo>
                  <a:cubicBezTo>
                    <a:pt x="1620" y="1572"/>
                    <a:pt x="1691" y="1572"/>
                    <a:pt x="1739" y="1596"/>
                  </a:cubicBezTo>
                  <a:cubicBezTo>
                    <a:pt x="1644" y="691"/>
                    <a:pt x="906"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5651750" y="3606150"/>
              <a:ext cx="16100" cy="36950"/>
            </a:xfrm>
            <a:custGeom>
              <a:rect b="b" l="l" r="r" t="t"/>
              <a:pathLst>
                <a:path extrusionOk="0" h="1478" w="644">
                  <a:moveTo>
                    <a:pt x="0" y="1"/>
                  </a:moveTo>
                  <a:lnTo>
                    <a:pt x="0" y="1477"/>
                  </a:lnTo>
                  <a:lnTo>
                    <a:pt x="191" y="1477"/>
                  </a:lnTo>
                  <a:cubicBezTo>
                    <a:pt x="429" y="1477"/>
                    <a:pt x="643" y="1263"/>
                    <a:pt x="643" y="1025"/>
                  </a:cubicBezTo>
                  <a:lnTo>
                    <a:pt x="643" y="453"/>
                  </a:lnTo>
                  <a:cubicBezTo>
                    <a:pt x="643" y="215"/>
                    <a:pt x="429" y="1"/>
                    <a:pt x="1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5432650" y="3601400"/>
              <a:ext cx="16100" cy="36925"/>
            </a:xfrm>
            <a:custGeom>
              <a:rect b="b" l="l" r="r" t="t"/>
              <a:pathLst>
                <a:path extrusionOk="0" h="1477" w="644">
                  <a:moveTo>
                    <a:pt x="477" y="0"/>
                  </a:moveTo>
                  <a:cubicBezTo>
                    <a:pt x="215" y="0"/>
                    <a:pt x="0" y="214"/>
                    <a:pt x="0" y="476"/>
                  </a:cubicBezTo>
                  <a:lnTo>
                    <a:pt x="0" y="1024"/>
                  </a:lnTo>
                  <a:cubicBezTo>
                    <a:pt x="0" y="1286"/>
                    <a:pt x="215" y="1477"/>
                    <a:pt x="477" y="1477"/>
                  </a:cubicBezTo>
                  <a:lnTo>
                    <a:pt x="643" y="1477"/>
                  </a:lnTo>
                  <a:lnTo>
                    <a:pt x="64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32"/>
          <p:cNvGrpSpPr/>
          <p:nvPr/>
        </p:nvGrpSpPr>
        <p:grpSpPr>
          <a:xfrm>
            <a:off x="1610700" y="3495649"/>
            <a:ext cx="457193" cy="368699"/>
            <a:chOff x="5960725" y="3098900"/>
            <a:chExt cx="283425" cy="226850"/>
          </a:xfrm>
        </p:grpSpPr>
        <p:sp>
          <p:nvSpPr>
            <p:cNvPr id="449" name="Google Shape;449;p32"/>
            <p:cNvSpPr/>
            <p:nvPr/>
          </p:nvSpPr>
          <p:spPr>
            <a:xfrm>
              <a:off x="6044075" y="3148925"/>
              <a:ext cx="116725" cy="94075"/>
            </a:xfrm>
            <a:custGeom>
              <a:rect b="b" l="l" r="r" t="t"/>
              <a:pathLst>
                <a:path extrusionOk="0" h="3763" w="4669">
                  <a:moveTo>
                    <a:pt x="1215" y="643"/>
                  </a:moveTo>
                  <a:cubicBezTo>
                    <a:pt x="1406" y="643"/>
                    <a:pt x="1549" y="810"/>
                    <a:pt x="1549" y="977"/>
                  </a:cubicBezTo>
                  <a:cubicBezTo>
                    <a:pt x="1549" y="1167"/>
                    <a:pt x="1406" y="1310"/>
                    <a:pt x="1215" y="1310"/>
                  </a:cubicBezTo>
                  <a:cubicBezTo>
                    <a:pt x="1049" y="1310"/>
                    <a:pt x="906" y="1167"/>
                    <a:pt x="906" y="977"/>
                  </a:cubicBezTo>
                  <a:cubicBezTo>
                    <a:pt x="906" y="810"/>
                    <a:pt x="1049" y="643"/>
                    <a:pt x="1215" y="643"/>
                  </a:cubicBezTo>
                  <a:close/>
                  <a:moveTo>
                    <a:pt x="3430" y="643"/>
                  </a:moveTo>
                  <a:cubicBezTo>
                    <a:pt x="3621" y="643"/>
                    <a:pt x="3764" y="810"/>
                    <a:pt x="3764" y="977"/>
                  </a:cubicBezTo>
                  <a:cubicBezTo>
                    <a:pt x="3764" y="1167"/>
                    <a:pt x="3621" y="1310"/>
                    <a:pt x="3430" y="1310"/>
                  </a:cubicBezTo>
                  <a:cubicBezTo>
                    <a:pt x="3263" y="1310"/>
                    <a:pt x="3121" y="1167"/>
                    <a:pt x="3121" y="977"/>
                  </a:cubicBezTo>
                  <a:cubicBezTo>
                    <a:pt x="3121" y="810"/>
                    <a:pt x="3263" y="643"/>
                    <a:pt x="3430" y="643"/>
                  </a:cubicBezTo>
                  <a:close/>
                  <a:moveTo>
                    <a:pt x="2993" y="2149"/>
                  </a:moveTo>
                  <a:cubicBezTo>
                    <a:pt x="3079" y="2149"/>
                    <a:pt x="3168" y="2179"/>
                    <a:pt x="3240" y="2239"/>
                  </a:cubicBezTo>
                  <a:cubicBezTo>
                    <a:pt x="3359" y="2382"/>
                    <a:pt x="3359" y="2596"/>
                    <a:pt x="3240" y="2715"/>
                  </a:cubicBezTo>
                  <a:cubicBezTo>
                    <a:pt x="3001" y="2953"/>
                    <a:pt x="2668" y="3096"/>
                    <a:pt x="2335" y="3096"/>
                  </a:cubicBezTo>
                  <a:cubicBezTo>
                    <a:pt x="2001" y="3096"/>
                    <a:pt x="1668" y="2953"/>
                    <a:pt x="1430" y="2715"/>
                  </a:cubicBezTo>
                  <a:cubicBezTo>
                    <a:pt x="1311" y="2596"/>
                    <a:pt x="1311" y="2382"/>
                    <a:pt x="1430" y="2239"/>
                  </a:cubicBezTo>
                  <a:cubicBezTo>
                    <a:pt x="1501" y="2179"/>
                    <a:pt x="1585" y="2149"/>
                    <a:pt x="1668" y="2149"/>
                  </a:cubicBezTo>
                  <a:cubicBezTo>
                    <a:pt x="1751" y="2149"/>
                    <a:pt x="1835" y="2179"/>
                    <a:pt x="1906" y="2239"/>
                  </a:cubicBezTo>
                  <a:cubicBezTo>
                    <a:pt x="2025" y="2358"/>
                    <a:pt x="2168" y="2429"/>
                    <a:pt x="2335" y="2429"/>
                  </a:cubicBezTo>
                  <a:cubicBezTo>
                    <a:pt x="2501" y="2429"/>
                    <a:pt x="2644" y="2358"/>
                    <a:pt x="2763" y="2239"/>
                  </a:cubicBezTo>
                  <a:cubicBezTo>
                    <a:pt x="2823" y="2179"/>
                    <a:pt x="2906" y="2149"/>
                    <a:pt x="2993" y="2149"/>
                  </a:cubicBezTo>
                  <a:close/>
                  <a:moveTo>
                    <a:pt x="1" y="0"/>
                  </a:moveTo>
                  <a:lnTo>
                    <a:pt x="1" y="3763"/>
                  </a:lnTo>
                  <a:lnTo>
                    <a:pt x="4669" y="3763"/>
                  </a:lnTo>
                  <a:lnTo>
                    <a:pt x="46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6000025" y="3098900"/>
              <a:ext cx="204825" cy="226850"/>
            </a:xfrm>
            <a:custGeom>
              <a:rect b="b" l="l" r="r" t="t"/>
              <a:pathLst>
                <a:path extrusionOk="0" h="9074" w="8193">
                  <a:moveTo>
                    <a:pt x="6764" y="1334"/>
                  </a:moveTo>
                  <a:cubicBezTo>
                    <a:pt x="6931" y="1334"/>
                    <a:pt x="7073" y="1477"/>
                    <a:pt x="7073" y="1668"/>
                  </a:cubicBezTo>
                  <a:lnTo>
                    <a:pt x="7073" y="6097"/>
                  </a:lnTo>
                  <a:cubicBezTo>
                    <a:pt x="7073" y="6264"/>
                    <a:pt x="6931" y="6407"/>
                    <a:pt x="6764" y="6407"/>
                  </a:cubicBezTo>
                  <a:lnTo>
                    <a:pt x="1429" y="6407"/>
                  </a:lnTo>
                  <a:cubicBezTo>
                    <a:pt x="1263" y="6407"/>
                    <a:pt x="1096" y="6264"/>
                    <a:pt x="1096" y="6097"/>
                  </a:cubicBezTo>
                  <a:lnTo>
                    <a:pt x="1096" y="1668"/>
                  </a:lnTo>
                  <a:cubicBezTo>
                    <a:pt x="1096" y="1477"/>
                    <a:pt x="1263" y="1334"/>
                    <a:pt x="1429" y="1334"/>
                  </a:cubicBezTo>
                  <a:close/>
                  <a:moveTo>
                    <a:pt x="1429" y="7407"/>
                  </a:moveTo>
                  <a:cubicBezTo>
                    <a:pt x="1620" y="7407"/>
                    <a:pt x="1763" y="7574"/>
                    <a:pt x="1763" y="7740"/>
                  </a:cubicBezTo>
                  <a:cubicBezTo>
                    <a:pt x="1763" y="7931"/>
                    <a:pt x="1620" y="8074"/>
                    <a:pt x="1429" y="8074"/>
                  </a:cubicBezTo>
                  <a:cubicBezTo>
                    <a:pt x="1263" y="8074"/>
                    <a:pt x="1096" y="7931"/>
                    <a:pt x="1096" y="7740"/>
                  </a:cubicBezTo>
                  <a:cubicBezTo>
                    <a:pt x="1096" y="7574"/>
                    <a:pt x="1263" y="7407"/>
                    <a:pt x="1429" y="7407"/>
                  </a:cubicBezTo>
                  <a:close/>
                  <a:moveTo>
                    <a:pt x="2763" y="7407"/>
                  </a:moveTo>
                  <a:cubicBezTo>
                    <a:pt x="2954" y="7407"/>
                    <a:pt x="3096" y="7574"/>
                    <a:pt x="3096" y="7740"/>
                  </a:cubicBezTo>
                  <a:cubicBezTo>
                    <a:pt x="3096" y="7931"/>
                    <a:pt x="2954" y="8074"/>
                    <a:pt x="2763" y="8074"/>
                  </a:cubicBezTo>
                  <a:cubicBezTo>
                    <a:pt x="2573" y="8074"/>
                    <a:pt x="2430" y="7931"/>
                    <a:pt x="2430" y="7740"/>
                  </a:cubicBezTo>
                  <a:cubicBezTo>
                    <a:pt x="2430" y="7574"/>
                    <a:pt x="2573" y="7407"/>
                    <a:pt x="2763" y="7407"/>
                  </a:cubicBezTo>
                  <a:close/>
                  <a:moveTo>
                    <a:pt x="6764" y="7407"/>
                  </a:moveTo>
                  <a:cubicBezTo>
                    <a:pt x="6931" y="7407"/>
                    <a:pt x="7073" y="7574"/>
                    <a:pt x="7073" y="7740"/>
                  </a:cubicBezTo>
                  <a:cubicBezTo>
                    <a:pt x="7073" y="7931"/>
                    <a:pt x="6931" y="8074"/>
                    <a:pt x="6764" y="8074"/>
                  </a:cubicBezTo>
                  <a:lnTo>
                    <a:pt x="5430" y="8074"/>
                  </a:lnTo>
                  <a:cubicBezTo>
                    <a:pt x="5240" y="8074"/>
                    <a:pt x="5097" y="7931"/>
                    <a:pt x="5097" y="7740"/>
                  </a:cubicBezTo>
                  <a:cubicBezTo>
                    <a:pt x="5097" y="7574"/>
                    <a:pt x="5240" y="7407"/>
                    <a:pt x="5430" y="7407"/>
                  </a:cubicBezTo>
                  <a:close/>
                  <a:moveTo>
                    <a:pt x="1215" y="1"/>
                  </a:moveTo>
                  <a:cubicBezTo>
                    <a:pt x="548" y="1"/>
                    <a:pt x="1" y="548"/>
                    <a:pt x="1" y="1215"/>
                  </a:cubicBezTo>
                  <a:lnTo>
                    <a:pt x="1" y="7859"/>
                  </a:lnTo>
                  <a:cubicBezTo>
                    <a:pt x="1" y="8526"/>
                    <a:pt x="548" y="9074"/>
                    <a:pt x="1215" y="9074"/>
                  </a:cubicBezTo>
                  <a:lnTo>
                    <a:pt x="6978" y="9074"/>
                  </a:lnTo>
                  <a:cubicBezTo>
                    <a:pt x="7645" y="9074"/>
                    <a:pt x="8193" y="8526"/>
                    <a:pt x="8193" y="7859"/>
                  </a:cubicBezTo>
                  <a:lnTo>
                    <a:pt x="8193" y="1215"/>
                  </a:lnTo>
                  <a:cubicBezTo>
                    <a:pt x="8193" y="548"/>
                    <a:pt x="7645" y="1"/>
                    <a:pt x="69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6221500" y="3145950"/>
              <a:ext cx="22650" cy="77400"/>
            </a:xfrm>
            <a:custGeom>
              <a:rect b="b" l="l" r="r" t="t"/>
              <a:pathLst>
                <a:path extrusionOk="0" h="3096" w="906">
                  <a:moveTo>
                    <a:pt x="1" y="0"/>
                  </a:moveTo>
                  <a:lnTo>
                    <a:pt x="1" y="3096"/>
                  </a:lnTo>
                  <a:lnTo>
                    <a:pt x="120" y="3096"/>
                  </a:lnTo>
                  <a:cubicBezTo>
                    <a:pt x="548" y="3096"/>
                    <a:pt x="906" y="2739"/>
                    <a:pt x="906" y="2334"/>
                  </a:cubicBezTo>
                  <a:lnTo>
                    <a:pt x="906" y="762"/>
                  </a:lnTo>
                  <a:cubicBezTo>
                    <a:pt x="906" y="333"/>
                    <a:pt x="548" y="0"/>
                    <a:pt x="1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5960725" y="3145950"/>
              <a:ext cx="22650" cy="77400"/>
            </a:xfrm>
            <a:custGeom>
              <a:rect b="b" l="l" r="r" t="t"/>
              <a:pathLst>
                <a:path extrusionOk="0" h="3096" w="906">
                  <a:moveTo>
                    <a:pt x="787" y="0"/>
                  </a:moveTo>
                  <a:cubicBezTo>
                    <a:pt x="358" y="0"/>
                    <a:pt x="1" y="333"/>
                    <a:pt x="1" y="762"/>
                  </a:cubicBezTo>
                  <a:lnTo>
                    <a:pt x="1" y="2334"/>
                  </a:lnTo>
                  <a:cubicBezTo>
                    <a:pt x="1" y="2739"/>
                    <a:pt x="358" y="3096"/>
                    <a:pt x="787" y="3096"/>
                  </a:cubicBezTo>
                  <a:lnTo>
                    <a:pt x="906" y="3096"/>
                  </a:lnTo>
                  <a:lnTo>
                    <a:pt x="90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6" name="Shape 456"/>
        <p:cNvGrpSpPr/>
        <p:nvPr/>
      </p:nvGrpSpPr>
      <p:grpSpPr>
        <a:xfrm>
          <a:off x="0" y="0"/>
          <a:ext cx="0" cy="0"/>
          <a:chOff x="0" y="0"/>
          <a:chExt cx="0" cy="0"/>
        </a:xfrm>
      </p:grpSpPr>
      <p:sp>
        <p:nvSpPr>
          <p:cNvPr id="457" name="Google Shape;457;p33"/>
          <p:cNvSpPr/>
          <p:nvPr/>
        </p:nvSpPr>
        <p:spPr>
          <a:xfrm rot="5400000">
            <a:off x="2947425" y="-1087700"/>
            <a:ext cx="3220200" cy="9242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txBox="1"/>
          <p:nvPr>
            <p:ph type="title"/>
          </p:nvPr>
        </p:nvSpPr>
        <p:spPr>
          <a:xfrm>
            <a:off x="1257475" y="3586325"/>
            <a:ext cx="6629100" cy="101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AR is 3 times more memorable compared to traditional non-AR media.</a:t>
            </a:r>
            <a:endParaRPr sz="2000"/>
          </a:p>
          <a:p>
            <a:pPr indent="0" lvl="0" marL="0" rtl="0" algn="ctr">
              <a:spcBef>
                <a:spcPts val="0"/>
              </a:spcBef>
              <a:spcAft>
                <a:spcPts val="0"/>
              </a:spcAft>
              <a:buNone/>
            </a:pPr>
            <a:r>
              <a:rPr lang="en" sz="2000">
                <a:solidFill>
                  <a:schemeClr val="accent6"/>
                </a:solidFill>
              </a:rPr>
              <a:t>-</a:t>
            </a:r>
            <a:r>
              <a:rPr lang="en" sz="1500">
                <a:solidFill>
                  <a:schemeClr val="accent6"/>
                </a:solidFill>
              </a:rPr>
              <a:t>Mindshare</a:t>
            </a:r>
            <a:endParaRPr sz="100">
              <a:solidFill>
                <a:schemeClr val="accent6"/>
              </a:solidFill>
            </a:endParaRPr>
          </a:p>
        </p:txBody>
      </p:sp>
      <p:pic>
        <p:nvPicPr>
          <p:cNvPr id="459" name="Google Shape;459;p33"/>
          <p:cNvPicPr preferRelativeResize="0"/>
          <p:nvPr/>
        </p:nvPicPr>
        <p:blipFill>
          <a:blip r:embed="rId4">
            <a:alphaModFix/>
          </a:blip>
          <a:stretch>
            <a:fillRect/>
          </a:stretch>
        </p:blipFill>
        <p:spPr>
          <a:xfrm>
            <a:off x="6018975" y="2968588"/>
            <a:ext cx="3709850" cy="370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34"/>
          <p:cNvPicPr preferRelativeResize="0"/>
          <p:nvPr/>
        </p:nvPicPr>
        <p:blipFill rotWithShape="1">
          <a:blip r:embed="rId3">
            <a:alphaModFix/>
          </a:blip>
          <a:srcRect b="22851" l="0" r="5589" t="0"/>
          <a:stretch/>
        </p:blipFill>
        <p:spPr>
          <a:xfrm>
            <a:off x="3993100" y="-100"/>
            <a:ext cx="5150901" cy="5143501"/>
          </a:xfrm>
          <a:prstGeom prst="rect">
            <a:avLst/>
          </a:prstGeom>
          <a:noFill/>
          <a:ln>
            <a:noFill/>
          </a:ln>
        </p:spPr>
      </p:pic>
      <p:sp>
        <p:nvSpPr>
          <p:cNvPr id="465" name="Google Shape;465;p34"/>
          <p:cNvSpPr/>
          <p:nvPr/>
        </p:nvSpPr>
        <p:spPr>
          <a:xfrm flipH="1">
            <a:off x="3573825" y="-100"/>
            <a:ext cx="21633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4"/>
          <p:cNvSpPr/>
          <p:nvPr/>
        </p:nvSpPr>
        <p:spPr>
          <a:xfrm flipH="1">
            <a:off x="3635400" y="0"/>
            <a:ext cx="22956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34"/>
          <p:cNvPicPr preferRelativeResize="0"/>
          <p:nvPr/>
        </p:nvPicPr>
        <p:blipFill>
          <a:blip r:embed="rId4">
            <a:alphaModFix/>
          </a:blip>
          <a:stretch>
            <a:fillRect/>
          </a:stretch>
        </p:blipFill>
        <p:spPr>
          <a:xfrm>
            <a:off x="6031325" y="3180400"/>
            <a:ext cx="3709850" cy="3709850"/>
          </a:xfrm>
          <a:prstGeom prst="rect">
            <a:avLst/>
          </a:prstGeom>
          <a:noFill/>
          <a:ln>
            <a:noFill/>
          </a:ln>
        </p:spPr>
      </p:pic>
      <p:pic>
        <p:nvPicPr>
          <p:cNvPr id="468" name="Google Shape;468;p34"/>
          <p:cNvPicPr preferRelativeResize="0"/>
          <p:nvPr/>
        </p:nvPicPr>
        <p:blipFill rotWithShape="1">
          <a:blip r:embed="rId5">
            <a:alphaModFix/>
          </a:blip>
          <a:srcRect b="0" l="0" r="-14429" t="0"/>
          <a:stretch/>
        </p:blipFill>
        <p:spPr>
          <a:xfrm flipH="1">
            <a:off x="3688302" y="-176075"/>
            <a:ext cx="1351800" cy="1181375"/>
          </a:xfrm>
          <a:prstGeom prst="rect">
            <a:avLst/>
          </a:prstGeom>
          <a:noFill/>
          <a:ln>
            <a:noFill/>
          </a:ln>
        </p:spPr>
      </p:pic>
      <p:pic>
        <p:nvPicPr>
          <p:cNvPr id="469" name="Google Shape;469;p34"/>
          <p:cNvPicPr preferRelativeResize="0"/>
          <p:nvPr/>
        </p:nvPicPr>
        <p:blipFill rotWithShape="1">
          <a:blip r:embed="rId5">
            <a:alphaModFix/>
          </a:blip>
          <a:srcRect b="18526" l="0" r="0" t="0"/>
          <a:stretch/>
        </p:blipFill>
        <p:spPr>
          <a:xfrm flipH="1">
            <a:off x="3487525" y="3952301"/>
            <a:ext cx="1450075" cy="1181375"/>
          </a:xfrm>
          <a:prstGeom prst="rect">
            <a:avLst/>
          </a:prstGeom>
          <a:noFill/>
          <a:ln>
            <a:noFill/>
          </a:ln>
        </p:spPr>
      </p:pic>
      <p:pic>
        <p:nvPicPr>
          <p:cNvPr id="470" name="Google Shape;470;p34"/>
          <p:cNvPicPr preferRelativeResize="0"/>
          <p:nvPr/>
        </p:nvPicPr>
        <p:blipFill>
          <a:blip r:embed="rId6">
            <a:alphaModFix/>
          </a:blip>
          <a:stretch>
            <a:fillRect/>
          </a:stretch>
        </p:blipFill>
        <p:spPr>
          <a:xfrm>
            <a:off x="4775675" y="1632475"/>
            <a:ext cx="161925" cy="161925"/>
          </a:xfrm>
          <a:prstGeom prst="rect">
            <a:avLst/>
          </a:prstGeom>
          <a:noFill/>
          <a:ln>
            <a:noFill/>
          </a:ln>
        </p:spPr>
      </p:pic>
      <p:pic>
        <p:nvPicPr>
          <p:cNvPr id="471" name="Google Shape;471;p34"/>
          <p:cNvPicPr preferRelativeResize="0"/>
          <p:nvPr/>
        </p:nvPicPr>
        <p:blipFill>
          <a:blip r:embed="rId6">
            <a:alphaModFix/>
          </a:blip>
          <a:stretch>
            <a:fillRect/>
          </a:stretch>
        </p:blipFill>
        <p:spPr>
          <a:xfrm>
            <a:off x="7975250" y="243350"/>
            <a:ext cx="161925" cy="161925"/>
          </a:xfrm>
          <a:prstGeom prst="rect">
            <a:avLst/>
          </a:prstGeom>
          <a:noFill/>
          <a:ln>
            <a:noFill/>
          </a:ln>
        </p:spPr>
      </p:pic>
      <p:pic>
        <p:nvPicPr>
          <p:cNvPr id="472" name="Google Shape;472;p34"/>
          <p:cNvPicPr preferRelativeResize="0"/>
          <p:nvPr/>
        </p:nvPicPr>
        <p:blipFill>
          <a:blip r:embed="rId6">
            <a:alphaModFix/>
          </a:blip>
          <a:stretch>
            <a:fillRect/>
          </a:stretch>
        </p:blipFill>
        <p:spPr>
          <a:xfrm>
            <a:off x="5105175" y="4119575"/>
            <a:ext cx="161925" cy="161925"/>
          </a:xfrm>
          <a:prstGeom prst="rect">
            <a:avLst/>
          </a:prstGeom>
          <a:noFill/>
          <a:ln>
            <a:noFill/>
          </a:ln>
        </p:spPr>
      </p:pic>
      <p:grpSp>
        <p:nvGrpSpPr>
          <p:cNvPr id="473" name="Google Shape;473;p34"/>
          <p:cNvGrpSpPr/>
          <p:nvPr/>
        </p:nvGrpSpPr>
        <p:grpSpPr>
          <a:xfrm>
            <a:off x="2349888" y="4017881"/>
            <a:ext cx="697125" cy="373800"/>
            <a:chOff x="1019875" y="4108325"/>
            <a:chExt cx="697125" cy="373800"/>
          </a:xfrm>
        </p:grpSpPr>
        <p:sp>
          <p:nvSpPr>
            <p:cNvPr id="474" name="Google Shape;474;p34"/>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34"/>
          <p:cNvSpPr/>
          <p:nvPr/>
        </p:nvSpPr>
        <p:spPr>
          <a:xfrm>
            <a:off x="2012650" y="888127"/>
            <a:ext cx="1371600" cy="13716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9" name="Google Shape;479;p34"/>
          <p:cNvSpPr txBox="1"/>
          <p:nvPr>
            <p:ph idx="1" type="subTitle"/>
          </p:nvPr>
        </p:nvSpPr>
        <p:spPr>
          <a:xfrm flipH="1">
            <a:off x="713063" y="3359450"/>
            <a:ext cx="3970800" cy="51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2"/>
                </a:solidFill>
              </a:rPr>
              <a:t>What the project intends to accomplish</a:t>
            </a:r>
            <a:endParaRPr sz="1500"/>
          </a:p>
        </p:txBody>
      </p:sp>
      <p:sp>
        <p:nvSpPr>
          <p:cNvPr id="480" name="Google Shape;480;p34"/>
          <p:cNvSpPr txBox="1"/>
          <p:nvPr>
            <p:ph type="title"/>
          </p:nvPr>
        </p:nvSpPr>
        <p:spPr>
          <a:xfrm flipH="1">
            <a:off x="713075" y="2444100"/>
            <a:ext cx="3970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Problem Statement</a:t>
            </a:r>
            <a:endParaRPr sz="3800">
              <a:solidFill>
                <a:schemeClr val="lt1"/>
              </a:solidFill>
            </a:endParaRPr>
          </a:p>
        </p:txBody>
      </p:sp>
      <p:sp>
        <p:nvSpPr>
          <p:cNvPr id="481" name="Google Shape;481;p34"/>
          <p:cNvSpPr txBox="1"/>
          <p:nvPr>
            <p:ph idx="2" type="title"/>
          </p:nvPr>
        </p:nvSpPr>
        <p:spPr>
          <a:xfrm flipH="1">
            <a:off x="2022550" y="1263871"/>
            <a:ext cx="1351800" cy="6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5"/>
          <p:cNvSpPr txBox="1"/>
          <p:nvPr>
            <p:ph idx="1" type="subTitle"/>
          </p:nvPr>
        </p:nvSpPr>
        <p:spPr>
          <a:xfrm>
            <a:off x="2301975" y="2530200"/>
            <a:ext cx="4478100" cy="1527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Metro AR Companion is a web based AR application that intends to eliminate uncertainty and help Metro commuters to better plan their trips. Users can access the CMRL route map from anywhere and tap on any station on the map to get detailed information about it.</a:t>
            </a:r>
            <a:endParaRPr/>
          </a:p>
        </p:txBody>
      </p:sp>
      <p:sp>
        <p:nvSpPr>
          <p:cNvPr id="487" name="Google Shape;487;p35"/>
          <p:cNvSpPr txBox="1"/>
          <p:nvPr>
            <p:ph type="title"/>
          </p:nvPr>
        </p:nvSpPr>
        <p:spPr>
          <a:xfrm>
            <a:off x="1924325" y="1753525"/>
            <a:ext cx="5269500" cy="60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Problem Statement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36"/>
          <p:cNvPicPr preferRelativeResize="0"/>
          <p:nvPr/>
        </p:nvPicPr>
        <p:blipFill rotWithShape="1">
          <a:blip r:embed="rId3">
            <a:alphaModFix/>
          </a:blip>
          <a:srcRect b="0" l="18681" r="444" t="0"/>
          <a:stretch/>
        </p:blipFill>
        <p:spPr>
          <a:xfrm flipH="1">
            <a:off x="-2" y="1392050"/>
            <a:ext cx="5393777" cy="3751451"/>
          </a:xfrm>
          <a:prstGeom prst="rect">
            <a:avLst/>
          </a:prstGeom>
          <a:noFill/>
          <a:ln>
            <a:noFill/>
          </a:ln>
        </p:spPr>
      </p:pic>
      <p:sp>
        <p:nvSpPr>
          <p:cNvPr id="493" name="Google Shape;493;p36"/>
          <p:cNvSpPr/>
          <p:nvPr/>
        </p:nvSpPr>
        <p:spPr>
          <a:xfrm>
            <a:off x="3178200" y="1232525"/>
            <a:ext cx="2295600" cy="3911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rot="-5400000">
            <a:off x="2144400" y="-832175"/>
            <a:ext cx="928200" cy="52170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5" name="Google Shape;495;p36"/>
          <p:cNvPicPr preferRelativeResize="0"/>
          <p:nvPr/>
        </p:nvPicPr>
        <p:blipFill>
          <a:blip r:embed="rId4">
            <a:alphaModFix/>
          </a:blip>
          <a:stretch>
            <a:fillRect/>
          </a:stretch>
        </p:blipFill>
        <p:spPr>
          <a:xfrm>
            <a:off x="-2054775" y="2744500"/>
            <a:ext cx="3709850" cy="3709850"/>
          </a:xfrm>
          <a:prstGeom prst="rect">
            <a:avLst/>
          </a:prstGeom>
          <a:noFill/>
          <a:ln>
            <a:noFill/>
          </a:ln>
        </p:spPr>
      </p:pic>
      <p:pic>
        <p:nvPicPr>
          <p:cNvPr id="496" name="Google Shape;496;p36"/>
          <p:cNvPicPr preferRelativeResize="0"/>
          <p:nvPr/>
        </p:nvPicPr>
        <p:blipFill>
          <a:blip r:embed="rId5">
            <a:alphaModFix/>
          </a:blip>
          <a:stretch>
            <a:fillRect/>
          </a:stretch>
        </p:blipFill>
        <p:spPr>
          <a:xfrm flipH="1">
            <a:off x="-787612" y="854163"/>
            <a:ext cx="1181400" cy="1181400"/>
          </a:xfrm>
          <a:prstGeom prst="rect">
            <a:avLst/>
          </a:prstGeom>
          <a:noFill/>
          <a:ln>
            <a:noFill/>
          </a:ln>
        </p:spPr>
      </p:pic>
      <p:sp>
        <p:nvSpPr>
          <p:cNvPr id="497" name="Google Shape;497;p36"/>
          <p:cNvSpPr txBox="1"/>
          <p:nvPr>
            <p:ph type="title"/>
          </p:nvPr>
        </p:nvSpPr>
        <p:spPr>
          <a:xfrm>
            <a:off x="863400" y="597425"/>
            <a:ext cx="7417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t>
            </a:r>
            <a:r>
              <a:rPr lang="en"/>
              <a:t>hat is the Metro AR Companion?</a:t>
            </a:r>
            <a:endParaRPr>
              <a:solidFill>
                <a:schemeClr val="dk2"/>
              </a:solidFill>
              <a:latin typeface="Antonio ExtraLight"/>
              <a:ea typeface="Antonio ExtraLight"/>
              <a:cs typeface="Antonio ExtraLight"/>
              <a:sym typeface="Antonio ExtraLight"/>
            </a:endParaRPr>
          </a:p>
        </p:txBody>
      </p:sp>
      <p:sp>
        <p:nvSpPr>
          <p:cNvPr id="498" name="Google Shape;498;p36"/>
          <p:cNvSpPr txBox="1"/>
          <p:nvPr>
            <p:ph idx="1" type="body"/>
          </p:nvPr>
        </p:nvSpPr>
        <p:spPr>
          <a:xfrm>
            <a:off x="4784275" y="1879375"/>
            <a:ext cx="3646500" cy="21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Metro AR Companion enables commuters to easily access a high quality interactive map of CMRL through Augmented Reality.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etaverse Minitheme by Slidesgo">
  <a:themeElements>
    <a:clrScheme name="Simple Light">
      <a:dk1>
        <a:srgbClr val="0C0F14"/>
      </a:dk1>
      <a:lt1>
        <a:srgbClr val="B870FF"/>
      </a:lt1>
      <a:dk2>
        <a:srgbClr val="E66083"/>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