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74" r:id="rId7"/>
    <p:sldId id="263" r:id="rId8"/>
    <p:sldId id="264" r:id="rId9"/>
    <p:sldId id="266" r:id="rId10"/>
    <p:sldId id="265" r:id="rId11"/>
    <p:sldId id="269" r:id="rId12"/>
    <p:sldId id="262" r:id="rId13"/>
    <p:sldId id="268" r:id="rId14"/>
    <p:sldId id="270" r:id="rId15"/>
    <p:sldId id="267" r:id="rId16"/>
    <p:sldId id="271" r:id="rId17"/>
    <p:sldId id="272" r:id="rId18"/>
    <p:sldId id="273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0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2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0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878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73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51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58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08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61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31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9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9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89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98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57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2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373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2288-8054-C8CC-8C5D-9D7DEEB4B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- Kotlin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E73BC-D3BB-2410-2AC2-1F5655487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AllPhi Fleet Management Application</a:t>
            </a:r>
            <a:endParaRPr lang="en-GB" dirty="0"/>
          </a:p>
        </p:txBody>
      </p:sp>
      <p:pic>
        <p:nvPicPr>
          <p:cNvPr id="7" name="Picture 6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CAB8BE5B-C0BB-98AE-77B5-22FA047CC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6" y="-19050"/>
            <a:ext cx="65722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5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CAB8BE5B-C0BB-98AE-77B5-22FA047CC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7" y="1582877"/>
            <a:ext cx="6572250" cy="3448050"/>
          </a:xfrm>
          <a:prstGeom prst="rect">
            <a:avLst/>
          </a:prstGeom>
        </p:spPr>
      </p:pic>
      <p:pic>
        <p:nvPicPr>
          <p:cNvPr id="10" name="Picture 9" descr="A picture containing clipart, cartoon, design&#10;&#10;Description automatically generated">
            <a:extLst>
              <a:ext uri="{FF2B5EF4-FFF2-40B4-BE49-F238E27FC236}">
                <a16:creationId xmlns:a16="http://schemas.microsoft.com/office/drawing/2014/main" id="{44916B12-CC9C-7039-59D3-FBB583AF4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89" y="1116650"/>
            <a:ext cx="7812758" cy="49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8E06-937A-8697-6513-04238818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99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BAC1268E-E0A2-B5A4-4D93-A85B0CE90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8" y="425450"/>
            <a:ext cx="2819400" cy="600710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8538ADCA-BE4A-F3F7-B304-8B392FD74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49" y="400050"/>
            <a:ext cx="2857500" cy="6032500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45E03096-4109-CF1A-DF4C-97FC51C7A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69" y="400050"/>
            <a:ext cx="2840990" cy="5975350"/>
          </a:xfrm>
          <a:prstGeom prst="rect">
            <a:avLst/>
          </a:prstGeom>
        </p:spPr>
      </p:pic>
      <p:pic>
        <p:nvPicPr>
          <p:cNvPr id="7" name="Picture 6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20C22D88-4839-EC73-1FB4-091724F1C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79" y="454025"/>
            <a:ext cx="2835275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5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B224A9D0-026C-0E00-A312-ED8135FD6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68" y="438150"/>
            <a:ext cx="2834005" cy="598170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13C88B53-29C5-DF64-321B-A7F6E449C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42" y="438150"/>
            <a:ext cx="2825115" cy="5981700"/>
          </a:xfrm>
          <a:prstGeom prst="rect">
            <a:avLst/>
          </a:prstGeom>
        </p:spPr>
      </p:pic>
      <p:pic>
        <p:nvPicPr>
          <p:cNvPr id="6" name="Picture 5" descr="A screen 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5F778121-3151-8BBD-DA78-B096C6C77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602" y="438150"/>
            <a:ext cx="283083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0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32CD-CC41-D059-D7A7-E55B8D96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30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D7D626D4-AF58-7840-7C6A-817E30BA3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10" y="409322"/>
            <a:ext cx="2717800" cy="6039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E9904AD0-E3A8-3286-E7E4-CB8D290EAE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935" y="261937"/>
            <a:ext cx="2849880" cy="63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82374A39-9248-8AEC-2894-1546F1982C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1" y="409254"/>
            <a:ext cx="2717799" cy="603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EFC0978D-823A-4DBD-13A8-034FF07A40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1937"/>
            <a:ext cx="2836545" cy="630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90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0F23-53EF-9AD7-3D6C-738A3D31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57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4ECFB88-AF63-169D-C7C4-51DADE75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" y="304305"/>
            <a:ext cx="2931894" cy="6249389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51F2233E-5F4E-8CE0-18AE-092FD7C57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07" y="304304"/>
            <a:ext cx="2928361" cy="6249389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885B499E-5BC8-4B3C-F60F-DBD6D7147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76" y="304304"/>
            <a:ext cx="2952935" cy="6249389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B225C5B0-8862-208B-C505-18E4B1487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501" y="304305"/>
            <a:ext cx="2926091" cy="624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2777FE42-EE76-EDF9-AE24-C752787D5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10" y="279070"/>
            <a:ext cx="2946169" cy="629986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CE12073F-AD51-DCDC-1ADF-39DE44F4B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19" y="279070"/>
            <a:ext cx="2969361" cy="6299860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57560F59-96A0-0A36-A1CE-F3AE357BC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20" y="279070"/>
            <a:ext cx="2949723" cy="62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82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DD16-B9E8-3429-341D-9554CA7F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https://github.com/NotAffiche/StolosAPFMA</a:t>
            </a:r>
          </a:p>
        </p:txBody>
      </p:sp>
    </p:spTree>
    <p:extLst>
      <p:ext uri="{BB962C8B-B14F-4D97-AF65-F5344CB8AC3E}">
        <p14:creationId xmlns:p14="http://schemas.microsoft.com/office/powerpoint/2010/main" val="167435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0746-7CFD-F59F-C0A6-E9F07BDE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12AF-AFF9-7737-3131-9AD6AEE8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C8943-7977-38B5-1338-5D959D8D3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508" y="0"/>
            <a:ext cx="13649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4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F55F-9385-3840-9D40-BAF8F1D8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8913"/>
            <a:ext cx="10515600" cy="1325563"/>
          </a:xfrm>
        </p:spPr>
        <p:txBody>
          <a:bodyPr/>
          <a:lstStyle/>
          <a:p>
            <a:r>
              <a:rPr lang="en-GB" dirty="0"/>
              <a:t>http://affiche.me:3000/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F64273-C37C-90C8-2AEA-CC91AC21747B}"/>
              </a:ext>
            </a:extLst>
          </p:cNvPr>
          <p:cNvSpPr txBox="1">
            <a:spLocks/>
          </p:cNvSpPr>
          <p:nvPr/>
        </p:nvSpPr>
        <p:spPr>
          <a:xfrm>
            <a:off x="838200" y="30444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https://affiche.me:7144/api/drivers</a:t>
            </a:r>
          </a:p>
        </p:txBody>
      </p:sp>
    </p:spTree>
    <p:extLst>
      <p:ext uri="{BB962C8B-B14F-4D97-AF65-F5344CB8AC3E}">
        <p14:creationId xmlns:p14="http://schemas.microsoft.com/office/powerpoint/2010/main" val="19900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s, font, logo, symbol&#10;&#10;Description automatically generated">
            <a:extLst>
              <a:ext uri="{FF2B5EF4-FFF2-40B4-BE49-F238E27FC236}">
                <a16:creationId xmlns:a16="http://schemas.microsoft.com/office/drawing/2014/main" id="{A7ECC5A8-96ED-1039-14DF-DE1C058EE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92" y="1092530"/>
            <a:ext cx="9415616" cy="5084433"/>
          </a:xfrm>
        </p:spPr>
      </p:pic>
    </p:spTree>
    <p:extLst>
      <p:ext uri="{BB962C8B-B14F-4D97-AF65-F5344CB8AC3E}">
        <p14:creationId xmlns:p14="http://schemas.microsoft.com/office/powerpoint/2010/main" val="153199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960338-8673-3086-FF98-2EF9C54A2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95" y="581475"/>
            <a:ext cx="5990410" cy="5695050"/>
          </a:xfrm>
        </p:spPr>
      </p:pic>
    </p:spTree>
    <p:extLst>
      <p:ext uri="{BB962C8B-B14F-4D97-AF65-F5344CB8AC3E}">
        <p14:creationId xmlns:p14="http://schemas.microsoft.com/office/powerpoint/2010/main" val="173782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0746-7CFD-F59F-C0A6-E9F07BDE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12AF-AFF9-7737-3131-9AD6AEE8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C8943-7977-38B5-1338-5D959D8D3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508" y="0"/>
            <a:ext cx="13649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2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CAB8BE5B-C0BB-98AE-77B5-22FA047CC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7" y="1582877"/>
            <a:ext cx="6572250" cy="3448050"/>
          </a:xfrm>
          <a:prstGeom prst="rect">
            <a:avLst/>
          </a:prstGeom>
        </p:spPr>
      </p:pic>
      <p:pic>
        <p:nvPicPr>
          <p:cNvPr id="10" name="Picture 9" descr="A picture containing clipart, cartoon, design&#10;&#10;Description automatically generated">
            <a:extLst>
              <a:ext uri="{FF2B5EF4-FFF2-40B4-BE49-F238E27FC236}">
                <a16:creationId xmlns:a16="http://schemas.microsoft.com/office/drawing/2014/main" id="{44916B12-CC9C-7039-59D3-FBB583AF4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89" y="1116650"/>
            <a:ext cx="7812758" cy="49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2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, graphics, graphic design, font&#10;&#10;Description automatically generated">
            <a:extLst>
              <a:ext uri="{FF2B5EF4-FFF2-40B4-BE49-F238E27FC236}">
                <a16:creationId xmlns:a16="http://schemas.microsoft.com/office/drawing/2014/main" id="{E3728730-7DC3-DE9C-37D0-442D4B0E1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889317"/>
            <a:ext cx="10158730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2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, cartoon, screenshot&#10;&#10;Description automatically generated">
            <a:extLst>
              <a:ext uri="{FF2B5EF4-FFF2-40B4-BE49-F238E27FC236}">
                <a16:creationId xmlns:a16="http://schemas.microsoft.com/office/drawing/2014/main" id="{F0F79F5F-27FF-FD19-01FF-D7256118E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2" y="1444358"/>
            <a:ext cx="8423207" cy="396928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92E0B16-EFEB-669C-E68A-45749B2BC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191" y="1293933"/>
            <a:ext cx="3430347" cy="42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4307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192</TotalTime>
  <Words>38</Words>
  <Application>Microsoft Office PowerPoint</Application>
  <PresentationFormat>Widescreen</PresentationFormat>
  <Paragraphs>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Depth</vt:lpstr>
      <vt:lpstr>Android - Kotlin</vt:lpstr>
      <vt:lpstr>PowerPoint Presentation</vt:lpstr>
      <vt:lpstr>http://affiche.me:3000/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V1</vt:lpstr>
      <vt:lpstr>PowerPoint Presentation</vt:lpstr>
      <vt:lpstr>PowerPoint Presentation</vt:lpstr>
      <vt:lpstr>V2</vt:lpstr>
      <vt:lpstr>PowerPoint Presentation</vt:lpstr>
      <vt:lpstr>V3</vt:lpstr>
      <vt:lpstr>PowerPoint Presentation</vt:lpstr>
      <vt:lpstr>PowerPoint Presentation</vt:lpstr>
      <vt:lpstr>https://github.com/NotAffiche/StolosAPFMA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Kotlin</dc:title>
  <dc:creator>Adrian Biedny</dc:creator>
  <cp:lastModifiedBy>Adrian Biedny</cp:lastModifiedBy>
  <cp:revision>3</cp:revision>
  <dcterms:created xsi:type="dcterms:W3CDTF">2023-05-24T16:48:29Z</dcterms:created>
  <dcterms:modified xsi:type="dcterms:W3CDTF">2023-06-11T13:58:18Z</dcterms:modified>
</cp:coreProperties>
</file>