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4" r:id="rId8"/>
    <p:sldId id="266" r:id="rId9"/>
    <p:sldId id="265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87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7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51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5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0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1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31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9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98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57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070FE1-0F94-4790-AAC6-9CB6A9E33783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F9D444E-967F-4473-A071-9F8D04E32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37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2288-8054-C8CC-8C5D-9D7DEEB4B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- Kotlin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E73BC-D3BB-2410-2AC2-1F5655487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AllPhi Fleet Management Application</a:t>
            </a:r>
            <a:endParaRPr lang="en-GB" dirty="0"/>
          </a:p>
        </p:txBody>
      </p:sp>
      <p:pic>
        <p:nvPicPr>
          <p:cNvPr id="7" name="Picture 6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CAB8BE5B-C0BB-98AE-77B5-22FA047C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6" y="-19050"/>
            <a:ext cx="6572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BAC1268E-E0A2-B5A4-4D93-A85B0CE90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8" y="425450"/>
            <a:ext cx="2819400" cy="60071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8538ADCA-BE4A-F3F7-B304-8B392FD74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49" y="400050"/>
            <a:ext cx="2857500" cy="6032500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5E03096-4109-CF1A-DF4C-97FC51C7A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69" y="400050"/>
            <a:ext cx="2840990" cy="5975350"/>
          </a:xfrm>
          <a:prstGeom prst="rect">
            <a:avLst/>
          </a:prstGeom>
        </p:spPr>
      </p:pic>
      <p:pic>
        <p:nvPicPr>
          <p:cNvPr id="7" name="Picture 6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20C22D88-4839-EC73-1FB4-091724F1C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79" y="454025"/>
            <a:ext cx="2835275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5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DD16-B9E8-3429-341D-9554CA7F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https://github.com/NotAffiche/StolosAPFMA</a:t>
            </a:r>
          </a:p>
        </p:txBody>
      </p:sp>
    </p:spTree>
    <p:extLst>
      <p:ext uri="{BB962C8B-B14F-4D97-AF65-F5344CB8AC3E}">
        <p14:creationId xmlns:p14="http://schemas.microsoft.com/office/powerpoint/2010/main" val="167435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0746-7CFD-F59F-C0A6-E9F07BD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12AF-AFF9-7737-3131-9AD6AEE8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C8943-7977-38B5-1338-5D959D8D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508" y="0"/>
            <a:ext cx="13649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F55F-9385-3840-9D40-BAF8F1D8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8913"/>
            <a:ext cx="10515600" cy="1325563"/>
          </a:xfrm>
        </p:spPr>
        <p:txBody>
          <a:bodyPr/>
          <a:lstStyle/>
          <a:p>
            <a:r>
              <a:rPr lang="en-GB" dirty="0"/>
              <a:t>http://affiche.me:3000/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F64273-C37C-90C8-2AEA-CC91AC21747B}"/>
              </a:ext>
            </a:extLst>
          </p:cNvPr>
          <p:cNvSpPr txBox="1">
            <a:spLocks/>
          </p:cNvSpPr>
          <p:nvPr/>
        </p:nvSpPr>
        <p:spPr>
          <a:xfrm>
            <a:off x="838200" y="3044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https://affiche.me:7144/api/drivers</a:t>
            </a:r>
          </a:p>
        </p:txBody>
      </p:sp>
    </p:spTree>
    <p:extLst>
      <p:ext uri="{BB962C8B-B14F-4D97-AF65-F5344CB8AC3E}">
        <p14:creationId xmlns:p14="http://schemas.microsoft.com/office/powerpoint/2010/main" val="19900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s, font, logo, symbol&#10;&#10;Description automatically generated">
            <a:extLst>
              <a:ext uri="{FF2B5EF4-FFF2-40B4-BE49-F238E27FC236}">
                <a16:creationId xmlns:a16="http://schemas.microsoft.com/office/drawing/2014/main" id="{A7ECC5A8-96ED-1039-14DF-DE1C058EE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92" y="1092530"/>
            <a:ext cx="9415616" cy="5084433"/>
          </a:xfrm>
        </p:spPr>
      </p:pic>
    </p:spTree>
    <p:extLst>
      <p:ext uri="{BB962C8B-B14F-4D97-AF65-F5344CB8AC3E}">
        <p14:creationId xmlns:p14="http://schemas.microsoft.com/office/powerpoint/2010/main" val="15319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960338-8673-3086-FF98-2EF9C54A2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95" y="581475"/>
            <a:ext cx="5990410" cy="5695050"/>
          </a:xfrm>
        </p:spPr>
      </p:pic>
    </p:spTree>
    <p:extLst>
      <p:ext uri="{BB962C8B-B14F-4D97-AF65-F5344CB8AC3E}">
        <p14:creationId xmlns:p14="http://schemas.microsoft.com/office/powerpoint/2010/main" val="173782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CAB8BE5B-C0BB-98AE-77B5-22FA047C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7" y="1582877"/>
            <a:ext cx="6572250" cy="3448050"/>
          </a:xfrm>
          <a:prstGeom prst="rect">
            <a:avLst/>
          </a:prstGeom>
        </p:spPr>
      </p:pic>
      <p:pic>
        <p:nvPicPr>
          <p:cNvPr id="10" name="Picture 9" descr="A picture containing clipart, cartoon, design&#10;&#10;Description automatically generated">
            <a:extLst>
              <a:ext uri="{FF2B5EF4-FFF2-40B4-BE49-F238E27FC236}">
                <a16:creationId xmlns:a16="http://schemas.microsoft.com/office/drawing/2014/main" id="{44916B12-CC9C-7039-59D3-FBB583AF4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89" y="1116650"/>
            <a:ext cx="7812758" cy="49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graphics, graphic design, font&#10;&#10;Description automatically generated">
            <a:extLst>
              <a:ext uri="{FF2B5EF4-FFF2-40B4-BE49-F238E27FC236}">
                <a16:creationId xmlns:a16="http://schemas.microsoft.com/office/drawing/2014/main" id="{E3728730-7DC3-DE9C-37D0-442D4B0E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889317"/>
            <a:ext cx="10158730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2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, cartoon, screenshot&#10;&#10;Description automatically generated">
            <a:extLst>
              <a:ext uri="{FF2B5EF4-FFF2-40B4-BE49-F238E27FC236}">
                <a16:creationId xmlns:a16="http://schemas.microsoft.com/office/drawing/2014/main" id="{F0F79F5F-27FF-FD19-01FF-D7256118E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" y="1444358"/>
            <a:ext cx="8423207" cy="396928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92E0B16-EFEB-669C-E68A-45749B2BC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191" y="1293933"/>
            <a:ext cx="3430347" cy="42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CAB8BE5B-C0BB-98AE-77B5-22FA047C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7" y="1582877"/>
            <a:ext cx="6572250" cy="3448050"/>
          </a:xfrm>
          <a:prstGeom prst="rect">
            <a:avLst/>
          </a:prstGeom>
        </p:spPr>
      </p:pic>
      <p:pic>
        <p:nvPicPr>
          <p:cNvPr id="10" name="Picture 9" descr="A picture containing clipart, cartoon, design&#10;&#10;Description automatically generated">
            <a:extLst>
              <a:ext uri="{FF2B5EF4-FFF2-40B4-BE49-F238E27FC236}">
                <a16:creationId xmlns:a16="http://schemas.microsoft.com/office/drawing/2014/main" id="{44916B12-CC9C-7039-59D3-FBB583AF4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89" y="1116650"/>
            <a:ext cx="7812758" cy="49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909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185</TotalTime>
  <Words>35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Android - Kotlin</vt:lpstr>
      <vt:lpstr>PowerPoint Presentation</vt:lpstr>
      <vt:lpstr>http://affiche.me:3000/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https://github.com/NotAffiche/StolosAPFMA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Kotlin</dc:title>
  <dc:creator>Adrian Biedny</dc:creator>
  <cp:lastModifiedBy>Adrian Biedny</cp:lastModifiedBy>
  <cp:revision>2</cp:revision>
  <dcterms:created xsi:type="dcterms:W3CDTF">2023-05-24T16:48:29Z</dcterms:created>
  <dcterms:modified xsi:type="dcterms:W3CDTF">2023-06-10T22:36:56Z</dcterms:modified>
</cp:coreProperties>
</file>