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87" r:id="rId3"/>
    <p:sldId id="345" r:id="rId4"/>
    <p:sldId id="323" r:id="rId5"/>
    <p:sldId id="398" r:id="rId6"/>
    <p:sldId id="393" r:id="rId7"/>
    <p:sldId id="341" r:id="rId8"/>
    <p:sldId id="348" r:id="rId9"/>
    <p:sldId id="354" r:id="rId10"/>
    <p:sldId id="351" r:id="rId11"/>
    <p:sldId id="352" r:id="rId12"/>
    <p:sldId id="353" r:id="rId13"/>
    <p:sldId id="355" r:id="rId14"/>
    <p:sldId id="356" r:id="rId15"/>
    <p:sldId id="400" r:id="rId16"/>
    <p:sldId id="406" r:id="rId17"/>
    <p:sldId id="402" r:id="rId18"/>
    <p:sldId id="392" r:id="rId19"/>
    <p:sldId id="343" r:id="rId20"/>
    <p:sldId id="401" r:id="rId21"/>
    <p:sldId id="360" r:id="rId22"/>
    <p:sldId id="361" r:id="rId23"/>
    <p:sldId id="366" r:id="rId24"/>
    <p:sldId id="367" r:id="rId25"/>
    <p:sldId id="368" r:id="rId26"/>
    <p:sldId id="369" r:id="rId27"/>
    <p:sldId id="370" r:id="rId28"/>
    <p:sldId id="373" r:id="rId29"/>
    <p:sldId id="375" r:id="rId30"/>
    <p:sldId id="374" r:id="rId31"/>
    <p:sldId id="387" r:id="rId32"/>
    <p:sldId id="388" r:id="rId33"/>
    <p:sldId id="376" r:id="rId34"/>
    <p:sldId id="377" r:id="rId35"/>
    <p:sldId id="378" r:id="rId36"/>
    <p:sldId id="379" r:id="rId37"/>
    <p:sldId id="381" r:id="rId38"/>
    <p:sldId id="380" r:id="rId39"/>
    <p:sldId id="382" r:id="rId40"/>
    <p:sldId id="383" r:id="rId41"/>
    <p:sldId id="384" r:id="rId42"/>
    <p:sldId id="390" r:id="rId43"/>
    <p:sldId id="385" r:id="rId44"/>
    <p:sldId id="389" r:id="rId45"/>
    <p:sldId id="386" r:id="rId46"/>
    <p:sldId id="391" r:id="rId47"/>
    <p:sldId id="405" r:id="rId48"/>
    <p:sldId id="403" r:id="rId49"/>
    <p:sldId id="404" r:id="rId50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e Ruiz" initials="CR" lastIdx="1" clrIdx="0">
    <p:extLst>
      <p:ext uri="{19B8F6BF-5375-455C-9EA6-DF929625EA0E}">
        <p15:presenceInfo xmlns:p15="http://schemas.microsoft.com/office/powerpoint/2012/main" userId="Camille Ru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22295B"/>
    <a:srgbClr val="1A1931"/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0BB2A8F4-729B-450B-870E-7D90031390EA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D0B72DC-DB11-4D02-ADED-D2ED7088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763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91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68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39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264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86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37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17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417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58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48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936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28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01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68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91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10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00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162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18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132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59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840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442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346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860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796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962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929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392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16336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6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2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693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001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709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621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7328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926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3424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8920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4796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6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6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82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16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329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9041" tIns="99041" rIns="99041" bIns="99041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384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65B3-AB7A-4FD1-8640-C57996FCF1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82750" y="1219199"/>
            <a:ext cx="4801177" cy="2290763"/>
          </a:xfrm>
        </p:spPr>
        <p:txBody>
          <a:bodyPr anchor="b"/>
          <a:lstStyle>
            <a:lvl1pPr algn="l">
              <a:defRPr sz="4200" b="0">
                <a:solidFill>
                  <a:srgbClr val="1A193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4E3-83AB-4EF7-9DB1-6731E779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750" y="3602038"/>
            <a:ext cx="4801177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kern="0" spc="0" baseline="0">
                <a:solidFill>
                  <a:srgbClr val="1A19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DD36-8003-4075-B4DC-05D58D9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3143" y="6534150"/>
            <a:ext cx="3974420" cy="1859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3200">
                <a:solidFill>
                  <a:srgbClr val="000000"/>
                </a:solidFill>
              </a:defRPr>
            </a:lvl1pPr>
            <a:lvl2pPr marL="1219170" lvl="1" indent="-47412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667">
                <a:solidFill>
                  <a:srgbClr val="000000"/>
                </a:solidFill>
              </a:defRPr>
            </a:lvl2pPr>
            <a:lvl3pPr marL="1828754" lvl="2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2400">
                <a:solidFill>
                  <a:srgbClr val="000000"/>
                </a:solidFill>
              </a:defRPr>
            </a:lvl3pPr>
            <a:lvl4pPr marL="2438339" lvl="3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517A-E384-4C59-9CAA-39724CD6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9CC0-77D3-4522-8DE6-DA2A56B3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5" y="1553027"/>
            <a:ext cx="11769270" cy="48188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0C89-481B-47CC-93FB-BB3ABA53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F891-2AF9-41AF-BAC8-3347235E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838" y="6534150"/>
            <a:ext cx="7172325" cy="187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7123-A7C1-4F9F-BFC4-22048E0F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4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8C9686-FE1C-47E7-AD08-12B5633F9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83" y="3742938"/>
            <a:ext cx="2496317" cy="3115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5B366E-793F-44F2-9B15-73811BA894F4}"/>
              </a:ext>
            </a:extLst>
          </p:cNvPr>
          <p:cNvSpPr/>
          <p:nvPr userDrawn="1"/>
        </p:nvSpPr>
        <p:spPr>
          <a:xfrm>
            <a:off x="573024" y="571500"/>
            <a:ext cx="11045952" cy="5715000"/>
          </a:xfrm>
          <a:prstGeom prst="rect">
            <a:avLst/>
          </a:prstGeom>
          <a:solidFill>
            <a:srgbClr val="222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A707A-049E-4E93-9969-047601E1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890589"/>
            <a:ext cx="10515600" cy="2357436"/>
          </a:xfrm>
        </p:spPr>
        <p:txBody>
          <a:bodyPr anchor="t"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3462-A7D5-4A92-9371-E54C8A58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67075"/>
            <a:ext cx="8290809" cy="1500187"/>
          </a:xfrm>
        </p:spPr>
        <p:txBody>
          <a:bodyPr/>
          <a:lstStyle>
            <a:lvl1pPr marL="0" indent="0">
              <a:buNone/>
              <a:defRPr sz="4800">
                <a:solidFill>
                  <a:srgbClr val="FBFC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E45A-3FD7-4FBC-8DE8-3B37A14A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024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436E-33D9-424C-B1BF-920EC771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0442" y="6534150"/>
            <a:ext cx="5908466" cy="187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478F-A593-46B8-BEAB-8F6D68A2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7255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2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D562-7E8C-46C5-83E3-0DB116C16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CBA1-F6CD-4A18-A34C-CE7B1DEE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364" y="1524000"/>
            <a:ext cx="5715000" cy="4779817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75E1D-3FED-495C-8A98-153E31A24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638" y="1524000"/>
            <a:ext cx="5715000" cy="4779817"/>
          </a:xfrm>
        </p:spPr>
        <p:txBody>
          <a:bodyPr/>
          <a:lstStyle>
            <a:lvl1pPr>
              <a:defRPr sz="40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>
              <a:defRPr sz="32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56C4-8631-4690-BD7C-CA6B1900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4" y="6534149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4E56-A1EA-4133-9090-6B00E82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C79F-B3A1-484E-B8B0-FBB0A9AE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6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3ADC-7B20-4C6F-8077-BFA4761EB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99" y="207672"/>
            <a:ext cx="11811000" cy="804672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4764-B37D-4970-BD27-EA10DDB24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499" y="1522617"/>
            <a:ext cx="5714999" cy="505328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0256-26AE-4009-A170-4F8F7709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2177144"/>
            <a:ext cx="5715000" cy="4199844"/>
          </a:xfrm>
        </p:spPr>
        <p:txBody>
          <a:bodyPr/>
          <a:lstStyle>
            <a:lvl1pPr>
              <a:defRPr sz="3600">
                <a:solidFill>
                  <a:srgbClr val="1A1931"/>
                </a:solidFill>
              </a:defRPr>
            </a:lvl1pPr>
            <a:lvl2pPr>
              <a:defRPr sz="3200">
                <a:solidFill>
                  <a:srgbClr val="1A1931"/>
                </a:solidFill>
              </a:defRPr>
            </a:lvl2pPr>
            <a:lvl3pPr>
              <a:defRPr sz="2800">
                <a:solidFill>
                  <a:srgbClr val="1A1931"/>
                </a:solidFill>
              </a:defRPr>
            </a:lvl3pPr>
            <a:lvl4pPr>
              <a:defRPr sz="2400">
                <a:solidFill>
                  <a:srgbClr val="1A1931"/>
                </a:solidFill>
              </a:defRPr>
            </a:lvl4pPr>
            <a:lvl5pPr>
              <a:defRPr sz="2400">
                <a:solidFill>
                  <a:srgbClr val="1A193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5419-CE59-4F51-877B-935848E5182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2256" y="1522617"/>
            <a:ext cx="5739243" cy="505328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EEE73-FA72-40DC-ADEC-738BBF4A0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5635" y="2177144"/>
            <a:ext cx="5715000" cy="4199844"/>
          </a:xfrm>
        </p:spPr>
        <p:txBody>
          <a:bodyPr/>
          <a:lstStyle>
            <a:lvl1pPr>
              <a:defRPr sz="3600">
                <a:solidFill>
                  <a:srgbClr val="1A1931"/>
                </a:solidFill>
              </a:defRPr>
            </a:lvl1pPr>
            <a:lvl2pPr>
              <a:defRPr sz="3200">
                <a:solidFill>
                  <a:srgbClr val="1A1931"/>
                </a:solidFill>
              </a:defRPr>
            </a:lvl2pPr>
            <a:lvl3pPr>
              <a:defRPr sz="2800">
                <a:solidFill>
                  <a:srgbClr val="1A1931"/>
                </a:solidFill>
              </a:defRPr>
            </a:lvl3pPr>
            <a:lvl4pPr>
              <a:defRPr sz="2400">
                <a:solidFill>
                  <a:srgbClr val="1A1931"/>
                </a:solidFill>
              </a:defRPr>
            </a:lvl4pPr>
            <a:lvl5pPr>
              <a:defRPr sz="2400">
                <a:solidFill>
                  <a:srgbClr val="1A193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C68D-318A-4E82-83D8-4C671248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499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2F236-DCE6-4B19-8288-C03AD60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853D2-8926-426D-804C-AD74C99D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1510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E5D-6EC1-4ADC-B2BB-5B7026CF9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388C0-4E62-46A1-9141-D80899A3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ADE70-8BE3-4405-9E32-02BA7950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0A8E9-7BD3-4CC1-8853-1D8C1EF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8D0E1-4DAA-4043-9200-BE1E576B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2989E-11C1-489D-BC5A-D6A1227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6B91-D8E2-438B-93DF-ED377C48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28955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6A3-EBAA-4A9D-8A03-152808603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018" y="238123"/>
            <a:ext cx="11717481" cy="804672"/>
          </a:xfrm>
        </p:spPr>
        <p:txBody>
          <a:bodyPr anchor="ctr"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535F-E54C-4CAC-8C33-2BDD5754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26" y="1538515"/>
            <a:ext cx="8601074" cy="4651868"/>
          </a:xfrm>
        </p:spPr>
        <p:txBody>
          <a:bodyPr/>
          <a:lstStyle>
            <a:lvl1pPr>
              <a:defRPr sz="4000" baseline="0"/>
            </a:lvl1pPr>
            <a:lvl2pPr>
              <a:defRPr sz="3600" baseline="0"/>
            </a:lvl2pPr>
            <a:lvl3pPr>
              <a:defRPr sz="3200" baseline="0"/>
            </a:lvl3pPr>
            <a:lvl4pPr>
              <a:defRPr sz="2800" baseline="0"/>
            </a:lvl4pPr>
            <a:lvl5pPr>
              <a:defRPr sz="2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45A07-C4E4-41C7-B37A-AD47B5CB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18" y="1538516"/>
            <a:ext cx="2867025" cy="465186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088B9-D726-4F42-997B-ECCF5366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018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2758-6DB4-4F06-8CBB-90B9D3EB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43EFA-6D1C-4438-BDC3-45BDE9D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1419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0B5-3BFF-4CE7-83CA-164867621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746" y="191943"/>
            <a:ext cx="11786754" cy="804672"/>
          </a:xfrm>
        </p:spPr>
        <p:txBody>
          <a:bodyPr anchor="ctr"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62145-951F-48BC-9EDF-3A48F7B44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036" y="1524000"/>
            <a:ext cx="8766464" cy="4862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7587-D588-42C0-9A78-58A988401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746" y="1524000"/>
            <a:ext cx="2867025" cy="4862945"/>
          </a:xfr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A979-854F-4E32-989A-EDB06B6F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E210-0986-453C-A33C-2ABE881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BDBD-3B9D-4990-AB35-17454975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466B7-2930-4142-8E7D-B82AB0B5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5" y="191365"/>
            <a:ext cx="11769271" cy="806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1895-CC7E-4818-A212-455DF4F0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365" y="1582057"/>
            <a:ext cx="11769271" cy="4818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306B-FC78-494D-AE01-38B1A8A13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1365" y="6515100"/>
            <a:ext cx="201168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5EDA07AC-A20F-49EE-9938-BBA824FCD9A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8188-9E4E-4E9D-BF08-C7CCEFCFC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9838" y="6534150"/>
            <a:ext cx="7172325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59D8-A711-4C2F-B245-907B9443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0555" y="6534150"/>
            <a:ext cx="64008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9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D9F323A1-07B7-45AF-B3F7-9767A564C3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kern="1200">
          <a:solidFill>
            <a:srgbClr val="FBFCFE"/>
          </a:solidFill>
          <a:latin typeface="Arial Rounded MT Bold" panose="020F0704030504030204" pitchFamily="34" charset="0"/>
          <a:ea typeface="Source Sans Pro Black" panose="020B08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40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6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6D10-8EBC-4D53-93CA-509346EE8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10D1-26FF-4230-86F9-F4A455B9F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CD9D79-F251-4058-BF83-E7254C2CA733}"/>
              </a:ext>
            </a:extLst>
          </p:cNvPr>
          <p:cNvSpPr txBox="1">
            <a:spLocks/>
          </p:cNvSpPr>
          <p:nvPr/>
        </p:nvSpPr>
        <p:spPr>
          <a:xfrm>
            <a:off x="2857500" y="5514975"/>
            <a:ext cx="3686175" cy="101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rgbClr val="1A19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3860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Group and Split 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2F60C7-015A-426A-A81A-0047F3A3CDBE}"/>
              </a:ext>
            </a:extLst>
          </p:cNvPr>
          <p:cNvGrpSpPr/>
          <p:nvPr/>
        </p:nvGrpSpPr>
        <p:grpSpPr>
          <a:xfrm>
            <a:off x="2035741" y="1834371"/>
            <a:ext cx="2450471" cy="1342097"/>
            <a:chOff x="3614956" y="3361232"/>
            <a:chExt cx="2450471" cy="134209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0F3131-8516-4C81-BD5E-6F7742200FC7}"/>
                </a:ext>
              </a:extLst>
            </p:cNvPr>
            <p:cNvSpPr/>
            <p:nvPr/>
          </p:nvSpPr>
          <p:spPr>
            <a:xfrm>
              <a:off x="3614956" y="3361232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3F7A37-19D6-4271-A94F-A69DA9531949}"/>
                </a:ext>
              </a:extLst>
            </p:cNvPr>
            <p:cNvGrpSpPr/>
            <p:nvPr/>
          </p:nvGrpSpPr>
          <p:grpSpPr>
            <a:xfrm>
              <a:off x="3877593" y="3538696"/>
              <a:ext cx="260037" cy="370281"/>
              <a:chOff x="6495440" y="4464452"/>
              <a:chExt cx="1108182" cy="1578001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3A06A792-FBAC-49AA-A7B9-164E139A6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8" name="Flowchart: Delay 87">
                <a:extLst>
                  <a:ext uri="{FF2B5EF4-FFF2-40B4-BE49-F238E27FC236}">
                    <a16:creationId xmlns:a16="http://schemas.microsoft.com/office/drawing/2014/main" id="{3C0D6032-62AC-41F3-94DC-E8BF16FB1D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0B01D2-D48B-4909-A69C-F089E6D26938}"/>
                </a:ext>
              </a:extLst>
            </p:cNvPr>
            <p:cNvGrpSpPr/>
            <p:nvPr/>
          </p:nvGrpSpPr>
          <p:grpSpPr>
            <a:xfrm>
              <a:off x="4217256" y="3538697"/>
              <a:ext cx="260037" cy="370281"/>
              <a:chOff x="6495440" y="4464452"/>
              <a:chExt cx="1108182" cy="1578001"/>
            </a:xfrm>
          </p:grpSpPr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9B07F74C-E4B9-4044-AD6B-67259471670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F8106FB8-4BBE-47F5-ADB5-580CED9DA77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18D77C-6482-4187-AA5B-82A8866E317C}"/>
                </a:ext>
              </a:extLst>
            </p:cNvPr>
            <p:cNvGrpSpPr/>
            <p:nvPr/>
          </p:nvGrpSpPr>
          <p:grpSpPr>
            <a:xfrm>
              <a:off x="4555441" y="3538699"/>
              <a:ext cx="260037" cy="370281"/>
              <a:chOff x="6495434" y="4464452"/>
              <a:chExt cx="1108181" cy="1577998"/>
            </a:xfrm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6A4D9EB5-D919-449E-BD21-805922DE6E5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4" name="Flowchart: Delay 83">
                <a:extLst>
                  <a:ext uri="{FF2B5EF4-FFF2-40B4-BE49-F238E27FC236}">
                    <a16:creationId xmlns:a16="http://schemas.microsoft.com/office/drawing/2014/main" id="{445B231C-3DE9-4304-830F-D31D6A8033B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80DD166-E2FD-464D-AF67-C785AB4CA369}"/>
                </a:ext>
              </a:extLst>
            </p:cNvPr>
            <p:cNvGrpSpPr/>
            <p:nvPr/>
          </p:nvGrpSpPr>
          <p:grpSpPr>
            <a:xfrm>
              <a:off x="4888770" y="3541026"/>
              <a:ext cx="260037" cy="370281"/>
              <a:chOff x="6495440" y="4464452"/>
              <a:chExt cx="1108182" cy="1578001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15EFD4F2-F1D2-4EC5-8B18-400EF3768AE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4FEA121F-C114-473A-9085-C3BE89E19C0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94D4E2-B816-4B74-B4CA-8A7F9E31817D}"/>
                </a:ext>
              </a:extLst>
            </p:cNvPr>
            <p:cNvGrpSpPr/>
            <p:nvPr/>
          </p:nvGrpSpPr>
          <p:grpSpPr>
            <a:xfrm>
              <a:off x="5228433" y="3541029"/>
              <a:ext cx="260037" cy="370281"/>
              <a:chOff x="6495434" y="4464452"/>
              <a:chExt cx="1108181" cy="1577998"/>
            </a:xfrm>
          </p:grpSpPr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92429AE5-FC5A-4B32-83C4-2406EAE2D32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Flowchart: Delay 79">
                <a:extLst>
                  <a:ext uri="{FF2B5EF4-FFF2-40B4-BE49-F238E27FC236}">
                    <a16:creationId xmlns:a16="http://schemas.microsoft.com/office/drawing/2014/main" id="{3670C2CE-F42C-4ACF-841B-6AB71446F9E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6522411-B82C-47BC-A286-6CB4FB6BA571}"/>
                </a:ext>
              </a:extLst>
            </p:cNvPr>
            <p:cNvGrpSpPr/>
            <p:nvPr/>
          </p:nvGrpSpPr>
          <p:grpSpPr>
            <a:xfrm>
              <a:off x="5566618" y="3541027"/>
              <a:ext cx="260037" cy="370281"/>
              <a:chOff x="6495440" y="4464452"/>
              <a:chExt cx="1108182" cy="1578001"/>
            </a:xfrm>
          </p:grpSpPr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3D356EE0-4C24-4F9B-AC12-38DB761454B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Flowchart: Delay 77">
                <a:extLst>
                  <a:ext uri="{FF2B5EF4-FFF2-40B4-BE49-F238E27FC236}">
                    <a16:creationId xmlns:a16="http://schemas.microsoft.com/office/drawing/2014/main" id="{711F7C32-B259-4FAA-989D-34C79D6459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801F9E5-EE6A-41CC-BFCD-3FD82D92DDC5}"/>
                </a:ext>
              </a:extLst>
            </p:cNvPr>
            <p:cNvGrpSpPr/>
            <p:nvPr/>
          </p:nvGrpSpPr>
          <p:grpSpPr>
            <a:xfrm>
              <a:off x="3877593" y="405699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E78F30C5-2492-49F8-BF6B-07D62EBDF35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5EFBAD5C-5C46-41D1-AD06-2D07B7842D1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B50C88-DECC-4343-8F7B-BF2C285F737B}"/>
                </a:ext>
              </a:extLst>
            </p:cNvPr>
            <p:cNvGrpSpPr/>
            <p:nvPr/>
          </p:nvGrpSpPr>
          <p:grpSpPr>
            <a:xfrm>
              <a:off x="4217256" y="405699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81A3C734-64FD-42AC-9419-1E1E777A3FD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Flowchart: Delay 73">
                <a:extLst>
                  <a:ext uri="{FF2B5EF4-FFF2-40B4-BE49-F238E27FC236}">
                    <a16:creationId xmlns:a16="http://schemas.microsoft.com/office/drawing/2014/main" id="{B70EA968-B060-4EFC-B2BF-F2E5738373C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FFDB03F-A054-4FFB-BD04-A5F7BC4166E5}"/>
                </a:ext>
              </a:extLst>
            </p:cNvPr>
            <p:cNvGrpSpPr/>
            <p:nvPr/>
          </p:nvGrpSpPr>
          <p:grpSpPr>
            <a:xfrm>
              <a:off x="4555441" y="4056998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5D661742-ED52-4DBD-A85C-C861F09AF0A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FF055176-D116-4837-9E33-88866E0EC2D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B7BADF-52BB-4880-83EC-D6A50F8B64C4}"/>
                </a:ext>
              </a:extLst>
            </p:cNvPr>
            <p:cNvGrpSpPr/>
            <p:nvPr/>
          </p:nvGrpSpPr>
          <p:grpSpPr>
            <a:xfrm>
              <a:off x="4888770" y="405932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090F253A-61D4-42F1-A721-8F625DD303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2E9D6815-61CA-4218-B3B7-59D1369BDFE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E7EE29-879C-4E78-A178-168B17F919C1}"/>
                </a:ext>
              </a:extLst>
            </p:cNvPr>
            <p:cNvGrpSpPr/>
            <p:nvPr/>
          </p:nvGrpSpPr>
          <p:grpSpPr>
            <a:xfrm>
              <a:off x="5228433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4BD0F5DB-4F04-4E9C-AAF3-57534495D3E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Flowchart: Delay 67">
                <a:extLst>
                  <a:ext uri="{FF2B5EF4-FFF2-40B4-BE49-F238E27FC236}">
                    <a16:creationId xmlns:a16="http://schemas.microsoft.com/office/drawing/2014/main" id="{A005A9C1-E6C6-4C89-9912-919D9E77B5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D47C89-78DA-4A05-A7DF-131147E9153F}"/>
                </a:ext>
              </a:extLst>
            </p:cNvPr>
            <p:cNvGrpSpPr/>
            <p:nvPr/>
          </p:nvGrpSpPr>
          <p:grpSpPr>
            <a:xfrm>
              <a:off x="5566618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4ABC31D-64C4-4BF0-8D70-088F90AAD67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Flowchart: Delay 65">
                <a:extLst>
                  <a:ext uri="{FF2B5EF4-FFF2-40B4-BE49-F238E27FC236}">
                    <a16:creationId xmlns:a16="http://schemas.microsoft.com/office/drawing/2014/main" id="{8CB0CA45-F751-48C1-95EF-AFC9340A07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5EAF07D-D581-444B-816F-4A5B8902EC99}"/>
              </a:ext>
            </a:extLst>
          </p:cNvPr>
          <p:cNvGrpSpPr/>
          <p:nvPr/>
        </p:nvGrpSpPr>
        <p:grpSpPr>
          <a:xfrm>
            <a:off x="642565" y="4884177"/>
            <a:ext cx="1187502" cy="1220816"/>
            <a:chOff x="745662" y="4892671"/>
            <a:chExt cx="1187502" cy="122081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EEBD152-9EF0-4E12-918F-6988636578FE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EB262E-B05E-46F1-9CDA-21995B1DDA6A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3DF21515-61BC-4E43-86D6-32C58471A08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0" name="Flowchart: Delay 109">
                <a:extLst>
                  <a:ext uri="{FF2B5EF4-FFF2-40B4-BE49-F238E27FC236}">
                    <a16:creationId xmlns:a16="http://schemas.microsoft.com/office/drawing/2014/main" id="{A7AFF45C-2E5F-4348-B900-9A2DBF83B9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49EEEE-3C6E-43E4-8D9F-A5A7A14D473D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7B9A858A-AF7B-4D15-9CFB-F4A49F241A88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4" name="Flowchart: Delay 103">
                <a:extLst>
                  <a:ext uri="{FF2B5EF4-FFF2-40B4-BE49-F238E27FC236}">
                    <a16:creationId xmlns:a16="http://schemas.microsoft.com/office/drawing/2014/main" id="{264FF1D9-13AD-4E6A-B52B-9696292C95A8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9A924B1B-195F-464D-9E88-DCF8D9BAD5C0}"/>
              </a:ext>
            </a:extLst>
          </p:cNvPr>
          <p:cNvSpPr txBox="1">
            <a:spLocks/>
          </p:cNvSpPr>
          <p:nvPr/>
        </p:nvSpPr>
        <p:spPr>
          <a:xfrm>
            <a:off x="7038724" y="1575243"/>
            <a:ext cx="4813715" cy="4816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200" dirty="0">
                <a:latin typeface="Roboto" panose="02000000000000000000" pitchFamily="2" charset="0"/>
                <a:ea typeface="Roboto" panose="02000000000000000000" pitchFamily="2" charset="0"/>
              </a:rPr>
              <a:t>Feature: Patrons </a:t>
            </a:r>
          </a:p>
          <a:p>
            <a:pPr marL="0" indent="0" algn="ctr"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(Are there people in the restaurant?)</a:t>
            </a:r>
          </a:p>
          <a:p>
            <a:pPr marL="0" indent="0" algn="ctr">
              <a:buNone/>
            </a:pP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Possible answers/categories:</a:t>
            </a:r>
          </a:p>
          <a:p>
            <a:pPr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None: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Yes: 0	No: 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Some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Full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733114" y="324170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Patrons?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2E13D5-1590-4457-9DF3-9572280980F4}"/>
              </a:ext>
            </a:extLst>
          </p:cNvPr>
          <p:cNvCxnSpPr>
            <a:cxnSpLocks/>
          </p:cNvCxnSpPr>
          <p:nvPr/>
        </p:nvCxnSpPr>
        <p:spPr>
          <a:xfrm flipH="1">
            <a:off x="1469549" y="3445612"/>
            <a:ext cx="1132384" cy="95309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EE7CDC2-2939-4990-AA8E-F108C93F8AE4}"/>
              </a:ext>
            </a:extLst>
          </p:cNvPr>
          <p:cNvSpPr txBox="1"/>
          <p:nvPr/>
        </p:nvSpPr>
        <p:spPr>
          <a:xfrm>
            <a:off x="863467" y="4508678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137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Group and Split 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2F60C7-015A-426A-A81A-0047F3A3CDBE}"/>
              </a:ext>
            </a:extLst>
          </p:cNvPr>
          <p:cNvGrpSpPr/>
          <p:nvPr/>
        </p:nvGrpSpPr>
        <p:grpSpPr>
          <a:xfrm>
            <a:off x="2035741" y="1834371"/>
            <a:ext cx="2450471" cy="1342097"/>
            <a:chOff x="3614956" y="3361232"/>
            <a:chExt cx="2450471" cy="134209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0F3131-8516-4C81-BD5E-6F7742200FC7}"/>
                </a:ext>
              </a:extLst>
            </p:cNvPr>
            <p:cNvSpPr/>
            <p:nvPr/>
          </p:nvSpPr>
          <p:spPr>
            <a:xfrm>
              <a:off x="3614956" y="3361232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3F7A37-19D6-4271-A94F-A69DA9531949}"/>
                </a:ext>
              </a:extLst>
            </p:cNvPr>
            <p:cNvGrpSpPr/>
            <p:nvPr/>
          </p:nvGrpSpPr>
          <p:grpSpPr>
            <a:xfrm>
              <a:off x="3877593" y="3538696"/>
              <a:ext cx="260037" cy="370281"/>
              <a:chOff x="6495440" y="4464452"/>
              <a:chExt cx="1108182" cy="1578001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3A06A792-FBAC-49AA-A7B9-164E139A6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8" name="Flowchart: Delay 87">
                <a:extLst>
                  <a:ext uri="{FF2B5EF4-FFF2-40B4-BE49-F238E27FC236}">
                    <a16:creationId xmlns:a16="http://schemas.microsoft.com/office/drawing/2014/main" id="{3C0D6032-62AC-41F3-94DC-E8BF16FB1D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0B01D2-D48B-4909-A69C-F089E6D26938}"/>
                </a:ext>
              </a:extLst>
            </p:cNvPr>
            <p:cNvGrpSpPr/>
            <p:nvPr/>
          </p:nvGrpSpPr>
          <p:grpSpPr>
            <a:xfrm>
              <a:off x="4217256" y="3538697"/>
              <a:ext cx="260037" cy="370281"/>
              <a:chOff x="6495440" y="4464452"/>
              <a:chExt cx="1108182" cy="1578001"/>
            </a:xfrm>
          </p:grpSpPr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9B07F74C-E4B9-4044-AD6B-67259471670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F8106FB8-4BBE-47F5-ADB5-580CED9DA77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18D77C-6482-4187-AA5B-82A8866E317C}"/>
                </a:ext>
              </a:extLst>
            </p:cNvPr>
            <p:cNvGrpSpPr/>
            <p:nvPr/>
          </p:nvGrpSpPr>
          <p:grpSpPr>
            <a:xfrm>
              <a:off x="4555441" y="3538699"/>
              <a:ext cx="260037" cy="370281"/>
              <a:chOff x="6495434" y="4464452"/>
              <a:chExt cx="1108181" cy="1577998"/>
            </a:xfrm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6A4D9EB5-D919-449E-BD21-805922DE6E5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4" name="Flowchart: Delay 83">
                <a:extLst>
                  <a:ext uri="{FF2B5EF4-FFF2-40B4-BE49-F238E27FC236}">
                    <a16:creationId xmlns:a16="http://schemas.microsoft.com/office/drawing/2014/main" id="{445B231C-3DE9-4304-830F-D31D6A8033B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80DD166-E2FD-464D-AF67-C785AB4CA369}"/>
                </a:ext>
              </a:extLst>
            </p:cNvPr>
            <p:cNvGrpSpPr/>
            <p:nvPr/>
          </p:nvGrpSpPr>
          <p:grpSpPr>
            <a:xfrm>
              <a:off x="4888770" y="3541026"/>
              <a:ext cx="260037" cy="370281"/>
              <a:chOff x="6495440" y="4464452"/>
              <a:chExt cx="1108182" cy="1578001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15EFD4F2-F1D2-4EC5-8B18-400EF3768AE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4FEA121F-C114-473A-9085-C3BE89E19C0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94D4E2-B816-4B74-B4CA-8A7F9E31817D}"/>
                </a:ext>
              </a:extLst>
            </p:cNvPr>
            <p:cNvGrpSpPr/>
            <p:nvPr/>
          </p:nvGrpSpPr>
          <p:grpSpPr>
            <a:xfrm>
              <a:off x="5228433" y="3541029"/>
              <a:ext cx="260037" cy="370281"/>
              <a:chOff x="6495434" y="4464452"/>
              <a:chExt cx="1108181" cy="1577998"/>
            </a:xfrm>
          </p:grpSpPr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92429AE5-FC5A-4B32-83C4-2406EAE2D32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Flowchart: Delay 79">
                <a:extLst>
                  <a:ext uri="{FF2B5EF4-FFF2-40B4-BE49-F238E27FC236}">
                    <a16:creationId xmlns:a16="http://schemas.microsoft.com/office/drawing/2014/main" id="{3670C2CE-F42C-4ACF-841B-6AB71446F9E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6522411-B82C-47BC-A286-6CB4FB6BA571}"/>
                </a:ext>
              </a:extLst>
            </p:cNvPr>
            <p:cNvGrpSpPr/>
            <p:nvPr/>
          </p:nvGrpSpPr>
          <p:grpSpPr>
            <a:xfrm>
              <a:off x="5566618" y="3541027"/>
              <a:ext cx="260037" cy="370281"/>
              <a:chOff x="6495440" y="4464452"/>
              <a:chExt cx="1108182" cy="1578001"/>
            </a:xfrm>
          </p:grpSpPr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3D356EE0-4C24-4F9B-AC12-38DB761454B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Flowchart: Delay 77">
                <a:extLst>
                  <a:ext uri="{FF2B5EF4-FFF2-40B4-BE49-F238E27FC236}">
                    <a16:creationId xmlns:a16="http://schemas.microsoft.com/office/drawing/2014/main" id="{711F7C32-B259-4FAA-989D-34C79D6459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801F9E5-EE6A-41CC-BFCD-3FD82D92DDC5}"/>
                </a:ext>
              </a:extLst>
            </p:cNvPr>
            <p:cNvGrpSpPr/>
            <p:nvPr/>
          </p:nvGrpSpPr>
          <p:grpSpPr>
            <a:xfrm>
              <a:off x="3877593" y="405699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E78F30C5-2492-49F8-BF6B-07D62EBDF35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5EFBAD5C-5C46-41D1-AD06-2D07B7842D1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B50C88-DECC-4343-8F7B-BF2C285F737B}"/>
                </a:ext>
              </a:extLst>
            </p:cNvPr>
            <p:cNvGrpSpPr/>
            <p:nvPr/>
          </p:nvGrpSpPr>
          <p:grpSpPr>
            <a:xfrm>
              <a:off x="4217256" y="405699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81A3C734-64FD-42AC-9419-1E1E777A3FD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Flowchart: Delay 73">
                <a:extLst>
                  <a:ext uri="{FF2B5EF4-FFF2-40B4-BE49-F238E27FC236}">
                    <a16:creationId xmlns:a16="http://schemas.microsoft.com/office/drawing/2014/main" id="{B70EA968-B060-4EFC-B2BF-F2E5738373C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FFDB03F-A054-4FFB-BD04-A5F7BC4166E5}"/>
                </a:ext>
              </a:extLst>
            </p:cNvPr>
            <p:cNvGrpSpPr/>
            <p:nvPr/>
          </p:nvGrpSpPr>
          <p:grpSpPr>
            <a:xfrm>
              <a:off x="4555441" y="4056998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5D661742-ED52-4DBD-A85C-C861F09AF0A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FF055176-D116-4837-9E33-88866E0EC2D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B7BADF-52BB-4880-83EC-D6A50F8B64C4}"/>
                </a:ext>
              </a:extLst>
            </p:cNvPr>
            <p:cNvGrpSpPr/>
            <p:nvPr/>
          </p:nvGrpSpPr>
          <p:grpSpPr>
            <a:xfrm>
              <a:off x="4888770" y="405932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090F253A-61D4-42F1-A721-8F625DD303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2E9D6815-61CA-4218-B3B7-59D1369BDFE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E7EE29-879C-4E78-A178-168B17F919C1}"/>
                </a:ext>
              </a:extLst>
            </p:cNvPr>
            <p:cNvGrpSpPr/>
            <p:nvPr/>
          </p:nvGrpSpPr>
          <p:grpSpPr>
            <a:xfrm>
              <a:off x="5228433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4BD0F5DB-4F04-4E9C-AAF3-57534495D3E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Flowchart: Delay 67">
                <a:extLst>
                  <a:ext uri="{FF2B5EF4-FFF2-40B4-BE49-F238E27FC236}">
                    <a16:creationId xmlns:a16="http://schemas.microsoft.com/office/drawing/2014/main" id="{A005A9C1-E6C6-4C89-9912-919D9E77B5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D47C89-78DA-4A05-A7DF-131147E9153F}"/>
                </a:ext>
              </a:extLst>
            </p:cNvPr>
            <p:cNvGrpSpPr/>
            <p:nvPr/>
          </p:nvGrpSpPr>
          <p:grpSpPr>
            <a:xfrm>
              <a:off x="5566618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4ABC31D-64C4-4BF0-8D70-088F90AAD67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Flowchart: Delay 65">
                <a:extLst>
                  <a:ext uri="{FF2B5EF4-FFF2-40B4-BE49-F238E27FC236}">
                    <a16:creationId xmlns:a16="http://schemas.microsoft.com/office/drawing/2014/main" id="{8CB0CA45-F751-48C1-95EF-AFC9340A07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5EAF07D-D581-444B-816F-4A5B8902EC99}"/>
              </a:ext>
            </a:extLst>
          </p:cNvPr>
          <p:cNvGrpSpPr/>
          <p:nvPr/>
        </p:nvGrpSpPr>
        <p:grpSpPr>
          <a:xfrm>
            <a:off x="642565" y="4884177"/>
            <a:ext cx="1187502" cy="1220816"/>
            <a:chOff x="745662" y="4892671"/>
            <a:chExt cx="1187502" cy="122081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EEBD152-9EF0-4E12-918F-6988636578FE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EB262E-B05E-46F1-9CDA-21995B1DDA6A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3DF21515-61BC-4E43-86D6-32C58471A08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0" name="Flowchart: Delay 109">
                <a:extLst>
                  <a:ext uri="{FF2B5EF4-FFF2-40B4-BE49-F238E27FC236}">
                    <a16:creationId xmlns:a16="http://schemas.microsoft.com/office/drawing/2014/main" id="{A7AFF45C-2E5F-4348-B900-9A2DBF83B9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49EEEE-3C6E-43E4-8D9F-A5A7A14D473D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7B9A858A-AF7B-4D15-9CFB-F4A49F241A88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4" name="Flowchart: Delay 103">
                <a:extLst>
                  <a:ext uri="{FF2B5EF4-FFF2-40B4-BE49-F238E27FC236}">
                    <a16:creationId xmlns:a16="http://schemas.microsoft.com/office/drawing/2014/main" id="{264FF1D9-13AD-4E6A-B52B-9696292C95A8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75225EE-85BB-40D7-BE02-89785528B284}"/>
              </a:ext>
            </a:extLst>
          </p:cNvPr>
          <p:cNvGrpSpPr/>
          <p:nvPr/>
        </p:nvGrpSpPr>
        <p:grpSpPr>
          <a:xfrm>
            <a:off x="2412209" y="4900939"/>
            <a:ext cx="1783392" cy="1216218"/>
            <a:chOff x="2308830" y="4897270"/>
            <a:chExt cx="1783392" cy="1216218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CA85EE5-B2F4-4E11-AAFD-6AA6E8B09B76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9617A81-230A-4DDA-A542-886624F0C92A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D0A33B0C-80C8-4AC6-A3D0-40F81EB0C8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4" name="Flowchart: Delay 163">
                <a:extLst>
                  <a:ext uri="{FF2B5EF4-FFF2-40B4-BE49-F238E27FC236}">
                    <a16:creationId xmlns:a16="http://schemas.microsoft.com/office/drawing/2014/main" id="{83EC7639-1228-48E2-B3E7-339904333F8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8E6B006-7AE6-4D8A-9F6D-6824B998E79B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FA43E36B-331F-441B-B647-8A8DDC5AA80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2" name="Flowchart: Delay 161">
                <a:extLst>
                  <a:ext uri="{FF2B5EF4-FFF2-40B4-BE49-F238E27FC236}">
                    <a16:creationId xmlns:a16="http://schemas.microsoft.com/office/drawing/2014/main" id="{C2905070-C475-40E4-BC39-0FE588C3ED4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666CEB2-8FCE-4C45-A8D4-603FEBFE6E47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BB8B6EA-448B-409C-8D17-209A90A565A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8" name="Flowchart: Delay 157">
                <a:extLst>
                  <a:ext uri="{FF2B5EF4-FFF2-40B4-BE49-F238E27FC236}">
                    <a16:creationId xmlns:a16="http://schemas.microsoft.com/office/drawing/2014/main" id="{16D2AA45-589E-4EF5-9088-EF53551C214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310CD59-1B11-475B-86BE-9020402BFD5B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34C6166C-273A-48B8-B1D6-7E5423258C2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6" name="Flowchart: Delay 155">
                <a:extLst>
                  <a:ext uri="{FF2B5EF4-FFF2-40B4-BE49-F238E27FC236}">
                    <a16:creationId xmlns:a16="http://schemas.microsoft.com/office/drawing/2014/main" id="{AF5D7332-E3BC-435C-9BE1-DD0622D52F5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9A924B1B-195F-464D-9E88-DCF8D9BAD5C0}"/>
              </a:ext>
            </a:extLst>
          </p:cNvPr>
          <p:cNvSpPr txBox="1">
            <a:spLocks/>
          </p:cNvSpPr>
          <p:nvPr/>
        </p:nvSpPr>
        <p:spPr>
          <a:xfrm>
            <a:off x="7038724" y="1575243"/>
            <a:ext cx="4813715" cy="4816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200" dirty="0">
                <a:latin typeface="Roboto" panose="02000000000000000000" pitchFamily="2" charset="0"/>
                <a:ea typeface="Roboto" panose="02000000000000000000" pitchFamily="2" charset="0"/>
              </a:rPr>
              <a:t>Feature: Patrons </a:t>
            </a:r>
          </a:p>
          <a:p>
            <a:pPr marL="0" indent="0" algn="ctr"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(Are there people in the restaurant?)</a:t>
            </a:r>
          </a:p>
          <a:p>
            <a:pPr marL="0" indent="0" algn="ctr">
              <a:buNone/>
            </a:pP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Possible answers/categories:</a:t>
            </a:r>
          </a:p>
          <a:p>
            <a:pPr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None: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Yes: 0	No: 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Some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Yes: 4	No: 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Full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733114" y="324170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Patrons?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2E13D5-1590-4457-9DF3-9572280980F4}"/>
              </a:ext>
            </a:extLst>
          </p:cNvPr>
          <p:cNvCxnSpPr>
            <a:cxnSpLocks/>
          </p:cNvCxnSpPr>
          <p:nvPr/>
        </p:nvCxnSpPr>
        <p:spPr>
          <a:xfrm flipH="1">
            <a:off x="1469549" y="3445612"/>
            <a:ext cx="1132384" cy="95309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EE7CDC2-2939-4990-AA8E-F108C93F8AE4}"/>
              </a:ext>
            </a:extLst>
          </p:cNvPr>
          <p:cNvSpPr txBox="1"/>
          <p:nvPr/>
        </p:nvSpPr>
        <p:spPr>
          <a:xfrm>
            <a:off x="863467" y="4508678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832CBB-CACC-4E9C-83AA-A6E67CA07F78}"/>
              </a:ext>
            </a:extLst>
          </p:cNvPr>
          <p:cNvSpPr txBox="1"/>
          <p:nvPr/>
        </p:nvSpPr>
        <p:spPr>
          <a:xfrm>
            <a:off x="2811432" y="4514282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1179441-48AD-4664-8F61-B4A7ED225C8A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3288795" y="3611040"/>
            <a:ext cx="0" cy="74457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2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Group and Split 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2F60C7-015A-426A-A81A-0047F3A3CDBE}"/>
              </a:ext>
            </a:extLst>
          </p:cNvPr>
          <p:cNvGrpSpPr/>
          <p:nvPr/>
        </p:nvGrpSpPr>
        <p:grpSpPr>
          <a:xfrm>
            <a:off x="2035741" y="1834371"/>
            <a:ext cx="2450471" cy="1342097"/>
            <a:chOff x="3614956" y="3361232"/>
            <a:chExt cx="2450471" cy="134209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0F3131-8516-4C81-BD5E-6F7742200FC7}"/>
                </a:ext>
              </a:extLst>
            </p:cNvPr>
            <p:cNvSpPr/>
            <p:nvPr/>
          </p:nvSpPr>
          <p:spPr>
            <a:xfrm>
              <a:off x="3614956" y="3361232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3F7A37-19D6-4271-A94F-A69DA9531949}"/>
                </a:ext>
              </a:extLst>
            </p:cNvPr>
            <p:cNvGrpSpPr/>
            <p:nvPr/>
          </p:nvGrpSpPr>
          <p:grpSpPr>
            <a:xfrm>
              <a:off x="3877593" y="3538696"/>
              <a:ext cx="260037" cy="370281"/>
              <a:chOff x="6495440" y="4464452"/>
              <a:chExt cx="1108182" cy="1578001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3A06A792-FBAC-49AA-A7B9-164E139A6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8" name="Flowchart: Delay 87">
                <a:extLst>
                  <a:ext uri="{FF2B5EF4-FFF2-40B4-BE49-F238E27FC236}">
                    <a16:creationId xmlns:a16="http://schemas.microsoft.com/office/drawing/2014/main" id="{3C0D6032-62AC-41F3-94DC-E8BF16FB1D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0B01D2-D48B-4909-A69C-F089E6D26938}"/>
                </a:ext>
              </a:extLst>
            </p:cNvPr>
            <p:cNvGrpSpPr/>
            <p:nvPr/>
          </p:nvGrpSpPr>
          <p:grpSpPr>
            <a:xfrm>
              <a:off x="4217256" y="3538697"/>
              <a:ext cx="260037" cy="370281"/>
              <a:chOff x="6495440" y="4464452"/>
              <a:chExt cx="1108182" cy="1578001"/>
            </a:xfrm>
          </p:grpSpPr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9B07F74C-E4B9-4044-AD6B-67259471670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F8106FB8-4BBE-47F5-ADB5-580CED9DA77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18D77C-6482-4187-AA5B-82A8866E317C}"/>
                </a:ext>
              </a:extLst>
            </p:cNvPr>
            <p:cNvGrpSpPr/>
            <p:nvPr/>
          </p:nvGrpSpPr>
          <p:grpSpPr>
            <a:xfrm>
              <a:off x="4555441" y="3538699"/>
              <a:ext cx="260037" cy="370281"/>
              <a:chOff x="6495434" y="4464452"/>
              <a:chExt cx="1108181" cy="1577998"/>
            </a:xfrm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6A4D9EB5-D919-449E-BD21-805922DE6E5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4" name="Flowchart: Delay 83">
                <a:extLst>
                  <a:ext uri="{FF2B5EF4-FFF2-40B4-BE49-F238E27FC236}">
                    <a16:creationId xmlns:a16="http://schemas.microsoft.com/office/drawing/2014/main" id="{445B231C-3DE9-4304-830F-D31D6A8033B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80DD166-E2FD-464D-AF67-C785AB4CA369}"/>
                </a:ext>
              </a:extLst>
            </p:cNvPr>
            <p:cNvGrpSpPr/>
            <p:nvPr/>
          </p:nvGrpSpPr>
          <p:grpSpPr>
            <a:xfrm>
              <a:off x="4888770" y="3541026"/>
              <a:ext cx="260037" cy="370281"/>
              <a:chOff x="6495440" y="4464452"/>
              <a:chExt cx="1108182" cy="1578001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15EFD4F2-F1D2-4EC5-8B18-400EF3768AE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4FEA121F-C114-473A-9085-C3BE89E19C0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94D4E2-B816-4B74-B4CA-8A7F9E31817D}"/>
                </a:ext>
              </a:extLst>
            </p:cNvPr>
            <p:cNvGrpSpPr/>
            <p:nvPr/>
          </p:nvGrpSpPr>
          <p:grpSpPr>
            <a:xfrm>
              <a:off x="5228433" y="3541029"/>
              <a:ext cx="260037" cy="370281"/>
              <a:chOff x="6495434" y="4464452"/>
              <a:chExt cx="1108181" cy="1577998"/>
            </a:xfrm>
          </p:grpSpPr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92429AE5-FC5A-4B32-83C4-2406EAE2D32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Flowchart: Delay 79">
                <a:extLst>
                  <a:ext uri="{FF2B5EF4-FFF2-40B4-BE49-F238E27FC236}">
                    <a16:creationId xmlns:a16="http://schemas.microsoft.com/office/drawing/2014/main" id="{3670C2CE-F42C-4ACF-841B-6AB71446F9E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6522411-B82C-47BC-A286-6CB4FB6BA571}"/>
                </a:ext>
              </a:extLst>
            </p:cNvPr>
            <p:cNvGrpSpPr/>
            <p:nvPr/>
          </p:nvGrpSpPr>
          <p:grpSpPr>
            <a:xfrm>
              <a:off x="5566618" y="3541027"/>
              <a:ext cx="260037" cy="370281"/>
              <a:chOff x="6495440" y="4464452"/>
              <a:chExt cx="1108182" cy="1578001"/>
            </a:xfrm>
          </p:grpSpPr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3D356EE0-4C24-4F9B-AC12-38DB761454B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Flowchart: Delay 77">
                <a:extLst>
                  <a:ext uri="{FF2B5EF4-FFF2-40B4-BE49-F238E27FC236}">
                    <a16:creationId xmlns:a16="http://schemas.microsoft.com/office/drawing/2014/main" id="{711F7C32-B259-4FAA-989D-34C79D6459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801F9E5-EE6A-41CC-BFCD-3FD82D92DDC5}"/>
                </a:ext>
              </a:extLst>
            </p:cNvPr>
            <p:cNvGrpSpPr/>
            <p:nvPr/>
          </p:nvGrpSpPr>
          <p:grpSpPr>
            <a:xfrm>
              <a:off x="3877593" y="405699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E78F30C5-2492-49F8-BF6B-07D62EBDF35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5EFBAD5C-5C46-41D1-AD06-2D07B7842D1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B50C88-DECC-4343-8F7B-BF2C285F737B}"/>
                </a:ext>
              </a:extLst>
            </p:cNvPr>
            <p:cNvGrpSpPr/>
            <p:nvPr/>
          </p:nvGrpSpPr>
          <p:grpSpPr>
            <a:xfrm>
              <a:off x="4217256" y="405699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81A3C734-64FD-42AC-9419-1E1E777A3FD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Flowchart: Delay 73">
                <a:extLst>
                  <a:ext uri="{FF2B5EF4-FFF2-40B4-BE49-F238E27FC236}">
                    <a16:creationId xmlns:a16="http://schemas.microsoft.com/office/drawing/2014/main" id="{B70EA968-B060-4EFC-B2BF-F2E5738373C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FFDB03F-A054-4FFB-BD04-A5F7BC4166E5}"/>
                </a:ext>
              </a:extLst>
            </p:cNvPr>
            <p:cNvGrpSpPr/>
            <p:nvPr/>
          </p:nvGrpSpPr>
          <p:grpSpPr>
            <a:xfrm>
              <a:off x="4555441" y="4056998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5D661742-ED52-4DBD-A85C-C861F09AF0A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FF055176-D116-4837-9E33-88866E0EC2D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B7BADF-52BB-4880-83EC-D6A50F8B64C4}"/>
                </a:ext>
              </a:extLst>
            </p:cNvPr>
            <p:cNvGrpSpPr/>
            <p:nvPr/>
          </p:nvGrpSpPr>
          <p:grpSpPr>
            <a:xfrm>
              <a:off x="4888770" y="405932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090F253A-61D4-42F1-A721-8F625DD303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2E9D6815-61CA-4218-B3B7-59D1369BDFE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E7EE29-879C-4E78-A178-168B17F919C1}"/>
                </a:ext>
              </a:extLst>
            </p:cNvPr>
            <p:cNvGrpSpPr/>
            <p:nvPr/>
          </p:nvGrpSpPr>
          <p:grpSpPr>
            <a:xfrm>
              <a:off x="5228433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4BD0F5DB-4F04-4E9C-AAF3-57534495D3E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Flowchart: Delay 67">
                <a:extLst>
                  <a:ext uri="{FF2B5EF4-FFF2-40B4-BE49-F238E27FC236}">
                    <a16:creationId xmlns:a16="http://schemas.microsoft.com/office/drawing/2014/main" id="{A005A9C1-E6C6-4C89-9912-919D9E77B5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D47C89-78DA-4A05-A7DF-131147E9153F}"/>
                </a:ext>
              </a:extLst>
            </p:cNvPr>
            <p:cNvGrpSpPr/>
            <p:nvPr/>
          </p:nvGrpSpPr>
          <p:grpSpPr>
            <a:xfrm>
              <a:off x="5566618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4ABC31D-64C4-4BF0-8D70-088F90AAD67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Flowchart: Delay 65">
                <a:extLst>
                  <a:ext uri="{FF2B5EF4-FFF2-40B4-BE49-F238E27FC236}">
                    <a16:creationId xmlns:a16="http://schemas.microsoft.com/office/drawing/2014/main" id="{8CB0CA45-F751-48C1-95EF-AFC9340A07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5EAF07D-D581-444B-816F-4A5B8902EC99}"/>
              </a:ext>
            </a:extLst>
          </p:cNvPr>
          <p:cNvGrpSpPr/>
          <p:nvPr/>
        </p:nvGrpSpPr>
        <p:grpSpPr>
          <a:xfrm>
            <a:off x="642565" y="4884177"/>
            <a:ext cx="1187502" cy="1220816"/>
            <a:chOff x="745662" y="4892671"/>
            <a:chExt cx="1187502" cy="122081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EEBD152-9EF0-4E12-918F-6988636578FE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EB262E-B05E-46F1-9CDA-21995B1DDA6A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3DF21515-61BC-4E43-86D6-32C58471A08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0" name="Flowchart: Delay 109">
                <a:extLst>
                  <a:ext uri="{FF2B5EF4-FFF2-40B4-BE49-F238E27FC236}">
                    <a16:creationId xmlns:a16="http://schemas.microsoft.com/office/drawing/2014/main" id="{A7AFF45C-2E5F-4348-B900-9A2DBF83B9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49EEEE-3C6E-43E4-8D9F-A5A7A14D473D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7B9A858A-AF7B-4D15-9CFB-F4A49F241A88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4" name="Flowchart: Delay 103">
                <a:extLst>
                  <a:ext uri="{FF2B5EF4-FFF2-40B4-BE49-F238E27FC236}">
                    <a16:creationId xmlns:a16="http://schemas.microsoft.com/office/drawing/2014/main" id="{264FF1D9-13AD-4E6A-B52B-9696292C95A8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75225EE-85BB-40D7-BE02-89785528B284}"/>
              </a:ext>
            </a:extLst>
          </p:cNvPr>
          <p:cNvGrpSpPr/>
          <p:nvPr/>
        </p:nvGrpSpPr>
        <p:grpSpPr>
          <a:xfrm>
            <a:off x="2412209" y="4900939"/>
            <a:ext cx="1783392" cy="1216218"/>
            <a:chOff x="2308830" y="4897270"/>
            <a:chExt cx="1783392" cy="1216218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CA85EE5-B2F4-4E11-AAFD-6AA6E8B09B76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9617A81-230A-4DDA-A542-886624F0C92A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D0A33B0C-80C8-4AC6-A3D0-40F81EB0C8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4" name="Flowchart: Delay 163">
                <a:extLst>
                  <a:ext uri="{FF2B5EF4-FFF2-40B4-BE49-F238E27FC236}">
                    <a16:creationId xmlns:a16="http://schemas.microsoft.com/office/drawing/2014/main" id="{83EC7639-1228-48E2-B3E7-339904333F8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8E6B006-7AE6-4D8A-9F6D-6824B998E79B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FA43E36B-331F-441B-B647-8A8DDC5AA80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2" name="Flowchart: Delay 161">
                <a:extLst>
                  <a:ext uri="{FF2B5EF4-FFF2-40B4-BE49-F238E27FC236}">
                    <a16:creationId xmlns:a16="http://schemas.microsoft.com/office/drawing/2014/main" id="{C2905070-C475-40E4-BC39-0FE588C3ED4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666CEB2-8FCE-4C45-A8D4-603FEBFE6E47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BB8B6EA-448B-409C-8D17-209A90A565A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8" name="Flowchart: Delay 157">
                <a:extLst>
                  <a:ext uri="{FF2B5EF4-FFF2-40B4-BE49-F238E27FC236}">
                    <a16:creationId xmlns:a16="http://schemas.microsoft.com/office/drawing/2014/main" id="{16D2AA45-589E-4EF5-9088-EF53551C214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310CD59-1B11-475B-86BE-9020402BFD5B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34C6166C-273A-48B8-B1D6-7E5423258C2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6" name="Flowchart: Delay 155">
                <a:extLst>
                  <a:ext uri="{FF2B5EF4-FFF2-40B4-BE49-F238E27FC236}">
                    <a16:creationId xmlns:a16="http://schemas.microsoft.com/office/drawing/2014/main" id="{AF5D7332-E3BC-435C-9BE1-DD0622D52F5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D136F27-5FD7-4911-AA6F-E9013F95EC26}"/>
              </a:ext>
            </a:extLst>
          </p:cNvPr>
          <p:cNvGrpSpPr/>
          <p:nvPr/>
        </p:nvGrpSpPr>
        <p:grpSpPr>
          <a:xfrm>
            <a:off x="4539398" y="4900939"/>
            <a:ext cx="1783393" cy="1224939"/>
            <a:chOff x="4526442" y="4888548"/>
            <a:chExt cx="1783393" cy="1224939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983459BC-922D-4838-82C6-E9182FAE8676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5E3A7-9BAA-42E2-BC08-B21B45624968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198" name="Flowchart: Connector 197">
                <a:extLst>
                  <a:ext uri="{FF2B5EF4-FFF2-40B4-BE49-F238E27FC236}">
                    <a16:creationId xmlns:a16="http://schemas.microsoft.com/office/drawing/2014/main" id="{C1A30D14-1082-4B70-811A-CA78A253807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9" name="Flowchart: Delay 198">
                <a:extLst>
                  <a:ext uri="{FF2B5EF4-FFF2-40B4-BE49-F238E27FC236}">
                    <a16:creationId xmlns:a16="http://schemas.microsoft.com/office/drawing/2014/main" id="{83D113F0-E491-41B8-8CA5-F24863D330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DCB7CE0-6AFD-4181-B8E2-C33B40F07604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322212A7-D561-4CCD-BA63-62C6C3464E6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3" name="Flowchart: Delay 192">
                <a:extLst>
                  <a:ext uri="{FF2B5EF4-FFF2-40B4-BE49-F238E27FC236}">
                    <a16:creationId xmlns:a16="http://schemas.microsoft.com/office/drawing/2014/main" id="{9B50107E-3C17-4545-A3C3-7422563626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CA66A41-9D4A-4929-890E-CCDDCA715762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0615ADB7-7D97-441E-AA89-6E020DB7D66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1" name="Flowchart: Delay 190">
                <a:extLst>
                  <a:ext uri="{FF2B5EF4-FFF2-40B4-BE49-F238E27FC236}">
                    <a16:creationId xmlns:a16="http://schemas.microsoft.com/office/drawing/2014/main" id="{5F0AE1D1-E508-4725-832F-C780EE21E43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E141DDA-9A10-4889-B383-7471FA0ED9CA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D203BD49-39FD-467C-9057-4BA88B6C41D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9" name="Flowchart: Delay 188">
                <a:extLst>
                  <a:ext uri="{FF2B5EF4-FFF2-40B4-BE49-F238E27FC236}">
                    <a16:creationId xmlns:a16="http://schemas.microsoft.com/office/drawing/2014/main" id="{66BDC8CE-6726-40D4-B81B-1F38D6696CF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D661FA5-69A7-42B8-BB37-D0BC461A2E1F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F5157EC5-694B-4DE9-B9F0-A20149BC445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5" name="Flowchart: Delay 184">
                <a:extLst>
                  <a:ext uri="{FF2B5EF4-FFF2-40B4-BE49-F238E27FC236}">
                    <a16:creationId xmlns:a16="http://schemas.microsoft.com/office/drawing/2014/main" id="{AA3F6D97-99F0-4B7A-82CE-5F0B0DA75F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21810CC-BAF0-4CCC-9821-B1C5DCB7819A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1860A7C0-C07B-41C4-B6E0-36692C8878C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3" name="Flowchart: Delay 182">
                <a:extLst>
                  <a:ext uri="{FF2B5EF4-FFF2-40B4-BE49-F238E27FC236}">
                    <a16:creationId xmlns:a16="http://schemas.microsoft.com/office/drawing/2014/main" id="{AF996586-7E59-4CF1-95E5-95D457C27FD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9A924B1B-195F-464D-9E88-DCF8D9BAD5C0}"/>
              </a:ext>
            </a:extLst>
          </p:cNvPr>
          <p:cNvSpPr txBox="1">
            <a:spLocks/>
          </p:cNvSpPr>
          <p:nvPr/>
        </p:nvSpPr>
        <p:spPr>
          <a:xfrm>
            <a:off x="7038724" y="1575243"/>
            <a:ext cx="4813715" cy="4816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200" dirty="0">
                <a:latin typeface="Roboto" panose="02000000000000000000" pitchFamily="2" charset="0"/>
                <a:ea typeface="Roboto" panose="02000000000000000000" pitchFamily="2" charset="0"/>
              </a:rPr>
              <a:t>Feature: Patrons </a:t>
            </a:r>
          </a:p>
          <a:p>
            <a:pPr marL="0" indent="0" algn="ctr"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(Are there people in the restaurant?)</a:t>
            </a:r>
          </a:p>
          <a:p>
            <a:pPr marL="0" indent="0" algn="ctr">
              <a:buNone/>
            </a:pP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Possible answers/categories:</a:t>
            </a:r>
          </a:p>
          <a:p>
            <a:pPr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None: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Yes: 0	No: 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Some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Yes: 4	No: 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Full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Yes: 2	No: 4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733114" y="324170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Patrons?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2E13D5-1590-4457-9DF3-9572280980F4}"/>
              </a:ext>
            </a:extLst>
          </p:cNvPr>
          <p:cNvCxnSpPr>
            <a:cxnSpLocks/>
          </p:cNvCxnSpPr>
          <p:nvPr/>
        </p:nvCxnSpPr>
        <p:spPr>
          <a:xfrm flipH="1">
            <a:off x="1469549" y="3445612"/>
            <a:ext cx="1132384" cy="95309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EE7CDC2-2939-4990-AA8E-F108C93F8AE4}"/>
              </a:ext>
            </a:extLst>
          </p:cNvPr>
          <p:cNvSpPr txBox="1"/>
          <p:nvPr/>
        </p:nvSpPr>
        <p:spPr>
          <a:xfrm>
            <a:off x="863467" y="4508678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832CBB-CACC-4E9C-83AA-A6E67CA07F78}"/>
              </a:ext>
            </a:extLst>
          </p:cNvPr>
          <p:cNvSpPr txBox="1"/>
          <p:nvPr/>
        </p:nvSpPr>
        <p:spPr>
          <a:xfrm>
            <a:off x="2811432" y="4514282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8942BF5-B7AB-4BA8-AD7C-33CC588A8E47}"/>
              </a:ext>
            </a:extLst>
          </p:cNvPr>
          <p:cNvSpPr txBox="1"/>
          <p:nvPr/>
        </p:nvSpPr>
        <p:spPr>
          <a:xfrm>
            <a:off x="4956207" y="4503995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1179441-48AD-4664-8F61-B4A7ED225C8A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3288795" y="3611040"/>
            <a:ext cx="0" cy="74457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682956D-F3D6-4BB7-9C00-548018C1F39A}"/>
              </a:ext>
            </a:extLst>
          </p:cNvPr>
          <p:cNvCxnSpPr>
            <a:cxnSpLocks/>
          </p:cNvCxnSpPr>
          <p:nvPr/>
        </p:nvCxnSpPr>
        <p:spPr>
          <a:xfrm>
            <a:off x="3999608" y="3412957"/>
            <a:ext cx="1224389" cy="9857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1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Group and Split 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5EAF07D-D581-444B-816F-4A5B8902EC99}"/>
              </a:ext>
            </a:extLst>
          </p:cNvPr>
          <p:cNvGrpSpPr/>
          <p:nvPr/>
        </p:nvGrpSpPr>
        <p:grpSpPr>
          <a:xfrm>
            <a:off x="642565" y="2029756"/>
            <a:ext cx="1187502" cy="1220816"/>
            <a:chOff x="745662" y="4892671"/>
            <a:chExt cx="1187502" cy="122081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EEBD152-9EF0-4E12-918F-6988636578FE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EB262E-B05E-46F1-9CDA-21995B1DDA6A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3DF21515-61BC-4E43-86D6-32C58471A08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0" name="Flowchart: Delay 109">
                <a:extLst>
                  <a:ext uri="{FF2B5EF4-FFF2-40B4-BE49-F238E27FC236}">
                    <a16:creationId xmlns:a16="http://schemas.microsoft.com/office/drawing/2014/main" id="{A7AFF45C-2E5F-4348-B900-9A2DBF83B9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49EEEE-3C6E-43E4-8D9F-A5A7A14D473D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7B9A858A-AF7B-4D15-9CFB-F4A49F241A88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4" name="Flowchart: Delay 103">
                <a:extLst>
                  <a:ext uri="{FF2B5EF4-FFF2-40B4-BE49-F238E27FC236}">
                    <a16:creationId xmlns:a16="http://schemas.microsoft.com/office/drawing/2014/main" id="{264FF1D9-13AD-4E6A-B52B-9696292C95A8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75225EE-85BB-40D7-BE02-89785528B284}"/>
              </a:ext>
            </a:extLst>
          </p:cNvPr>
          <p:cNvGrpSpPr/>
          <p:nvPr/>
        </p:nvGrpSpPr>
        <p:grpSpPr>
          <a:xfrm>
            <a:off x="2398693" y="2034354"/>
            <a:ext cx="1783392" cy="1216218"/>
            <a:chOff x="2308830" y="4897270"/>
            <a:chExt cx="1783392" cy="1216218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CA85EE5-B2F4-4E11-AAFD-6AA6E8B09B76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9617A81-230A-4DDA-A542-886624F0C92A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D0A33B0C-80C8-4AC6-A3D0-40F81EB0C8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4" name="Flowchart: Delay 163">
                <a:extLst>
                  <a:ext uri="{FF2B5EF4-FFF2-40B4-BE49-F238E27FC236}">
                    <a16:creationId xmlns:a16="http://schemas.microsoft.com/office/drawing/2014/main" id="{83EC7639-1228-48E2-B3E7-339904333F8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8E6B006-7AE6-4D8A-9F6D-6824B998E79B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FA43E36B-331F-441B-B647-8A8DDC5AA80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2" name="Flowchart: Delay 161">
                <a:extLst>
                  <a:ext uri="{FF2B5EF4-FFF2-40B4-BE49-F238E27FC236}">
                    <a16:creationId xmlns:a16="http://schemas.microsoft.com/office/drawing/2014/main" id="{C2905070-C475-40E4-BC39-0FE588C3ED4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666CEB2-8FCE-4C45-A8D4-603FEBFE6E47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BB8B6EA-448B-409C-8D17-209A90A565A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8" name="Flowchart: Delay 157">
                <a:extLst>
                  <a:ext uri="{FF2B5EF4-FFF2-40B4-BE49-F238E27FC236}">
                    <a16:creationId xmlns:a16="http://schemas.microsoft.com/office/drawing/2014/main" id="{16D2AA45-589E-4EF5-9088-EF53551C214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310CD59-1B11-475B-86BE-9020402BFD5B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34C6166C-273A-48B8-B1D6-7E5423258C2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6" name="Flowchart: Delay 155">
                <a:extLst>
                  <a:ext uri="{FF2B5EF4-FFF2-40B4-BE49-F238E27FC236}">
                    <a16:creationId xmlns:a16="http://schemas.microsoft.com/office/drawing/2014/main" id="{AF5D7332-E3BC-435C-9BE1-DD0622D52F5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D136F27-5FD7-4911-AA6F-E9013F95EC26}"/>
              </a:ext>
            </a:extLst>
          </p:cNvPr>
          <p:cNvGrpSpPr/>
          <p:nvPr/>
        </p:nvGrpSpPr>
        <p:grpSpPr>
          <a:xfrm>
            <a:off x="4539398" y="2046518"/>
            <a:ext cx="1783393" cy="1224939"/>
            <a:chOff x="4526442" y="4888548"/>
            <a:chExt cx="1783393" cy="1224939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983459BC-922D-4838-82C6-E9182FAE8676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5E3A7-9BAA-42E2-BC08-B21B45624968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198" name="Flowchart: Connector 197">
                <a:extLst>
                  <a:ext uri="{FF2B5EF4-FFF2-40B4-BE49-F238E27FC236}">
                    <a16:creationId xmlns:a16="http://schemas.microsoft.com/office/drawing/2014/main" id="{C1A30D14-1082-4B70-811A-CA78A253807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9" name="Flowchart: Delay 198">
                <a:extLst>
                  <a:ext uri="{FF2B5EF4-FFF2-40B4-BE49-F238E27FC236}">
                    <a16:creationId xmlns:a16="http://schemas.microsoft.com/office/drawing/2014/main" id="{83D113F0-E491-41B8-8CA5-F24863D330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DCB7CE0-6AFD-4181-B8E2-C33B40F07604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322212A7-D561-4CCD-BA63-62C6C3464E6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3" name="Flowchart: Delay 192">
                <a:extLst>
                  <a:ext uri="{FF2B5EF4-FFF2-40B4-BE49-F238E27FC236}">
                    <a16:creationId xmlns:a16="http://schemas.microsoft.com/office/drawing/2014/main" id="{9B50107E-3C17-4545-A3C3-7422563626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CA66A41-9D4A-4929-890E-CCDDCA715762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0615ADB7-7D97-441E-AA89-6E020DB7D66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1" name="Flowchart: Delay 190">
                <a:extLst>
                  <a:ext uri="{FF2B5EF4-FFF2-40B4-BE49-F238E27FC236}">
                    <a16:creationId xmlns:a16="http://schemas.microsoft.com/office/drawing/2014/main" id="{5F0AE1D1-E508-4725-832F-C780EE21E43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E141DDA-9A10-4889-B383-7471FA0ED9CA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D203BD49-39FD-467C-9057-4BA88B6C41D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9" name="Flowchart: Delay 188">
                <a:extLst>
                  <a:ext uri="{FF2B5EF4-FFF2-40B4-BE49-F238E27FC236}">
                    <a16:creationId xmlns:a16="http://schemas.microsoft.com/office/drawing/2014/main" id="{66BDC8CE-6726-40D4-B81B-1F38D6696CF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D661FA5-69A7-42B8-BB37-D0BC461A2E1F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F5157EC5-694B-4DE9-B9F0-A20149BC445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5" name="Flowchart: Delay 184">
                <a:extLst>
                  <a:ext uri="{FF2B5EF4-FFF2-40B4-BE49-F238E27FC236}">
                    <a16:creationId xmlns:a16="http://schemas.microsoft.com/office/drawing/2014/main" id="{AA3F6D97-99F0-4B7A-82CE-5F0B0DA75F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21810CC-BAF0-4CCC-9821-B1C5DCB7819A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1860A7C0-C07B-41C4-B6E0-36692C8878C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3" name="Flowchart: Delay 182">
                <a:extLst>
                  <a:ext uri="{FF2B5EF4-FFF2-40B4-BE49-F238E27FC236}">
                    <a16:creationId xmlns:a16="http://schemas.microsoft.com/office/drawing/2014/main" id="{AF996586-7E59-4CF1-95E5-95D457C27FD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9A924B1B-195F-464D-9E88-DCF8D9BAD5C0}"/>
              </a:ext>
            </a:extLst>
          </p:cNvPr>
          <p:cNvSpPr txBox="1">
            <a:spLocks/>
          </p:cNvSpPr>
          <p:nvPr/>
        </p:nvSpPr>
        <p:spPr>
          <a:xfrm>
            <a:off x="7038724" y="1575243"/>
            <a:ext cx="4813715" cy="4816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What to do with new groups?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Leaf (terminal node)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All instances in the group have the same label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e.g. all yes or all no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Instances have mixed labels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e.g. mix of yes and no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Considered as a new group to split</a:t>
            </a:r>
          </a:p>
          <a:p>
            <a:pPr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EE7CDC2-2939-4990-AA8E-F108C93F8AE4}"/>
              </a:ext>
            </a:extLst>
          </p:cNvPr>
          <p:cNvSpPr txBox="1"/>
          <p:nvPr/>
        </p:nvSpPr>
        <p:spPr>
          <a:xfrm>
            <a:off x="863467" y="1654257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832CBB-CACC-4E9C-83AA-A6E67CA07F78}"/>
              </a:ext>
            </a:extLst>
          </p:cNvPr>
          <p:cNvSpPr txBox="1"/>
          <p:nvPr/>
        </p:nvSpPr>
        <p:spPr>
          <a:xfrm>
            <a:off x="2811432" y="1659861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8942BF5-B7AB-4BA8-AD7C-33CC588A8E47}"/>
              </a:ext>
            </a:extLst>
          </p:cNvPr>
          <p:cNvSpPr txBox="1"/>
          <p:nvPr/>
        </p:nvSpPr>
        <p:spPr>
          <a:xfrm>
            <a:off x="4956207" y="1649574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FEA6694-4E2D-48B6-A18D-ACF2A55720D9}"/>
              </a:ext>
            </a:extLst>
          </p:cNvPr>
          <p:cNvSpPr/>
          <p:nvPr/>
        </p:nvSpPr>
        <p:spPr>
          <a:xfrm>
            <a:off x="1023014" y="3429000"/>
            <a:ext cx="418167" cy="5081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913BA56-158A-49C7-B8CD-01442F381D49}"/>
              </a:ext>
            </a:extLst>
          </p:cNvPr>
          <p:cNvSpPr/>
          <p:nvPr/>
        </p:nvSpPr>
        <p:spPr>
          <a:xfrm>
            <a:off x="642565" y="4422424"/>
            <a:ext cx="1187502" cy="12208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rgbClr val="A500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56BBCD1-DA9A-4CBD-9682-8F36971172E5}"/>
              </a:ext>
            </a:extLst>
          </p:cNvPr>
          <p:cNvSpPr txBox="1"/>
          <p:nvPr/>
        </p:nvSpPr>
        <p:spPr>
          <a:xfrm>
            <a:off x="863467" y="4044068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27F2C446-638A-4461-B41F-0E95BEE53F79}"/>
              </a:ext>
            </a:extLst>
          </p:cNvPr>
          <p:cNvSpPr/>
          <p:nvPr/>
        </p:nvSpPr>
        <p:spPr>
          <a:xfrm>
            <a:off x="3072090" y="3429000"/>
            <a:ext cx="418167" cy="5081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4C8A5EE-3E95-44CC-BA1D-7AF9C4CDB9DC}"/>
              </a:ext>
            </a:extLst>
          </p:cNvPr>
          <p:cNvSpPr/>
          <p:nvPr/>
        </p:nvSpPr>
        <p:spPr>
          <a:xfrm>
            <a:off x="2398693" y="4433200"/>
            <a:ext cx="1783392" cy="12162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22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rgbClr val="22295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  <a:endParaRPr lang="en-PH" sz="2800" dirty="0">
              <a:solidFill>
                <a:srgbClr val="22295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C7C44C-F066-45EA-98D5-6899E0426745}"/>
              </a:ext>
            </a:extLst>
          </p:cNvPr>
          <p:cNvSpPr txBox="1"/>
          <p:nvPr/>
        </p:nvSpPr>
        <p:spPr>
          <a:xfrm>
            <a:off x="2811990" y="4058707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7F178B60-866A-4D1F-BC81-35BD1561E590}"/>
              </a:ext>
            </a:extLst>
          </p:cNvPr>
          <p:cNvSpPr/>
          <p:nvPr/>
        </p:nvSpPr>
        <p:spPr>
          <a:xfrm>
            <a:off x="5222009" y="3461371"/>
            <a:ext cx="418167" cy="5081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9B6A88C-90B2-4453-9E7B-54E1E3473720}"/>
              </a:ext>
            </a:extLst>
          </p:cNvPr>
          <p:cNvSpPr txBox="1"/>
          <p:nvPr/>
        </p:nvSpPr>
        <p:spPr>
          <a:xfrm>
            <a:off x="4688288" y="4548756"/>
            <a:ext cx="148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Split via new feature</a:t>
            </a:r>
          </a:p>
        </p:txBody>
      </p:sp>
    </p:spTree>
    <p:extLst>
      <p:ext uri="{BB962C8B-B14F-4D97-AF65-F5344CB8AC3E}">
        <p14:creationId xmlns:p14="http://schemas.microsoft.com/office/powerpoint/2010/main" val="157214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Choosing the Feature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7F178B60-866A-4D1F-BC81-35BD1561E590}"/>
              </a:ext>
            </a:extLst>
          </p:cNvPr>
          <p:cNvSpPr/>
          <p:nvPr/>
        </p:nvSpPr>
        <p:spPr>
          <a:xfrm>
            <a:off x="6947855" y="4497967"/>
            <a:ext cx="418167" cy="5081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9B6A88C-90B2-4453-9E7B-54E1E3473720}"/>
              </a:ext>
            </a:extLst>
          </p:cNvPr>
          <p:cNvSpPr txBox="1"/>
          <p:nvPr/>
        </p:nvSpPr>
        <p:spPr>
          <a:xfrm>
            <a:off x="5641802" y="5199295"/>
            <a:ext cx="372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Split via new feature…</a:t>
            </a:r>
          </a:p>
          <a:p>
            <a:pPr algn="ctr"/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… But which feature?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DE3D58-E838-4CBA-853D-CE6D4DAEC6D2}"/>
              </a:ext>
            </a:extLst>
          </p:cNvPr>
          <p:cNvGrpSpPr/>
          <p:nvPr/>
        </p:nvGrpSpPr>
        <p:grpSpPr>
          <a:xfrm>
            <a:off x="4816004" y="1650813"/>
            <a:ext cx="920403" cy="504095"/>
            <a:chOff x="2035741" y="1834371"/>
            <a:chExt cx="2450471" cy="134209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5AB7486-822F-416B-8729-CF772028BCC9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90260F7-54FD-451F-BCD3-6C29DE00394A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0FB16052-600C-4EC7-9FBF-43665CC2949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6" name="Flowchart: Delay 95">
                <a:extLst>
                  <a:ext uri="{FF2B5EF4-FFF2-40B4-BE49-F238E27FC236}">
                    <a16:creationId xmlns:a16="http://schemas.microsoft.com/office/drawing/2014/main" id="{93C32408-4E4B-4A29-A0B1-A5E919E2FED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66AC549-A430-4FB9-96DC-A1BC38B01699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953F7DD4-BE90-4140-A03C-66BC64A339F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4" name="Flowchart: Delay 93">
                <a:extLst>
                  <a:ext uri="{FF2B5EF4-FFF2-40B4-BE49-F238E27FC236}">
                    <a16:creationId xmlns:a16="http://schemas.microsoft.com/office/drawing/2014/main" id="{DBB0AB07-1D2A-499C-985D-5E95BC9630D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976314-9DBE-46A0-9D07-5AC1835A4918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68F7552A-33F9-4B93-93B5-F3AA90DB359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2" name="Flowchart: Delay 91">
                <a:extLst>
                  <a:ext uri="{FF2B5EF4-FFF2-40B4-BE49-F238E27FC236}">
                    <a16:creationId xmlns:a16="http://schemas.microsoft.com/office/drawing/2014/main" id="{B8686601-E163-4255-A602-BABB6031C74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CD0114-A8B4-44A7-8A1E-E7A29B894351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6A4FA63E-AF28-43EA-A447-21C935D2217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9" name="Flowchart: Delay 88">
                <a:extLst>
                  <a:ext uri="{FF2B5EF4-FFF2-40B4-BE49-F238E27FC236}">
                    <a16:creationId xmlns:a16="http://schemas.microsoft.com/office/drawing/2014/main" id="{C64E420E-E039-4B3D-9C20-FAE707F9EEB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D197416-A3FC-4E96-870B-FF3979425B6C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0C592115-39DD-4834-86F0-1071A544833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7" name="Flowchart: Delay 86">
                <a:extLst>
                  <a:ext uri="{FF2B5EF4-FFF2-40B4-BE49-F238E27FC236}">
                    <a16:creationId xmlns:a16="http://schemas.microsoft.com/office/drawing/2014/main" id="{2BB07AA1-F377-4376-B1CA-07EDFA2250D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B06D152-E98A-4D56-A2B6-394D348D70E5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4BB2BC69-BBC7-4F83-BF3E-C1285EA5B38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5" name="Flowchart: Delay 84">
                <a:extLst>
                  <a:ext uri="{FF2B5EF4-FFF2-40B4-BE49-F238E27FC236}">
                    <a16:creationId xmlns:a16="http://schemas.microsoft.com/office/drawing/2014/main" id="{1EE58724-EAED-43C9-B5AC-60E9140CC19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A5C38E-7BC2-4D24-AB02-D453B50356FA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E5F9E6D5-15A0-41B1-9327-4AE1B332D81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Flowchart: Delay 82">
                <a:extLst>
                  <a:ext uri="{FF2B5EF4-FFF2-40B4-BE49-F238E27FC236}">
                    <a16:creationId xmlns:a16="http://schemas.microsoft.com/office/drawing/2014/main" id="{F4165FBC-7054-4220-B34A-1CC382EA759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E676639-7598-44D7-B73F-919DF8CE751E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08F2DE70-3769-46FE-B3C9-9C734EE6533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1" name="Flowchart: Delay 80">
                <a:extLst>
                  <a:ext uri="{FF2B5EF4-FFF2-40B4-BE49-F238E27FC236}">
                    <a16:creationId xmlns:a16="http://schemas.microsoft.com/office/drawing/2014/main" id="{4FC9F845-CD94-40E6-8884-D73AECFBC5F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10D6EF8-D48C-45EA-93B4-856DC6DD3B67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F3E0D869-C8D9-40E5-9185-BDA5E774769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008B52D8-7311-44B1-88D0-5A7DB90AEBD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E01DBB2-7BDD-4231-8CA7-FA29B6C7A905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2C333FA3-970B-4D82-8B32-A3CE097EC2F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77" name="Flowchart: Delay 76">
                <a:extLst>
                  <a:ext uri="{FF2B5EF4-FFF2-40B4-BE49-F238E27FC236}">
                    <a16:creationId xmlns:a16="http://schemas.microsoft.com/office/drawing/2014/main" id="{5C1D636C-160B-4E69-A457-9E60F8211CD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401DD84-6E13-45A7-9C59-13BCDBF81BED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E7125D79-1DDF-4FBA-AA95-216238080FD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5" name="Flowchart: Delay 74">
                <a:extLst>
                  <a:ext uri="{FF2B5EF4-FFF2-40B4-BE49-F238E27FC236}">
                    <a16:creationId xmlns:a16="http://schemas.microsoft.com/office/drawing/2014/main" id="{93B407DF-3D8C-4C73-B9B5-0373B83C25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F577285-BE77-4DFA-8614-584462542BD5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8E3A358B-A22D-4E37-8D12-FE66E76A749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3" name="Flowchart: Delay 72">
                <a:extLst>
                  <a:ext uri="{FF2B5EF4-FFF2-40B4-BE49-F238E27FC236}">
                    <a16:creationId xmlns:a16="http://schemas.microsoft.com/office/drawing/2014/main" id="{0A229DD0-4472-4310-B741-0A17405AB0B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BCC2543-C74C-4959-9FB5-B9DF9451987A}"/>
              </a:ext>
            </a:extLst>
          </p:cNvPr>
          <p:cNvSpPr/>
          <p:nvPr/>
        </p:nvSpPr>
        <p:spPr>
          <a:xfrm>
            <a:off x="3943657" y="3301853"/>
            <a:ext cx="737262" cy="616765"/>
          </a:xfrm>
          <a:prstGeom prst="roundRect">
            <a:avLst/>
          </a:prstGeom>
          <a:solidFill>
            <a:srgbClr val="A5002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EF5B49-F4B0-48E7-8B8A-E03A7C4E18BE}"/>
              </a:ext>
            </a:extLst>
          </p:cNvPr>
          <p:cNvGrpSpPr/>
          <p:nvPr/>
        </p:nvGrpSpPr>
        <p:grpSpPr>
          <a:xfrm>
            <a:off x="6255076" y="3079880"/>
            <a:ext cx="1783393" cy="1224939"/>
            <a:chOff x="4526442" y="4888548"/>
            <a:chExt cx="1783393" cy="1224939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C30C3E87-9954-45F8-BBDE-CDF793F9A184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719B60F-091D-47E0-9D14-1B893E266544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5100B39E-865A-4D2B-BFD0-0EEFFCEE923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0" name="Flowchart: Delay 159">
                <a:extLst>
                  <a:ext uri="{FF2B5EF4-FFF2-40B4-BE49-F238E27FC236}">
                    <a16:creationId xmlns:a16="http://schemas.microsoft.com/office/drawing/2014/main" id="{215B0107-0653-4173-967E-88905CF215B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9F78AD5-99CA-4AFE-A34D-6013CA285BA8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F76873E7-FDCB-4DCB-8E97-EA2134B89A5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4" name="Flowchart: Delay 153">
                <a:extLst>
                  <a:ext uri="{FF2B5EF4-FFF2-40B4-BE49-F238E27FC236}">
                    <a16:creationId xmlns:a16="http://schemas.microsoft.com/office/drawing/2014/main" id="{04B9D95C-0290-4598-9DB1-E34173986C6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A31217D-0644-48DC-BFA5-DFB6458BB543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3C179B58-D884-44C7-9D88-63AF8CDBA2E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2" name="Flowchart: Delay 151">
                <a:extLst>
                  <a:ext uri="{FF2B5EF4-FFF2-40B4-BE49-F238E27FC236}">
                    <a16:creationId xmlns:a16="http://schemas.microsoft.com/office/drawing/2014/main" id="{DD41F12A-D6D2-4698-B297-FE0BA0EBDC3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EF2879B-1D63-4D8C-9777-A36D1E0376DF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916CC97-5F68-4787-9156-B5CE1A5F033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7" name="Flowchart: Delay 146">
                <a:extLst>
                  <a:ext uri="{FF2B5EF4-FFF2-40B4-BE49-F238E27FC236}">
                    <a16:creationId xmlns:a16="http://schemas.microsoft.com/office/drawing/2014/main" id="{D447C868-D8D9-41DA-9CA2-F66B88BC98A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932E706-B77B-4B0D-94D7-84BA7DC28B2E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E2F886F4-3FBE-4EA7-A9CD-B4B8092AE4F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5" name="Flowchart: Delay 144">
                <a:extLst>
                  <a:ext uri="{FF2B5EF4-FFF2-40B4-BE49-F238E27FC236}">
                    <a16:creationId xmlns:a16="http://schemas.microsoft.com/office/drawing/2014/main" id="{4A27D456-33C0-4846-82CD-7223FCFC065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9E37F4B-7E55-456D-A2BE-378EA4D9929E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497A2E57-877E-4B8B-9E58-B440C4B07BB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Flowchart: Delay 142">
                <a:extLst>
                  <a:ext uri="{FF2B5EF4-FFF2-40B4-BE49-F238E27FC236}">
                    <a16:creationId xmlns:a16="http://schemas.microsoft.com/office/drawing/2014/main" id="{EC0537C8-F600-44D9-BF94-0A29C00E582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E32A176-8314-466E-8D72-0D3DB04BF66F}"/>
              </a:ext>
            </a:extLst>
          </p:cNvPr>
          <p:cNvSpPr txBox="1"/>
          <p:nvPr/>
        </p:nvSpPr>
        <p:spPr>
          <a:xfrm>
            <a:off x="4738771" y="2238084"/>
            <a:ext cx="111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Roboto" panose="02000000000000000000" pitchFamily="2" charset="0"/>
                <a:ea typeface="Roboto" panose="02000000000000000000" pitchFamily="2" charset="0"/>
              </a:rPr>
              <a:t>Patrons?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725388E-C071-44DF-99DC-FF5C3F578001}"/>
              </a:ext>
            </a:extLst>
          </p:cNvPr>
          <p:cNvCxnSpPr>
            <a:cxnSpLocks/>
          </p:cNvCxnSpPr>
          <p:nvPr/>
        </p:nvCxnSpPr>
        <p:spPr>
          <a:xfrm flipH="1">
            <a:off x="4377528" y="2423439"/>
            <a:ext cx="463406" cy="48040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D1E90EB-2065-46F0-BE86-22CB7612A9C4}"/>
              </a:ext>
            </a:extLst>
          </p:cNvPr>
          <p:cNvSpPr txBox="1"/>
          <p:nvPr/>
        </p:nvSpPr>
        <p:spPr>
          <a:xfrm>
            <a:off x="3943657" y="2960177"/>
            <a:ext cx="73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42E4B9-F8D5-4876-9C99-D4B5462BE544}"/>
              </a:ext>
            </a:extLst>
          </p:cNvPr>
          <p:cNvSpPr txBox="1"/>
          <p:nvPr/>
        </p:nvSpPr>
        <p:spPr>
          <a:xfrm>
            <a:off x="4819182" y="2959758"/>
            <a:ext cx="94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1449E42-47EA-42DB-A47E-FD66EB8AB073}"/>
              </a:ext>
            </a:extLst>
          </p:cNvPr>
          <p:cNvSpPr txBox="1"/>
          <p:nvPr/>
        </p:nvSpPr>
        <p:spPr>
          <a:xfrm>
            <a:off x="6671885" y="268293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FC74C18-68AF-45E5-96B9-3B429BD4E72A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5294452" y="2545861"/>
            <a:ext cx="0" cy="3579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B43573-3ADD-4B70-B7F3-263A8F6B27EB}"/>
              </a:ext>
            </a:extLst>
          </p:cNvPr>
          <p:cNvCxnSpPr>
            <a:cxnSpLocks/>
          </p:cNvCxnSpPr>
          <p:nvPr/>
        </p:nvCxnSpPr>
        <p:spPr>
          <a:xfrm>
            <a:off x="5743864" y="2410963"/>
            <a:ext cx="728802" cy="49287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81BA3FD1-8D4D-4A92-BBC4-2ADF3FCB211B}"/>
              </a:ext>
            </a:extLst>
          </p:cNvPr>
          <p:cNvSpPr/>
          <p:nvPr/>
        </p:nvSpPr>
        <p:spPr>
          <a:xfrm>
            <a:off x="4898294" y="3301853"/>
            <a:ext cx="737262" cy="616765"/>
          </a:xfrm>
          <a:prstGeom prst="roundRect">
            <a:avLst/>
          </a:prstGeom>
          <a:solidFill>
            <a:srgbClr val="22295B"/>
          </a:solidFill>
          <a:ln w="38100">
            <a:solidFill>
              <a:srgbClr val="222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2385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Choosing the Feature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4296630" y="2162539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3FA2B1CF-3411-4E52-BFD0-0750937F7960}"/>
              </a:ext>
            </a:extLst>
          </p:cNvPr>
          <p:cNvSpPr txBox="1">
            <a:spLocks/>
          </p:cNvSpPr>
          <p:nvPr/>
        </p:nvSpPr>
        <p:spPr>
          <a:xfrm>
            <a:off x="2139047" y="4782020"/>
            <a:ext cx="7679612" cy="1374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Why did we use the Patrons feature for branching?</a:t>
            </a: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Choosing the Feature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9A924B1B-195F-464D-9E88-DCF8D9BAD5C0}"/>
              </a:ext>
            </a:extLst>
          </p:cNvPr>
          <p:cNvSpPr txBox="1">
            <a:spLocks/>
          </p:cNvSpPr>
          <p:nvPr/>
        </p:nvSpPr>
        <p:spPr>
          <a:xfrm>
            <a:off x="5532766" y="166762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 to use?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GINI INDEX!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For each feature, compute Gini index for each of its categories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Compute for the weighted average of the feature’s Gini 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Select the feature with smallest (weighted average) Gini index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7F178B60-866A-4D1F-BC81-35BD1561E590}"/>
              </a:ext>
            </a:extLst>
          </p:cNvPr>
          <p:cNvSpPr/>
          <p:nvPr/>
        </p:nvSpPr>
        <p:spPr>
          <a:xfrm>
            <a:off x="3648593" y="4399111"/>
            <a:ext cx="418167" cy="5081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9B6A88C-90B2-4453-9E7B-54E1E3473720}"/>
              </a:ext>
            </a:extLst>
          </p:cNvPr>
          <p:cNvSpPr txBox="1"/>
          <p:nvPr/>
        </p:nvSpPr>
        <p:spPr>
          <a:xfrm>
            <a:off x="2342540" y="5100439"/>
            <a:ext cx="311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Split via new feature…</a:t>
            </a:r>
          </a:p>
          <a:p>
            <a:pPr algn="ctr"/>
            <a:endParaRPr lang="en-PH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But which feature?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DE3D58-E838-4CBA-853D-CE6D4DAEC6D2}"/>
              </a:ext>
            </a:extLst>
          </p:cNvPr>
          <p:cNvGrpSpPr/>
          <p:nvPr/>
        </p:nvGrpSpPr>
        <p:grpSpPr>
          <a:xfrm>
            <a:off x="1516742" y="1551957"/>
            <a:ext cx="920403" cy="504095"/>
            <a:chOff x="2035741" y="1834371"/>
            <a:chExt cx="2450471" cy="134209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5AB7486-822F-416B-8729-CF772028BCC9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90260F7-54FD-451F-BCD3-6C29DE00394A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0FB16052-600C-4EC7-9FBF-43665CC2949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6" name="Flowchart: Delay 95">
                <a:extLst>
                  <a:ext uri="{FF2B5EF4-FFF2-40B4-BE49-F238E27FC236}">
                    <a16:creationId xmlns:a16="http://schemas.microsoft.com/office/drawing/2014/main" id="{93C32408-4E4B-4A29-A0B1-A5E919E2FED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66AC549-A430-4FB9-96DC-A1BC38B01699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953F7DD4-BE90-4140-A03C-66BC64A339F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4" name="Flowchart: Delay 93">
                <a:extLst>
                  <a:ext uri="{FF2B5EF4-FFF2-40B4-BE49-F238E27FC236}">
                    <a16:creationId xmlns:a16="http://schemas.microsoft.com/office/drawing/2014/main" id="{DBB0AB07-1D2A-499C-985D-5E95BC9630D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976314-9DBE-46A0-9D07-5AC1835A4918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68F7552A-33F9-4B93-93B5-F3AA90DB359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2" name="Flowchart: Delay 91">
                <a:extLst>
                  <a:ext uri="{FF2B5EF4-FFF2-40B4-BE49-F238E27FC236}">
                    <a16:creationId xmlns:a16="http://schemas.microsoft.com/office/drawing/2014/main" id="{B8686601-E163-4255-A602-BABB6031C74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CD0114-A8B4-44A7-8A1E-E7A29B894351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6A4FA63E-AF28-43EA-A447-21C935D2217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9" name="Flowchart: Delay 88">
                <a:extLst>
                  <a:ext uri="{FF2B5EF4-FFF2-40B4-BE49-F238E27FC236}">
                    <a16:creationId xmlns:a16="http://schemas.microsoft.com/office/drawing/2014/main" id="{C64E420E-E039-4B3D-9C20-FAE707F9EEB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D197416-A3FC-4E96-870B-FF3979425B6C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0C592115-39DD-4834-86F0-1071A544833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7" name="Flowchart: Delay 86">
                <a:extLst>
                  <a:ext uri="{FF2B5EF4-FFF2-40B4-BE49-F238E27FC236}">
                    <a16:creationId xmlns:a16="http://schemas.microsoft.com/office/drawing/2014/main" id="{2BB07AA1-F377-4376-B1CA-07EDFA2250D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B06D152-E98A-4D56-A2B6-394D348D70E5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4BB2BC69-BBC7-4F83-BF3E-C1285EA5B38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5" name="Flowchart: Delay 84">
                <a:extLst>
                  <a:ext uri="{FF2B5EF4-FFF2-40B4-BE49-F238E27FC236}">
                    <a16:creationId xmlns:a16="http://schemas.microsoft.com/office/drawing/2014/main" id="{1EE58724-EAED-43C9-B5AC-60E9140CC19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A5C38E-7BC2-4D24-AB02-D453B50356FA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E5F9E6D5-15A0-41B1-9327-4AE1B332D81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Flowchart: Delay 82">
                <a:extLst>
                  <a:ext uri="{FF2B5EF4-FFF2-40B4-BE49-F238E27FC236}">
                    <a16:creationId xmlns:a16="http://schemas.microsoft.com/office/drawing/2014/main" id="{F4165FBC-7054-4220-B34A-1CC382EA759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E676639-7598-44D7-B73F-919DF8CE751E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08F2DE70-3769-46FE-B3C9-9C734EE6533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1" name="Flowchart: Delay 80">
                <a:extLst>
                  <a:ext uri="{FF2B5EF4-FFF2-40B4-BE49-F238E27FC236}">
                    <a16:creationId xmlns:a16="http://schemas.microsoft.com/office/drawing/2014/main" id="{4FC9F845-CD94-40E6-8884-D73AECFBC5F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10D6EF8-D48C-45EA-93B4-856DC6DD3B67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F3E0D869-C8D9-40E5-9185-BDA5E774769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008B52D8-7311-44B1-88D0-5A7DB90AEBD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E01DBB2-7BDD-4231-8CA7-FA29B6C7A905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2C333FA3-970B-4D82-8B32-A3CE097EC2F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77" name="Flowchart: Delay 76">
                <a:extLst>
                  <a:ext uri="{FF2B5EF4-FFF2-40B4-BE49-F238E27FC236}">
                    <a16:creationId xmlns:a16="http://schemas.microsoft.com/office/drawing/2014/main" id="{5C1D636C-160B-4E69-A457-9E60F8211CD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401DD84-6E13-45A7-9C59-13BCDBF81BED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E7125D79-1DDF-4FBA-AA95-216238080FD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5" name="Flowchart: Delay 74">
                <a:extLst>
                  <a:ext uri="{FF2B5EF4-FFF2-40B4-BE49-F238E27FC236}">
                    <a16:creationId xmlns:a16="http://schemas.microsoft.com/office/drawing/2014/main" id="{93B407DF-3D8C-4C73-B9B5-0373B83C25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F577285-BE77-4DFA-8614-584462542BD5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8E3A358B-A22D-4E37-8D12-FE66E76A749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3" name="Flowchart: Delay 72">
                <a:extLst>
                  <a:ext uri="{FF2B5EF4-FFF2-40B4-BE49-F238E27FC236}">
                    <a16:creationId xmlns:a16="http://schemas.microsoft.com/office/drawing/2014/main" id="{0A229DD0-4472-4310-B741-0A17405AB0B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BCC2543-C74C-4959-9FB5-B9DF9451987A}"/>
              </a:ext>
            </a:extLst>
          </p:cNvPr>
          <p:cNvSpPr/>
          <p:nvPr/>
        </p:nvSpPr>
        <p:spPr>
          <a:xfrm>
            <a:off x="644395" y="3202997"/>
            <a:ext cx="737262" cy="616765"/>
          </a:xfrm>
          <a:prstGeom prst="roundRect">
            <a:avLst/>
          </a:prstGeom>
          <a:solidFill>
            <a:srgbClr val="A5002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EF5B49-F4B0-48E7-8B8A-E03A7C4E18BE}"/>
              </a:ext>
            </a:extLst>
          </p:cNvPr>
          <p:cNvGrpSpPr/>
          <p:nvPr/>
        </p:nvGrpSpPr>
        <p:grpSpPr>
          <a:xfrm>
            <a:off x="2955814" y="2981024"/>
            <a:ext cx="1783393" cy="1224939"/>
            <a:chOff x="4526442" y="4888548"/>
            <a:chExt cx="1783393" cy="1224939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C30C3E87-9954-45F8-BBDE-CDF793F9A184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719B60F-091D-47E0-9D14-1B893E266544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5100B39E-865A-4D2B-BFD0-0EEFFCEE923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0" name="Flowchart: Delay 159">
                <a:extLst>
                  <a:ext uri="{FF2B5EF4-FFF2-40B4-BE49-F238E27FC236}">
                    <a16:creationId xmlns:a16="http://schemas.microsoft.com/office/drawing/2014/main" id="{215B0107-0653-4173-967E-88905CF215B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9F78AD5-99CA-4AFE-A34D-6013CA285BA8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F76873E7-FDCB-4DCB-8E97-EA2134B89A5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4" name="Flowchart: Delay 153">
                <a:extLst>
                  <a:ext uri="{FF2B5EF4-FFF2-40B4-BE49-F238E27FC236}">
                    <a16:creationId xmlns:a16="http://schemas.microsoft.com/office/drawing/2014/main" id="{04B9D95C-0290-4598-9DB1-E34173986C6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A31217D-0644-48DC-BFA5-DFB6458BB543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3C179B58-D884-44C7-9D88-63AF8CDBA2E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2" name="Flowchart: Delay 151">
                <a:extLst>
                  <a:ext uri="{FF2B5EF4-FFF2-40B4-BE49-F238E27FC236}">
                    <a16:creationId xmlns:a16="http://schemas.microsoft.com/office/drawing/2014/main" id="{DD41F12A-D6D2-4698-B297-FE0BA0EBDC3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EF2879B-1D63-4D8C-9777-A36D1E0376DF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916CC97-5F68-4787-9156-B5CE1A5F033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7" name="Flowchart: Delay 146">
                <a:extLst>
                  <a:ext uri="{FF2B5EF4-FFF2-40B4-BE49-F238E27FC236}">
                    <a16:creationId xmlns:a16="http://schemas.microsoft.com/office/drawing/2014/main" id="{D447C868-D8D9-41DA-9CA2-F66B88BC98A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932E706-B77B-4B0D-94D7-84BA7DC28B2E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E2F886F4-3FBE-4EA7-A9CD-B4B8092AE4F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5" name="Flowchart: Delay 144">
                <a:extLst>
                  <a:ext uri="{FF2B5EF4-FFF2-40B4-BE49-F238E27FC236}">
                    <a16:creationId xmlns:a16="http://schemas.microsoft.com/office/drawing/2014/main" id="{4A27D456-33C0-4846-82CD-7223FCFC065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9E37F4B-7E55-456D-A2BE-378EA4D9929E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497A2E57-877E-4B8B-9E58-B440C4B07BB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Flowchart: Delay 142">
                <a:extLst>
                  <a:ext uri="{FF2B5EF4-FFF2-40B4-BE49-F238E27FC236}">
                    <a16:creationId xmlns:a16="http://schemas.microsoft.com/office/drawing/2014/main" id="{EC0537C8-F600-44D9-BF94-0A29C00E582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E32A176-8314-466E-8D72-0D3DB04BF66F}"/>
              </a:ext>
            </a:extLst>
          </p:cNvPr>
          <p:cNvSpPr txBox="1"/>
          <p:nvPr/>
        </p:nvSpPr>
        <p:spPr>
          <a:xfrm>
            <a:off x="1439509" y="2139228"/>
            <a:ext cx="111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Roboto" panose="02000000000000000000" pitchFamily="2" charset="0"/>
                <a:ea typeface="Roboto" panose="02000000000000000000" pitchFamily="2" charset="0"/>
              </a:rPr>
              <a:t>Patrons?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725388E-C071-44DF-99DC-FF5C3F578001}"/>
              </a:ext>
            </a:extLst>
          </p:cNvPr>
          <p:cNvCxnSpPr>
            <a:cxnSpLocks/>
          </p:cNvCxnSpPr>
          <p:nvPr/>
        </p:nvCxnSpPr>
        <p:spPr>
          <a:xfrm flipH="1">
            <a:off x="1078266" y="2324583"/>
            <a:ext cx="463406" cy="48040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D1E90EB-2065-46F0-BE86-22CB7612A9C4}"/>
              </a:ext>
            </a:extLst>
          </p:cNvPr>
          <p:cNvSpPr txBox="1"/>
          <p:nvPr/>
        </p:nvSpPr>
        <p:spPr>
          <a:xfrm>
            <a:off x="644395" y="2861321"/>
            <a:ext cx="73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42E4B9-F8D5-4876-9C99-D4B5462BE544}"/>
              </a:ext>
            </a:extLst>
          </p:cNvPr>
          <p:cNvSpPr txBox="1"/>
          <p:nvPr/>
        </p:nvSpPr>
        <p:spPr>
          <a:xfrm>
            <a:off x="1519920" y="2860902"/>
            <a:ext cx="94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1449E42-47EA-42DB-A47E-FD66EB8AB073}"/>
              </a:ext>
            </a:extLst>
          </p:cNvPr>
          <p:cNvSpPr txBox="1"/>
          <p:nvPr/>
        </p:nvSpPr>
        <p:spPr>
          <a:xfrm>
            <a:off x="3372623" y="2584080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FC74C18-68AF-45E5-96B9-3B429BD4E72A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1995190" y="2447005"/>
            <a:ext cx="0" cy="3579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B43573-3ADD-4B70-B7F3-263A8F6B27EB}"/>
              </a:ext>
            </a:extLst>
          </p:cNvPr>
          <p:cNvCxnSpPr>
            <a:cxnSpLocks/>
          </p:cNvCxnSpPr>
          <p:nvPr/>
        </p:nvCxnSpPr>
        <p:spPr>
          <a:xfrm>
            <a:off x="2444602" y="2312107"/>
            <a:ext cx="728802" cy="49287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81BA3FD1-8D4D-4A92-BBC4-2ADF3FCB211B}"/>
              </a:ext>
            </a:extLst>
          </p:cNvPr>
          <p:cNvSpPr/>
          <p:nvPr/>
        </p:nvSpPr>
        <p:spPr>
          <a:xfrm>
            <a:off x="1599032" y="3202997"/>
            <a:ext cx="737262" cy="616765"/>
          </a:xfrm>
          <a:prstGeom prst="roundRect">
            <a:avLst/>
          </a:prstGeom>
          <a:solidFill>
            <a:srgbClr val="22295B"/>
          </a:solidFill>
          <a:ln w="38100">
            <a:solidFill>
              <a:srgbClr val="222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1090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3445050" y="3499327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BRANCHING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1513276" y="3036905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874844" y="4154110"/>
            <a:ext cx="785566" cy="46171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2159947" y="4157201"/>
            <a:ext cx="785566" cy="46171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1513276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2076420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4AC6CBC-2D24-4840-A277-62A4B61E17C9}"/>
              </a:ext>
            </a:extLst>
          </p:cNvPr>
          <p:cNvSpPr txBox="1"/>
          <p:nvPr/>
        </p:nvSpPr>
        <p:spPr>
          <a:xfrm>
            <a:off x="3983132" y="5537993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FIND FEATURE WITH THE SMALLEST GINI SCORE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C6B71ED-DE4E-4803-BFB0-1EA3AB5189A9}"/>
              </a:ext>
            </a:extLst>
          </p:cNvPr>
          <p:cNvSpPr/>
          <p:nvPr/>
        </p:nvSpPr>
        <p:spPr>
          <a:xfrm>
            <a:off x="7321952" y="3474425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A4155F-469C-4EA2-9D39-A7FB391E96D2}"/>
              </a:ext>
            </a:extLst>
          </p:cNvPr>
          <p:cNvSpPr txBox="1"/>
          <p:nvPr/>
        </p:nvSpPr>
        <p:spPr>
          <a:xfrm>
            <a:off x="8251918" y="5537994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SPLIT/BRANCH ACCORDING TO THAT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9094C-1525-4E88-97D5-24E53D238D86}"/>
              </a:ext>
            </a:extLst>
          </p:cNvPr>
          <p:cNvSpPr txBox="1"/>
          <p:nvPr/>
        </p:nvSpPr>
        <p:spPr>
          <a:xfrm>
            <a:off x="1331841" y="349822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BC1B8511-D532-432F-B16D-16804D78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91107"/>
              </p:ext>
            </p:extLst>
          </p:nvPr>
        </p:nvGraphicFramePr>
        <p:xfrm>
          <a:off x="4749438" y="2787050"/>
          <a:ext cx="1901003" cy="22064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54548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1046455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</a:tblGrid>
              <a:tr h="44129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</a:t>
                      </a:r>
                    </a:p>
                  </a:txBody>
                  <a:tcPr marL="88432" marR="88432" marT="44215" marB="442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GINI Score</a:t>
                      </a:r>
                    </a:p>
                  </a:txBody>
                  <a:tcPr marL="88432" marR="88432" marT="44215" marB="442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Patrons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0.28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0.50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Friday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0.49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54E3CB-5823-425B-BA42-3C79D224388E}"/>
              </a:ext>
            </a:extLst>
          </p:cNvPr>
          <p:cNvSpPr/>
          <p:nvPr/>
        </p:nvSpPr>
        <p:spPr>
          <a:xfrm>
            <a:off x="9575943" y="3036905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3FE8C2-2EE3-4440-9155-4F98D897A97C}"/>
              </a:ext>
            </a:extLst>
          </p:cNvPr>
          <p:cNvSpPr/>
          <p:nvPr/>
        </p:nvSpPr>
        <p:spPr>
          <a:xfrm>
            <a:off x="8526820" y="4258713"/>
            <a:ext cx="785566" cy="4617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7B5429-361D-45F9-967D-EDC87B01C108}"/>
              </a:ext>
            </a:extLst>
          </p:cNvPr>
          <p:cNvSpPr/>
          <p:nvPr/>
        </p:nvSpPr>
        <p:spPr>
          <a:xfrm>
            <a:off x="10584018" y="4258713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E6F844-0F20-4BF7-8029-5860B50BD6F7}"/>
              </a:ext>
            </a:extLst>
          </p:cNvPr>
          <p:cNvCxnSpPr/>
          <p:nvPr/>
        </p:nvCxnSpPr>
        <p:spPr>
          <a:xfrm flipH="1">
            <a:off x="9165252" y="3870901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AFD44C-654D-426E-9C2E-61CD4FA49DC3}"/>
              </a:ext>
            </a:extLst>
          </p:cNvPr>
          <p:cNvCxnSpPr>
            <a:cxnSpLocks/>
          </p:cNvCxnSpPr>
          <p:nvPr/>
        </p:nvCxnSpPr>
        <p:spPr>
          <a:xfrm>
            <a:off x="10500491" y="3867810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59445-6377-4CDB-96FB-8BEC3184EE29}"/>
              </a:ext>
            </a:extLst>
          </p:cNvPr>
          <p:cNvSpPr txBox="1"/>
          <p:nvPr/>
        </p:nvSpPr>
        <p:spPr>
          <a:xfrm>
            <a:off x="9394508" y="349822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Patrons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9FBCC3-6CF7-4844-AA51-548CD38AF5E0}"/>
              </a:ext>
            </a:extLst>
          </p:cNvPr>
          <p:cNvSpPr/>
          <p:nvPr/>
        </p:nvSpPr>
        <p:spPr>
          <a:xfrm>
            <a:off x="9575943" y="4273674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17D7E-A258-4245-96E7-FE06AEE7CEED}"/>
              </a:ext>
            </a:extLst>
          </p:cNvPr>
          <p:cNvCxnSpPr>
            <a:cxnSpLocks/>
          </p:cNvCxnSpPr>
          <p:nvPr/>
        </p:nvCxnSpPr>
        <p:spPr>
          <a:xfrm>
            <a:off x="9968726" y="3904625"/>
            <a:ext cx="0" cy="28655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03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1130600" y="1966360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141" name="Content Placeholder 1">
            <a:extLst>
              <a:ext uri="{FF2B5EF4-FFF2-40B4-BE49-F238E27FC236}">
                <a16:creationId xmlns:a16="http://schemas.microsoft.com/office/drawing/2014/main" id="{1C564471-4D30-4AE6-B6E1-D1FA33ECA397}"/>
              </a:ext>
            </a:extLst>
          </p:cNvPr>
          <p:cNvSpPr txBox="1">
            <a:spLocks/>
          </p:cNvSpPr>
          <p:nvPr/>
        </p:nvSpPr>
        <p:spPr>
          <a:xfrm>
            <a:off x="5532766" y="166762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 to use?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For each feature, compute Gini index for each of its categories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for the weighted average of the feature’s Gini 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the feature with smallest (weighted average) Gini index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9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552" y="1431094"/>
            <a:ext cx="7858897" cy="52355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Measure of Impurity: GINI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PH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 : node (e.g. the category like none/some/full for Patrons)</a:t>
            </a:r>
          </a:p>
          <a:p>
            <a:pPr marL="0" indent="0"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 : class (e.g. the label like Yes/No for Will Wait)</a:t>
            </a:r>
          </a:p>
          <a:p>
            <a:pPr marL="0" indent="0">
              <a:buNone/>
            </a:pP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PH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 relative frequency of the class in the group</a:t>
            </a:r>
            <a:endParaRPr lang="en-PH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95124B-A98E-4698-B9B4-69FD4DC8CC3C}"/>
                  </a:ext>
                </a:extLst>
              </p:cNvPr>
              <p:cNvSpPr txBox="1"/>
              <p:nvPr/>
            </p:nvSpPr>
            <p:spPr>
              <a:xfrm>
                <a:off x="3347096" y="3191502"/>
                <a:ext cx="4911811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95124B-A98E-4698-B9B4-69FD4DC8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96" y="3191502"/>
                <a:ext cx="4911811" cy="10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61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1831456" y="3093702"/>
            <a:ext cx="2533135" cy="23946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DECISION TREE MODEL</a:t>
            </a:r>
          </a:p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(TRAINED)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5065920" y="3826829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INDUCE A DECISION TREE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8044249" y="3093702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7405817" y="3890713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8690920" y="3893803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C4CE83-1DA7-4BED-B6BC-917062357A9B}"/>
              </a:ext>
            </a:extLst>
          </p:cNvPr>
          <p:cNvSpPr/>
          <p:nvPr/>
        </p:nvSpPr>
        <p:spPr>
          <a:xfrm>
            <a:off x="8105208" y="4700121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1E01CB-72D3-4B1A-A318-79FCAC3CF81C}"/>
              </a:ext>
            </a:extLst>
          </p:cNvPr>
          <p:cNvSpPr/>
          <p:nvPr/>
        </p:nvSpPr>
        <p:spPr>
          <a:xfrm>
            <a:off x="9390311" y="4703211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8044249" y="3614109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8607393" y="3614109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737672-1667-47A0-8661-461E3E95C9B8}"/>
              </a:ext>
            </a:extLst>
          </p:cNvPr>
          <p:cNvCxnSpPr/>
          <p:nvPr/>
        </p:nvCxnSpPr>
        <p:spPr>
          <a:xfrm flipH="1">
            <a:off x="8743640" y="4388683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CDF26-3638-4886-90BA-26D9EABA5DD6}"/>
              </a:ext>
            </a:extLst>
          </p:cNvPr>
          <p:cNvCxnSpPr>
            <a:cxnSpLocks/>
          </p:cNvCxnSpPr>
          <p:nvPr/>
        </p:nvCxnSpPr>
        <p:spPr>
          <a:xfrm>
            <a:off x="9306784" y="4388683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9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3445050" y="3499327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GINI INDEX FOR A FEATURE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1513276" y="3357100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874844" y="4154110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2159947" y="4157201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1513276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2076420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7242B-26BB-438D-90B6-0FFF2F493A24}"/>
              </a:ext>
            </a:extLst>
          </p:cNvPr>
          <p:cNvSpPr txBox="1"/>
          <p:nvPr/>
        </p:nvSpPr>
        <p:spPr>
          <a:xfrm>
            <a:off x="459764" y="5087045"/>
            <a:ext cx="289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PICK A FEATURE AND SPLIT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AC6CBC-2D24-4840-A277-62A4B61E17C9}"/>
              </a:ext>
            </a:extLst>
          </p:cNvPr>
          <p:cNvSpPr txBox="1"/>
          <p:nvPr/>
        </p:nvSpPr>
        <p:spPr>
          <a:xfrm>
            <a:off x="4100245" y="4951120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COMPUTE GINI INDEX FOR EACH NODE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F378B35-85A2-41B7-9A26-C9C3437F4D7A}"/>
              </a:ext>
            </a:extLst>
          </p:cNvPr>
          <p:cNvSpPr/>
          <p:nvPr/>
        </p:nvSpPr>
        <p:spPr>
          <a:xfrm>
            <a:off x="4810897" y="3384434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15EFC0F-AAFC-47CB-BA35-91D2AB59B982}"/>
              </a:ext>
            </a:extLst>
          </p:cNvPr>
          <p:cNvSpPr/>
          <p:nvPr/>
        </p:nvSpPr>
        <p:spPr>
          <a:xfrm>
            <a:off x="4810897" y="4050396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212CF7-3475-438E-8DEC-5A9D1854F80B}"/>
              </a:ext>
            </a:extLst>
          </p:cNvPr>
          <p:cNvSpPr txBox="1"/>
          <p:nvPr/>
        </p:nvSpPr>
        <p:spPr>
          <a:xfrm>
            <a:off x="5809854" y="3429000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GINI(a)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F09196-7C70-49CD-8ED9-52476D2E5227}"/>
              </a:ext>
            </a:extLst>
          </p:cNvPr>
          <p:cNvSpPr txBox="1"/>
          <p:nvPr/>
        </p:nvSpPr>
        <p:spPr>
          <a:xfrm>
            <a:off x="5809854" y="410800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GINI(b)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C6B71ED-DE4E-4803-BFB0-1EA3AB5189A9}"/>
              </a:ext>
            </a:extLst>
          </p:cNvPr>
          <p:cNvSpPr/>
          <p:nvPr/>
        </p:nvSpPr>
        <p:spPr>
          <a:xfrm>
            <a:off x="7321952" y="3474425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A4155F-469C-4EA2-9D39-A7FB391E96D2}"/>
              </a:ext>
            </a:extLst>
          </p:cNvPr>
          <p:cNvSpPr txBox="1"/>
          <p:nvPr/>
        </p:nvSpPr>
        <p:spPr>
          <a:xfrm>
            <a:off x="8201942" y="4951120"/>
            <a:ext cx="343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GET THE 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5310C3-8E89-46FA-93C6-4B1D9C212AB5}"/>
                  </a:ext>
                </a:extLst>
              </p:cNvPr>
              <p:cNvSpPr txBox="1"/>
              <p:nvPr/>
            </p:nvSpPr>
            <p:spPr>
              <a:xfrm>
                <a:off x="8340810" y="3690845"/>
                <a:ext cx="3528222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𝐺𝐼𝑁𝐼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 #</m:t>
                            </m:r>
                          </m:den>
                        </m:f>
                      </m:e>
                    </m:d>
                  </m:oMath>
                </a14:m>
                <a:r>
                  <a:rPr lang="en-PH" dirty="0"/>
                  <a:t> +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𝐺𝐼𝑁𝐼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 #</m:t>
                            </m:r>
                          </m:den>
                        </m:f>
                      </m:e>
                    </m:d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5310C3-8E89-46FA-93C6-4B1D9C21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810" y="3690845"/>
                <a:ext cx="3528222" cy="414537"/>
              </a:xfrm>
              <a:prstGeom prst="rect">
                <a:avLst/>
              </a:prstGeom>
              <a:blipFill>
                <a:blip r:embed="rId3"/>
                <a:stretch>
                  <a:fillRect l="-2245" t="-1471" b="-191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54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638" y="2526150"/>
            <a:ext cx="5138351" cy="2183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“Patrons” Feature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3 Categories (None/Some/Full)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2 Labels for Will Wait (Yes/No)</a:t>
            </a:r>
          </a:p>
          <a:p>
            <a:pPr marL="0" indent="0">
              <a:buNone/>
            </a:pP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B9BBAE1-6712-4424-8A4E-059D149A1B4B}"/>
              </a:ext>
            </a:extLst>
          </p:cNvPr>
          <p:cNvSpPr txBox="1">
            <a:spLocks/>
          </p:cNvSpPr>
          <p:nvPr/>
        </p:nvSpPr>
        <p:spPr>
          <a:xfrm>
            <a:off x="8165533" y="2526150"/>
            <a:ext cx="2465172" cy="231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 GINI indices: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(Some)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(Full)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F0E1FF2-537F-409C-B674-ADEF00E2CD26}"/>
              </a:ext>
            </a:extLst>
          </p:cNvPr>
          <p:cNvSpPr/>
          <p:nvPr/>
        </p:nvSpPr>
        <p:spPr>
          <a:xfrm rot="16200000">
            <a:off x="6776298" y="3011005"/>
            <a:ext cx="809926" cy="98426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EE3D1E-12F2-4390-BC3D-15BDF69C2E88}"/>
              </a:ext>
            </a:extLst>
          </p:cNvPr>
          <p:cNvGrpSpPr/>
          <p:nvPr/>
        </p:nvGrpSpPr>
        <p:grpSpPr>
          <a:xfrm>
            <a:off x="3883335" y="5268071"/>
            <a:ext cx="1187502" cy="1220816"/>
            <a:chOff x="745662" y="4892671"/>
            <a:chExt cx="1187502" cy="12208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160EDBC-2564-439F-83DB-806FDC3AA15F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F33EF1-5D1C-4C78-B022-372F25D1253D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6D50DC1-589E-4912-B578-C9FC3F949F4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Flowchart: Delay 15">
                <a:extLst>
                  <a:ext uri="{FF2B5EF4-FFF2-40B4-BE49-F238E27FC236}">
                    <a16:creationId xmlns:a16="http://schemas.microsoft.com/office/drawing/2014/main" id="{D187CBD4-F5B8-4BB2-8C86-24EC512CBA3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102CD9-5644-4336-83D4-624DE52666CE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BA0142ED-24A1-484F-951D-1904CC8344BC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" name="Flowchart: Delay 13">
                <a:extLst>
                  <a:ext uri="{FF2B5EF4-FFF2-40B4-BE49-F238E27FC236}">
                    <a16:creationId xmlns:a16="http://schemas.microsoft.com/office/drawing/2014/main" id="{655EDAF2-8F70-4A29-8C57-4CA4A0F9B976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5EAFFF-8B95-4702-B2AE-E932A0D336E0}"/>
              </a:ext>
            </a:extLst>
          </p:cNvPr>
          <p:cNvGrpSpPr/>
          <p:nvPr/>
        </p:nvGrpSpPr>
        <p:grpSpPr>
          <a:xfrm>
            <a:off x="5652979" y="5284833"/>
            <a:ext cx="1783392" cy="1216218"/>
            <a:chOff x="2308830" y="4897270"/>
            <a:chExt cx="1783392" cy="121621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87FBFA-5426-404A-9BFE-FA372BD26BD9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CB3605-7C46-4380-8B02-9064D44231D2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BCA8C67C-079F-4972-B570-D8C0A910630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Flowchart: Delay 29">
                <a:extLst>
                  <a:ext uri="{FF2B5EF4-FFF2-40B4-BE49-F238E27FC236}">
                    <a16:creationId xmlns:a16="http://schemas.microsoft.com/office/drawing/2014/main" id="{6B7779F1-DC88-48CB-9196-99D5C55181A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7CA7BB-1FC3-452F-A376-72320B7BA989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56AC6C8-2A19-4CCA-A675-C9ECCECDEA4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B125F2ED-512A-42F9-8539-F5C7CB8C2B9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1827BC-8EB2-4A61-B4E3-155EF7D8C4D4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13039827-3112-4C91-A050-DA66A23C4CF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Flowchart: Delay 25">
                <a:extLst>
                  <a:ext uri="{FF2B5EF4-FFF2-40B4-BE49-F238E27FC236}">
                    <a16:creationId xmlns:a16="http://schemas.microsoft.com/office/drawing/2014/main" id="{B48B9FCE-46F8-47AB-B879-655C1B85504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F09956-75CB-4139-B599-756C499509BD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91C51272-8088-4650-9A45-620C5A064E8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Flowchart: Delay 23">
                <a:extLst>
                  <a:ext uri="{FF2B5EF4-FFF2-40B4-BE49-F238E27FC236}">
                    <a16:creationId xmlns:a16="http://schemas.microsoft.com/office/drawing/2014/main" id="{E04EBDB0-A3EA-4D1C-B95D-2B71AB75B35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CBD776-9883-439E-89F0-1C635D2ACE75}"/>
              </a:ext>
            </a:extLst>
          </p:cNvPr>
          <p:cNvGrpSpPr/>
          <p:nvPr/>
        </p:nvGrpSpPr>
        <p:grpSpPr>
          <a:xfrm>
            <a:off x="7780168" y="5284833"/>
            <a:ext cx="1783393" cy="1224939"/>
            <a:chOff x="4526442" y="4888548"/>
            <a:chExt cx="1783393" cy="122493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053F7D1-05A5-40C9-9815-DA767DC2EF07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E98B16-7881-44BB-A2FA-C365890C2F3B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F21C64FB-0672-4D02-849D-62646707B39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Flowchart: Delay 49">
                <a:extLst>
                  <a:ext uri="{FF2B5EF4-FFF2-40B4-BE49-F238E27FC236}">
                    <a16:creationId xmlns:a16="http://schemas.microsoft.com/office/drawing/2014/main" id="{49D19835-50F0-4A07-8109-5BB57277E98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B213EA9-9558-4A6E-9610-CCE279095566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17224586-AE9F-4592-B798-CF439C53368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Flowchart: Delay 47">
                <a:extLst>
                  <a:ext uri="{FF2B5EF4-FFF2-40B4-BE49-F238E27FC236}">
                    <a16:creationId xmlns:a16="http://schemas.microsoft.com/office/drawing/2014/main" id="{3DFEDB9C-9294-4B3C-B48C-C6AAFDE9EA1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3240D58-EA8F-4FB3-BBC0-45616D408573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9546C08F-9B8F-4A65-A12B-D75E71FD54F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" name="Flowchart: Delay 45">
                <a:extLst>
                  <a:ext uri="{FF2B5EF4-FFF2-40B4-BE49-F238E27FC236}">
                    <a16:creationId xmlns:a16="http://schemas.microsoft.com/office/drawing/2014/main" id="{9F7F0F4B-9B94-4946-BC0A-41C4DE1C277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4F282B1-78E3-43C8-B5A0-047C9ECEB246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F05A8892-F2D5-4F35-A7F9-8941F3D1838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4" name="Flowchart: Delay 43">
                <a:extLst>
                  <a:ext uri="{FF2B5EF4-FFF2-40B4-BE49-F238E27FC236}">
                    <a16:creationId xmlns:a16="http://schemas.microsoft.com/office/drawing/2014/main" id="{48682FBD-DD53-4C63-9E26-E6C6A817D78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D0EC72-912A-4FB1-9E0D-A52DA6A884D8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5CE1A053-CD6D-40FD-88F9-C3734CC48F8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2" name="Flowchart: Delay 41">
                <a:extLst>
                  <a:ext uri="{FF2B5EF4-FFF2-40B4-BE49-F238E27FC236}">
                    <a16:creationId xmlns:a16="http://schemas.microsoft.com/office/drawing/2014/main" id="{BB987F4F-0824-42B6-AC5B-4B30EE68789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57AECA2-A80A-4CA7-A1D7-AE2F56C05C0D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290E446C-D0C0-4660-8BA5-EF9D65F06CB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0" name="Flowchart: Delay 39">
                <a:extLst>
                  <a:ext uri="{FF2B5EF4-FFF2-40B4-BE49-F238E27FC236}">
                    <a16:creationId xmlns:a16="http://schemas.microsoft.com/office/drawing/2014/main" id="{61626769-C9D0-484D-A054-644EB02BEDB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B7CA19-0F47-465A-82AD-304CD879FD8D}"/>
              </a:ext>
            </a:extLst>
          </p:cNvPr>
          <p:cNvSpPr txBox="1"/>
          <p:nvPr/>
        </p:nvSpPr>
        <p:spPr>
          <a:xfrm>
            <a:off x="4104237" y="4892572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AEA532-AF0F-418F-B56B-D033B5CE75BC}"/>
              </a:ext>
            </a:extLst>
          </p:cNvPr>
          <p:cNvSpPr txBox="1"/>
          <p:nvPr/>
        </p:nvSpPr>
        <p:spPr>
          <a:xfrm>
            <a:off x="6052202" y="489817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FC6FD6-3DF3-42A8-9B11-B9761AFBDB06}"/>
              </a:ext>
            </a:extLst>
          </p:cNvPr>
          <p:cNvSpPr txBox="1"/>
          <p:nvPr/>
        </p:nvSpPr>
        <p:spPr>
          <a:xfrm>
            <a:off x="8196977" y="4887889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1F2946-476D-46AF-8B64-CD0D54495DF7}"/>
              </a:ext>
            </a:extLst>
          </p:cNvPr>
          <p:cNvGrpSpPr/>
          <p:nvPr/>
        </p:nvGrpSpPr>
        <p:grpSpPr>
          <a:xfrm>
            <a:off x="2066542" y="5213464"/>
            <a:ext cx="413048" cy="588162"/>
            <a:chOff x="6495440" y="4464452"/>
            <a:chExt cx="1108182" cy="1578001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CA79131F-ED69-403F-AAD3-478329E255A7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Flowchart: Delay 55">
              <a:extLst>
                <a:ext uri="{FF2B5EF4-FFF2-40B4-BE49-F238E27FC236}">
                  <a16:creationId xmlns:a16="http://schemas.microsoft.com/office/drawing/2014/main" id="{EC41E32B-F9B2-49AE-9130-EED915EDE938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A214877D-4916-4666-829A-9D9FE71AD607}"/>
              </a:ext>
            </a:extLst>
          </p:cNvPr>
          <p:cNvSpPr/>
          <p:nvPr/>
        </p:nvSpPr>
        <p:spPr>
          <a:xfrm>
            <a:off x="1118248" y="4927866"/>
            <a:ext cx="737262" cy="437504"/>
          </a:xfrm>
          <a:prstGeom prst="wedgeRoundRectCallout">
            <a:avLst>
              <a:gd name="adj1" fmla="val 43330"/>
              <a:gd name="adj2" fmla="val 71377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E6600FC-2A21-4CA4-9583-4683A1042303}"/>
              </a:ext>
            </a:extLst>
          </p:cNvPr>
          <p:cNvGrpSpPr/>
          <p:nvPr/>
        </p:nvGrpSpPr>
        <p:grpSpPr>
          <a:xfrm>
            <a:off x="2070759" y="5974761"/>
            <a:ext cx="413048" cy="588162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61C60C57-A02E-44F8-AD6B-4AE6EAD9E077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Flowchart: Delay 60">
              <a:extLst>
                <a:ext uri="{FF2B5EF4-FFF2-40B4-BE49-F238E27FC236}">
                  <a16:creationId xmlns:a16="http://schemas.microsoft.com/office/drawing/2014/main" id="{59DBF741-83B8-48E6-869B-C2D42DA67C37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84CE8141-B405-4706-A8D6-514DE424009C}"/>
              </a:ext>
            </a:extLst>
          </p:cNvPr>
          <p:cNvSpPr/>
          <p:nvPr/>
        </p:nvSpPr>
        <p:spPr>
          <a:xfrm>
            <a:off x="1112167" y="5805381"/>
            <a:ext cx="737262" cy="437504"/>
          </a:xfrm>
          <a:prstGeom prst="wedgeRoundRectCallout">
            <a:avLst>
              <a:gd name="adj1" fmla="val 51803"/>
              <a:gd name="adj2" fmla="val 75369"/>
              <a:gd name="adj3" fmla="val 16667"/>
            </a:avLst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A500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1197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𝑁𝑜𝑛𝑒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𝑁𝑜𝑛𝑒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40C78-5926-46EF-842E-3D2401755BD2}"/>
              </a:ext>
            </a:extLst>
          </p:cNvPr>
          <p:cNvGrpSpPr/>
          <p:nvPr/>
        </p:nvGrpSpPr>
        <p:grpSpPr>
          <a:xfrm>
            <a:off x="3941820" y="2520388"/>
            <a:ext cx="1187502" cy="1220816"/>
            <a:chOff x="745662" y="4892671"/>
            <a:chExt cx="1187502" cy="122081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D03F70-B900-4A3C-9F17-3AD1BB4346CF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2831C8-3B25-4341-A791-27577BA54520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6EED0C8E-C656-4827-9552-1B020E33F23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4A1997D3-F816-4053-805C-3843A733391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899B1F-8211-43EB-AA36-0F3C7B8EB3D2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CA05C5C1-445E-4080-9904-A2E37C6E373A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id="{50CEC77D-EC0D-41A4-BBF3-4706F11E6CF5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148127-DDEC-42D8-AAA4-7E50FAA005B4}"/>
              </a:ext>
            </a:extLst>
          </p:cNvPr>
          <p:cNvSpPr txBox="1"/>
          <p:nvPr/>
        </p:nvSpPr>
        <p:spPr>
          <a:xfrm>
            <a:off x="4162722" y="2144889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4D410F-9092-4D3F-9C36-A7DCF24BFB67}"/>
                  </a:ext>
                </a:extLst>
              </p:cNvPr>
              <p:cNvSpPr txBox="1"/>
              <p:nvPr/>
            </p:nvSpPr>
            <p:spPr>
              <a:xfrm>
                <a:off x="604070" y="5601041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4D410F-9092-4D3F-9C36-A7DCF24BF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0" y="5601041"/>
                <a:ext cx="10959144" cy="10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63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𝑁𝑜𝑛𝑒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𝑁𝑜𝑛𝑒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40C78-5926-46EF-842E-3D2401755BD2}"/>
              </a:ext>
            </a:extLst>
          </p:cNvPr>
          <p:cNvGrpSpPr/>
          <p:nvPr/>
        </p:nvGrpSpPr>
        <p:grpSpPr>
          <a:xfrm>
            <a:off x="3941820" y="2520388"/>
            <a:ext cx="1187502" cy="1220816"/>
            <a:chOff x="745662" y="4892671"/>
            <a:chExt cx="1187502" cy="122081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D03F70-B900-4A3C-9F17-3AD1BB4346CF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2831C8-3B25-4341-A791-27577BA54520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6EED0C8E-C656-4827-9552-1B020E33F23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4A1997D3-F816-4053-805C-3843A733391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899B1F-8211-43EB-AA36-0F3C7B8EB3D2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CA05C5C1-445E-4080-9904-A2E37C6E373A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id="{50CEC77D-EC0D-41A4-BBF3-4706F11E6CF5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148127-DDEC-42D8-AAA4-7E50FAA005B4}"/>
              </a:ext>
            </a:extLst>
          </p:cNvPr>
          <p:cNvSpPr txBox="1"/>
          <p:nvPr/>
        </p:nvSpPr>
        <p:spPr>
          <a:xfrm>
            <a:off x="4162722" y="2144889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4D410F-9092-4D3F-9C36-A7DCF24BFB67}"/>
                  </a:ext>
                </a:extLst>
              </p:cNvPr>
              <p:cNvSpPr txBox="1"/>
              <p:nvPr/>
            </p:nvSpPr>
            <p:spPr>
              <a:xfrm>
                <a:off x="370991" y="5909961"/>
                <a:ext cx="109591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𝑁𝑜𝑛𝑒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=1 −0 −1=</m:t>
                      </m:r>
                      <m:r>
                        <a:rPr lang="en-PH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4D410F-9092-4D3F-9C36-A7DCF24BF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909961"/>
                <a:ext cx="109591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85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𝑆𝑜𝑚𝑒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𝑆𝑜𝑚𝑒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𝑆𝑜𝑚𝑒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4833-B39C-4632-8E98-6EC401DC1B27}"/>
              </a:ext>
            </a:extLst>
          </p:cNvPr>
          <p:cNvGrpSpPr/>
          <p:nvPr/>
        </p:nvGrpSpPr>
        <p:grpSpPr>
          <a:xfrm>
            <a:off x="3329909" y="2540943"/>
            <a:ext cx="1783392" cy="1216218"/>
            <a:chOff x="2308830" y="4897270"/>
            <a:chExt cx="1783392" cy="121621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3A3C6F3-A3A9-4739-A7F8-7284A0F694AB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9D9D39-86BC-4A6C-B7BD-E5F105DDC8E3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729E5408-B6B8-4BF6-9592-28CD1051B99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lowchart: Delay 34">
                <a:extLst>
                  <a:ext uri="{FF2B5EF4-FFF2-40B4-BE49-F238E27FC236}">
                    <a16:creationId xmlns:a16="http://schemas.microsoft.com/office/drawing/2014/main" id="{DBC338F1-D540-43B8-89D1-E37FE6CEC22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34895E-E51F-439D-8BFD-1629981F2476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891FE47F-2D84-4401-8E1E-C21BE05843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3" name="Flowchart: Delay 32">
                <a:extLst>
                  <a:ext uri="{FF2B5EF4-FFF2-40B4-BE49-F238E27FC236}">
                    <a16:creationId xmlns:a16="http://schemas.microsoft.com/office/drawing/2014/main" id="{B3B66AC3-755D-463A-8669-29923EBAA6E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A0F72F-CF5A-402A-8558-8CC05CC22C37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E853D005-C7E0-44A6-8EE0-3C52AE3C35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" name="Flowchart: Delay 30">
                <a:extLst>
                  <a:ext uri="{FF2B5EF4-FFF2-40B4-BE49-F238E27FC236}">
                    <a16:creationId xmlns:a16="http://schemas.microsoft.com/office/drawing/2014/main" id="{B40C2229-CB71-4DA1-9EAF-826D03B3351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66153F-918D-4E98-8780-03F09952B05A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42A0FF73-4430-4B9D-B926-1A65C16563D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lowchart: Delay 28">
                <a:extLst>
                  <a:ext uri="{FF2B5EF4-FFF2-40B4-BE49-F238E27FC236}">
                    <a16:creationId xmlns:a16="http://schemas.microsoft.com/office/drawing/2014/main" id="{8B3AD425-D9F0-4C00-BDD1-AF91113BCB0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16C00E-951B-4D77-83ED-463561003870}"/>
              </a:ext>
            </a:extLst>
          </p:cNvPr>
          <p:cNvSpPr txBox="1"/>
          <p:nvPr/>
        </p:nvSpPr>
        <p:spPr>
          <a:xfrm>
            <a:off x="3729132" y="215428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/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𝑆𝑜𝑚𝑒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54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𝑆𝑜𝑚𝑒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𝑆𝑜𝑚𝑒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𝑆𝑜𝑚𝑒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4833-B39C-4632-8E98-6EC401DC1B27}"/>
              </a:ext>
            </a:extLst>
          </p:cNvPr>
          <p:cNvGrpSpPr/>
          <p:nvPr/>
        </p:nvGrpSpPr>
        <p:grpSpPr>
          <a:xfrm>
            <a:off x="3329909" y="2540943"/>
            <a:ext cx="1783392" cy="1216218"/>
            <a:chOff x="2308830" y="4897270"/>
            <a:chExt cx="1783392" cy="121621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3A3C6F3-A3A9-4739-A7F8-7284A0F694AB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9D9D39-86BC-4A6C-B7BD-E5F105DDC8E3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729E5408-B6B8-4BF6-9592-28CD1051B99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lowchart: Delay 34">
                <a:extLst>
                  <a:ext uri="{FF2B5EF4-FFF2-40B4-BE49-F238E27FC236}">
                    <a16:creationId xmlns:a16="http://schemas.microsoft.com/office/drawing/2014/main" id="{DBC338F1-D540-43B8-89D1-E37FE6CEC22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34895E-E51F-439D-8BFD-1629981F2476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891FE47F-2D84-4401-8E1E-C21BE05843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3" name="Flowchart: Delay 32">
                <a:extLst>
                  <a:ext uri="{FF2B5EF4-FFF2-40B4-BE49-F238E27FC236}">
                    <a16:creationId xmlns:a16="http://schemas.microsoft.com/office/drawing/2014/main" id="{B3B66AC3-755D-463A-8669-29923EBAA6E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A0F72F-CF5A-402A-8558-8CC05CC22C37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E853D005-C7E0-44A6-8EE0-3C52AE3C35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" name="Flowchart: Delay 30">
                <a:extLst>
                  <a:ext uri="{FF2B5EF4-FFF2-40B4-BE49-F238E27FC236}">
                    <a16:creationId xmlns:a16="http://schemas.microsoft.com/office/drawing/2014/main" id="{B40C2229-CB71-4DA1-9EAF-826D03B3351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66153F-918D-4E98-8780-03F09952B05A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42A0FF73-4430-4B9D-B926-1A65C16563D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lowchart: Delay 28">
                <a:extLst>
                  <a:ext uri="{FF2B5EF4-FFF2-40B4-BE49-F238E27FC236}">
                    <a16:creationId xmlns:a16="http://schemas.microsoft.com/office/drawing/2014/main" id="{8B3AD425-D9F0-4C00-BDD1-AF91113BCB0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16C00E-951B-4D77-83ED-463561003870}"/>
              </a:ext>
            </a:extLst>
          </p:cNvPr>
          <p:cNvSpPr txBox="1"/>
          <p:nvPr/>
        </p:nvSpPr>
        <p:spPr>
          <a:xfrm>
            <a:off x="3729132" y="215428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/>
              <p:nvPr/>
            </p:nvSpPr>
            <p:spPr>
              <a:xfrm>
                <a:off x="370991" y="5878008"/>
                <a:ext cx="109591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𝑆𝑜𝑚𝑒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=1 −1−0=</m:t>
                      </m:r>
                      <m:r>
                        <a:rPr lang="en-PH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878008"/>
                <a:ext cx="109591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8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𝐹𝑢𝑙𝑙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𝐹𝑢𝑙𝑙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/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638582B-CF55-4D26-A527-D81F1B610F19}"/>
              </a:ext>
            </a:extLst>
          </p:cNvPr>
          <p:cNvGrpSpPr/>
          <p:nvPr/>
        </p:nvGrpSpPr>
        <p:grpSpPr>
          <a:xfrm>
            <a:off x="3319378" y="2567034"/>
            <a:ext cx="1783393" cy="1224939"/>
            <a:chOff x="4526442" y="4888548"/>
            <a:chExt cx="1783393" cy="122493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EE236B5-E400-42DA-8741-C49234A6EF8F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6D2303-2BBC-457F-B1DC-65C5DE32AC11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D87688DA-A210-463C-8FA8-2485A82FC11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7" name="Flowchart: Delay 56">
                <a:extLst>
                  <a:ext uri="{FF2B5EF4-FFF2-40B4-BE49-F238E27FC236}">
                    <a16:creationId xmlns:a16="http://schemas.microsoft.com/office/drawing/2014/main" id="{D0E283D8-2758-48A8-9936-E65E6D8C39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57B25F-B40C-46A6-B911-7AE786F806BB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93D26977-0107-47A5-8D1F-237773EF4A7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Flowchart: Delay 54">
                <a:extLst>
                  <a:ext uri="{FF2B5EF4-FFF2-40B4-BE49-F238E27FC236}">
                    <a16:creationId xmlns:a16="http://schemas.microsoft.com/office/drawing/2014/main" id="{F43D1224-5AFD-4D72-987A-DE689EF3694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F1E516-47BD-40DE-9EAE-FC73F31921D0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CA8E9F39-317A-4ECF-81B6-50F43C238D9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Flowchart: Delay 52">
                <a:extLst>
                  <a:ext uri="{FF2B5EF4-FFF2-40B4-BE49-F238E27FC236}">
                    <a16:creationId xmlns:a16="http://schemas.microsoft.com/office/drawing/2014/main" id="{33D1270B-A0D7-4BAB-96B4-7EF5E34C459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8B43E6-3D79-4440-8E82-1AB38F84AE55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3799F193-5BFB-4EA2-8591-F0B89842501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" name="Flowchart: Delay 50">
                <a:extLst>
                  <a:ext uri="{FF2B5EF4-FFF2-40B4-BE49-F238E27FC236}">
                    <a16:creationId xmlns:a16="http://schemas.microsoft.com/office/drawing/2014/main" id="{49644C4B-12AF-4A02-A8B3-EFAF715E218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9E4541-4031-4D36-8B68-897B273898DA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0F562B25-B3ED-4BA2-850A-0331ECA010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9" name="Flowchart: Delay 48">
                <a:extLst>
                  <a:ext uri="{FF2B5EF4-FFF2-40B4-BE49-F238E27FC236}">
                    <a16:creationId xmlns:a16="http://schemas.microsoft.com/office/drawing/2014/main" id="{9363BE0C-2A4B-4F3A-BAC7-2F00D1FDD2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9A07FE9-1F8C-49F5-9740-E3F69A22880B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443B2B18-76A6-4572-AA45-7F7F5C9884E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89C82DE6-FFEA-4E37-B81F-E4089CB7994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3DD3A4C-2726-410E-8F82-A1AA49A9DC54}"/>
              </a:ext>
            </a:extLst>
          </p:cNvPr>
          <p:cNvSpPr txBox="1"/>
          <p:nvPr/>
        </p:nvSpPr>
        <p:spPr>
          <a:xfrm>
            <a:off x="3736187" y="2170090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41729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𝐹𝑢𝑙𝑙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𝐹𝑢𝑙𝑙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/>
              <p:nvPr/>
            </p:nvSpPr>
            <p:spPr>
              <a:xfrm>
                <a:off x="370991" y="5832859"/>
                <a:ext cx="109591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=1 −0.111−0.444=</m:t>
                      </m:r>
                      <m:r>
                        <a:rPr lang="en-PH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PH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38E49D-D18F-4042-965A-3A7D2935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832859"/>
                <a:ext cx="109591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638582B-CF55-4D26-A527-D81F1B610F19}"/>
              </a:ext>
            </a:extLst>
          </p:cNvPr>
          <p:cNvGrpSpPr/>
          <p:nvPr/>
        </p:nvGrpSpPr>
        <p:grpSpPr>
          <a:xfrm>
            <a:off x="3319378" y="2567034"/>
            <a:ext cx="1783393" cy="1224939"/>
            <a:chOff x="4526442" y="4888548"/>
            <a:chExt cx="1783393" cy="122493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EE236B5-E400-42DA-8741-C49234A6EF8F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6D2303-2BBC-457F-B1DC-65C5DE32AC11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D87688DA-A210-463C-8FA8-2485A82FC11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7" name="Flowchart: Delay 56">
                <a:extLst>
                  <a:ext uri="{FF2B5EF4-FFF2-40B4-BE49-F238E27FC236}">
                    <a16:creationId xmlns:a16="http://schemas.microsoft.com/office/drawing/2014/main" id="{D0E283D8-2758-48A8-9936-E65E6D8C39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57B25F-B40C-46A6-B911-7AE786F806BB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93D26977-0107-47A5-8D1F-237773EF4A7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Flowchart: Delay 54">
                <a:extLst>
                  <a:ext uri="{FF2B5EF4-FFF2-40B4-BE49-F238E27FC236}">
                    <a16:creationId xmlns:a16="http://schemas.microsoft.com/office/drawing/2014/main" id="{F43D1224-5AFD-4D72-987A-DE689EF3694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F1E516-47BD-40DE-9EAE-FC73F31921D0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CA8E9F39-317A-4ECF-81B6-50F43C238D9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Flowchart: Delay 52">
                <a:extLst>
                  <a:ext uri="{FF2B5EF4-FFF2-40B4-BE49-F238E27FC236}">
                    <a16:creationId xmlns:a16="http://schemas.microsoft.com/office/drawing/2014/main" id="{33D1270B-A0D7-4BAB-96B4-7EF5E34C459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8B43E6-3D79-4440-8E82-1AB38F84AE55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3799F193-5BFB-4EA2-8591-F0B89842501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" name="Flowchart: Delay 50">
                <a:extLst>
                  <a:ext uri="{FF2B5EF4-FFF2-40B4-BE49-F238E27FC236}">
                    <a16:creationId xmlns:a16="http://schemas.microsoft.com/office/drawing/2014/main" id="{49644C4B-12AF-4A02-A8B3-EFAF715E218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9E4541-4031-4D36-8B68-897B273898DA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0F562B25-B3ED-4BA2-850A-0331ECA010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9" name="Flowchart: Delay 48">
                <a:extLst>
                  <a:ext uri="{FF2B5EF4-FFF2-40B4-BE49-F238E27FC236}">
                    <a16:creationId xmlns:a16="http://schemas.microsoft.com/office/drawing/2014/main" id="{9363BE0C-2A4B-4F3A-BAC7-2F00D1FDD2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9A07FE9-1F8C-49F5-9740-E3F69A22880B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443B2B18-76A6-4572-AA45-7F7F5C9884E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89C82DE6-FFEA-4E37-B81F-E4089CB7994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3DD3A4C-2726-410E-8F82-A1AA49A9DC54}"/>
              </a:ext>
            </a:extLst>
          </p:cNvPr>
          <p:cNvSpPr txBox="1"/>
          <p:nvPr/>
        </p:nvSpPr>
        <p:spPr>
          <a:xfrm>
            <a:off x="3736187" y="2170090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406552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1130600" y="1966360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141" name="Content Placeholder 1">
            <a:extLst>
              <a:ext uri="{FF2B5EF4-FFF2-40B4-BE49-F238E27FC236}">
                <a16:creationId xmlns:a16="http://schemas.microsoft.com/office/drawing/2014/main" id="{1C564471-4D30-4AE6-B6E1-D1FA33ECA397}"/>
              </a:ext>
            </a:extLst>
          </p:cNvPr>
          <p:cNvSpPr txBox="1">
            <a:spLocks/>
          </p:cNvSpPr>
          <p:nvPr/>
        </p:nvSpPr>
        <p:spPr>
          <a:xfrm>
            <a:off x="5532766" y="166762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 to use?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feature, compute Gini index for each of its categories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for the weighted average of the feature’s Gini 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the feature with smallest (weighted average) Gini index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2273E466-D87C-4C18-9293-5D94EE6617D2}"/>
              </a:ext>
            </a:extLst>
          </p:cNvPr>
          <p:cNvSpPr txBox="1">
            <a:spLocks/>
          </p:cNvSpPr>
          <p:nvPr/>
        </p:nvSpPr>
        <p:spPr>
          <a:xfrm>
            <a:off x="562268" y="4893786"/>
            <a:ext cx="2043336" cy="122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(None)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(Some)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(Full) = 0.55</a:t>
            </a:r>
          </a:p>
        </p:txBody>
      </p:sp>
    </p:spTree>
    <p:extLst>
      <p:ext uri="{BB962C8B-B14F-4D97-AF65-F5344CB8AC3E}">
        <p14:creationId xmlns:p14="http://schemas.microsoft.com/office/powerpoint/2010/main" val="247703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925994" y="2421384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6180890" y="3537371"/>
                <a:ext cx="4791713" cy="893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𝑐𝑎𝑡𝑒𝑔𝑜𝑟𝑦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𝑐𝑎𝑡𝑒𝑔𝑜𝑟𝑖𝑒𝑠</m:t>
                          </m:r>
                        </m:den>
                      </m:f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90" y="3537371"/>
                <a:ext cx="4791713" cy="893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F05F3DF8-5B5E-4FD1-A8FB-94AE1DE57D94}"/>
              </a:ext>
            </a:extLst>
          </p:cNvPr>
          <p:cNvSpPr txBox="1">
            <a:spLocks/>
          </p:cNvSpPr>
          <p:nvPr/>
        </p:nvSpPr>
        <p:spPr>
          <a:xfrm>
            <a:off x="5408590" y="198448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Computing for Weighted Average: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For each category, multiply </a:t>
            </a: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GINI(category) 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by: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Then sum all values to get the weighted average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Also called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43AA8F-2EEA-431A-812E-4097E0CE9FA5}"/>
                  </a:ext>
                </a:extLst>
              </p:cNvPr>
              <p:cNvSpPr txBox="1"/>
              <p:nvPr/>
            </p:nvSpPr>
            <p:spPr>
              <a:xfrm>
                <a:off x="396747" y="5454247"/>
                <a:ext cx="1394613" cy="391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P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GINI(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b="0" i="0" smtClean="0">
                        <a:latin typeface="Cambria Math" panose="02040503050406030204" pitchFamily="18" charset="0"/>
                      </a:rPr>
                      <m:t>None</m:t>
                    </m:r>
                    <m:r>
                      <a:rPr lang="en-PH" b="0" i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43AA8F-2EEA-431A-812E-4097E0CE9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7" y="5454247"/>
                <a:ext cx="1394613" cy="391710"/>
              </a:xfrm>
              <a:prstGeom prst="rect">
                <a:avLst/>
              </a:prstGeom>
              <a:blipFill>
                <a:blip r:embed="rId4"/>
                <a:stretch>
                  <a:fillRect l="-10044" t="-7813" r="-3493" b="-1875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5D4A3D5-5225-4002-A1D0-230399AAB12F}"/>
                  </a:ext>
                </a:extLst>
              </p:cNvPr>
              <p:cNvSpPr txBox="1"/>
              <p:nvPr/>
            </p:nvSpPr>
            <p:spPr>
              <a:xfrm>
                <a:off x="2073239" y="5454247"/>
                <a:ext cx="1376980" cy="390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P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GINI(Some)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5D4A3D5-5225-4002-A1D0-230399AA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39" y="5454247"/>
                <a:ext cx="1376980" cy="390556"/>
              </a:xfrm>
              <a:prstGeom prst="rect">
                <a:avLst/>
              </a:prstGeom>
              <a:blipFill>
                <a:blip r:embed="rId5"/>
                <a:stretch>
                  <a:fillRect l="-10177" t="-7813" r="-4867" b="-1875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6A56C32-B01C-49C2-AEA1-6EF57E191847}"/>
                  </a:ext>
                </a:extLst>
              </p:cNvPr>
              <p:cNvSpPr txBox="1"/>
              <p:nvPr/>
            </p:nvSpPr>
            <p:spPr>
              <a:xfrm>
                <a:off x="3723249" y="5456559"/>
                <a:ext cx="1210075" cy="391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P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GINI(Full)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6A56C32-B01C-49C2-AEA1-6EF57E19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49" y="5456559"/>
                <a:ext cx="1210075" cy="391710"/>
              </a:xfrm>
              <a:prstGeom prst="rect">
                <a:avLst/>
              </a:prstGeom>
              <a:blipFill>
                <a:blip r:embed="rId6"/>
                <a:stretch>
                  <a:fillRect l="-12121" t="-7813" r="-4040" b="-203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CEFD074-4718-4BE0-B26B-7868498D11F4}"/>
                  </a:ext>
                </a:extLst>
              </p:cNvPr>
              <p:cNvSpPr txBox="1"/>
              <p:nvPr/>
            </p:nvSpPr>
            <p:spPr>
              <a:xfrm>
                <a:off x="6992340" y="5359286"/>
                <a:ext cx="1504815" cy="339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𝐺𝐼𝑁𝐼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CEFD074-4718-4BE0-B26B-7868498D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340" y="5359286"/>
                <a:ext cx="1504815" cy="339375"/>
              </a:xfrm>
              <a:prstGeom prst="rect">
                <a:avLst/>
              </a:prstGeom>
              <a:blipFill>
                <a:blip r:embed="rId7"/>
                <a:stretch>
                  <a:fillRect b="-232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Restaurant Example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4" y="1387680"/>
            <a:ext cx="11769271" cy="50254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“Are they willing to wait for a table in a restaurant?”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Label: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Will Wait: Yes/No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All Features: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Alternatives	- Patrons	- Type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Bar 		- Price		- Estimated Time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Friday		- Rain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Hunger		- Reservation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316BBC-D649-4776-85A7-F4998BD2113B}"/>
              </a:ext>
            </a:extLst>
          </p:cNvPr>
          <p:cNvGrpSpPr/>
          <p:nvPr/>
        </p:nvGrpSpPr>
        <p:grpSpPr>
          <a:xfrm>
            <a:off x="8040033" y="4007709"/>
            <a:ext cx="520665" cy="741404"/>
            <a:chOff x="6495440" y="4464452"/>
            <a:chExt cx="1108182" cy="1578001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E5F8EC1-C760-4CF0-A300-36B4C91D2D06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A1C277FC-39B1-4DE6-9F1D-20F3015DB9F8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B30418-FDE4-43FA-9209-0FEFEC3CB91F}"/>
              </a:ext>
            </a:extLst>
          </p:cNvPr>
          <p:cNvGrpSpPr/>
          <p:nvPr/>
        </p:nvGrpSpPr>
        <p:grpSpPr>
          <a:xfrm>
            <a:off x="9795983" y="4007709"/>
            <a:ext cx="520665" cy="741404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12DF039-9426-40A3-AABE-EDB3ED741444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Flowchart: Delay 11">
              <a:extLst>
                <a:ext uri="{FF2B5EF4-FFF2-40B4-BE49-F238E27FC236}">
                  <a16:creationId xmlns:a16="http://schemas.microsoft.com/office/drawing/2014/main" id="{62D51E6C-6179-4498-B2D9-EC7D145138C6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2AC1642-2D28-42CE-AA04-DE876F56D88A}"/>
              </a:ext>
            </a:extLst>
          </p:cNvPr>
          <p:cNvSpPr/>
          <p:nvPr/>
        </p:nvSpPr>
        <p:spPr>
          <a:xfrm>
            <a:off x="8560698" y="3429000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23BA6A8-F671-429C-8267-8EBCC588E83A}"/>
              </a:ext>
            </a:extLst>
          </p:cNvPr>
          <p:cNvSpPr/>
          <p:nvPr/>
        </p:nvSpPr>
        <p:spPr>
          <a:xfrm>
            <a:off x="10366133" y="3506333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A500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1761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1550729" y="1711745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33C1697C-1246-485C-8629-1A9FDA2DD586}"/>
              </a:ext>
            </a:extLst>
          </p:cNvPr>
          <p:cNvSpPr txBox="1">
            <a:spLocks/>
          </p:cNvSpPr>
          <p:nvPr/>
        </p:nvSpPr>
        <p:spPr>
          <a:xfrm>
            <a:off x="6343558" y="1820697"/>
            <a:ext cx="4119620" cy="228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None: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Some: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Full: 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all: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817520" y="4735313"/>
                <a:ext cx="11376564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𝑁𝑜𝑛𝑒</m:t>
                        </m:r>
                      </m:e>
                    </m:d>
                    <m:f>
                      <m:f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𝑁𝑜𝑛𝑒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𝑆𝑜𝑚𝑒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𝑆𝑜𝑚𝑒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𝐹𝑢𝑙𝑙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𝐹𝑢𝑙𝑙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" y="4735313"/>
                <a:ext cx="11376564" cy="447815"/>
              </a:xfrm>
              <a:prstGeom prst="rect">
                <a:avLst/>
              </a:prstGeom>
              <a:blipFill>
                <a:blip r:embed="rId3"/>
                <a:stretch>
                  <a:fillRect t="-2740" b="-178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Content Placeholder 1">
            <a:extLst>
              <a:ext uri="{FF2B5EF4-FFF2-40B4-BE49-F238E27FC236}">
                <a16:creationId xmlns:a16="http://schemas.microsoft.com/office/drawing/2014/main" id="{8F03C4F7-A8CB-4178-8C61-3AC39CE217A7}"/>
              </a:ext>
            </a:extLst>
          </p:cNvPr>
          <p:cNvSpPr txBox="1">
            <a:spLocks/>
          </p:cNvSpPr>
          <p:nvPr/>
        </p:nvSpPr>
        <p:spPr>
          <a:xfrm>
            <a:off x="9207126" y="1820697"/>
            <a:ext cx="2043336" cy="122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(None)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(Some)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(Full) = 0.56</a:t>
            </a:r>
          </a:p>
        </p:txBody>
      </p:sp>
    </p:spTree>
    <p:extLst>
      <p:ext uri="{BB962C8B-B14F-4D97-AF65-F5344CB8AC3E}">
        <p14:creationId xmlns:p14="http://schemas.microsoft.com/office/powerpoint/2010/main" val="195673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1550729" y="1711745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33C1697C-1246-485C-8629-1A9FDA2DD586}"/>
              </a:ext>
            </a:extLst>
          </p:cNvPr>
          <p:cNvSpPr txBox="1">
            <a:spLocks/>
          </p:cNvSpPr>
          <p:nvPr/>
        </p:nvSpPr>
        <p:spPr>
          <a:xfrm>
            <a:off x="6343558" y="1820697"/>
            <a:ext cx="4119620" cy="228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None: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Some: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Full: 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all: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817520" y="4735313"/>
                <a:ext cx="11376564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𝑁𝑜𝑛𝑒</m:t>
                        </m:r>
                      </m:e>
                    </m:d>
                    <m:f>
                      <m:f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𝑁𝑜𝑛𝑒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𝑆𝑜𝑚𝑒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𝑆𝑜𝑚𝑒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𝐹𝑢𝑙𝑙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𝐹𝑢𝑙𝑙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" y="4735313"/>
                <a:ext cx="11376564" cy="447815"/>
              </a:xfrm>
              <a:prstGeom prst="rect">
                <a:avLst/>
              </a:prstGeom>
              <a:blipFill>
                <a:blip r:embed="rId3"/>
                <a:stretch>
                  <a:fillRect t="-2740" b="-178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Content Placeholder 1">
            <a:extLst>
              <a:ext uri="{FF2B5EF4-FFF2-40B4-BE49-F238E27FC236}">
                <a16:creationId xmlns:a16="http://schemas.microsoft.com/office/drawing/2014/main" id="{8F03C4F7-A8CB-4178-8C61-3AC39CE217A7}"/>
              </a:ext>
            </a:extLst>
          </p:cNvPr>
          <p:cNvSpPr txBox="1">
            <a:spLocks/>
          </p:cNvSpPr>
          <p:nvPr/>
        </p:nvSpPr>
        <p:spPr>
          <a:xfrm>
            <a:off x="9207126" y="1820697"/>
            <a:ext cx="2043336" cy="122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(None)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(Some)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(Full) = 0.56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/>
              <p:nvPr/>
            </p:nvSpPr>
            <p:spPr>
              <a:xfrm>
                <a:off x="815436" y="5374052"/>
                <a:ext cx="11376564" cy="471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𝑁𝑜𝑛𝑒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𝑆𝑜𝑚𝑒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𝐼𝑁𝐼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𝐹𝑢𝑙𝑙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P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6" y="5374052"/>
                <a:ext cx="11376564" cy="471732"/>
              </a:xfrm>
              <a:prstGeom prst="rect">
                <a:avLst/>
              </a:prstGeom>
              <a:blipFill>
                <a:blip r:embed="rId4"/>
                <a:stretch>
                  <a:fillRect t="-2597" b="-116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18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1550729" y="1711745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33C1697C-1246-485C-8629-1A9FDA2DD586}"/>
              </a:ext>
            </a:extLst>
          </p:cNvPr>
          <p:cNvSpPr txBox="1">
            <a:spLocks/>
          </p:cNvSpPr>
          <p:nvPr/>
        </p:nvSpPr>
        <p:spPr>
          <a:xfrm>
            <a:off x="6343558" y="1820697"/>
            <a:ext cx="4119620" cy="228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None: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Some: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Full: 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all: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817520" y="4735313"/>
                <a:ext cx="11376564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𝑁𝑜𝑛𝑒</m:t>
                        </m:r>
                      </m:e>
                    </m:d>
                    <m:f>
                      <m:f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𝑁𝑜𝑛𝑒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𝑆𝑜𝑚𝑒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𝑆𝑜𝑚𝑒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𝐹𝑢𝑙𝑙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𝐹𝑢𝑙𝑙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" y="4735313"/>
                <a:ext cx="11376564" cy="447815"/>
              </a:xfrm>
              <a:prstGeom prst="rect">
                <a:avLst/>
              </a:prstGeom>
              <a:blipFill>
                <a:blip r:embed="rId3"/>
                <a:stretch>
                  <a:fillRect t="-2740" b="-178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Content Placeholder 1">
            <a:extLst>
              <a:ext uri="{FF2B5EF4-FFF2-40B4-BE49-F238E27FC236}">
                <a16:creationId xmlns:a16="http://schemas.microsoft.com/office/drawing/2014/main" id="{8F03C4F7-A8CB-4178-8C61-3AC39CE217A7}"/>
              </a:ext>
            </a:extLst>
          </p:cNvPr>
          <p:cNvSpPr txBox="1">
            <a:spLocks/>
          </p:cNvSpPr>
          <p:nvPr/>
        </p:nvSpPr>
        <p:spPr>
          <a:xfrm>
            <a:off x="9207126" y="1820697"/>
            <a:ext cx="2043336" cy="122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(None)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(Some)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(Full) = 0.56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/>
              <p:nvPr/>
            </p:nvSpPr>
            <p:spPr>
              <a:xfrm>
                <a:off x="815436" y="5374052"/>
                <a:ext cx="11376564" cy="471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𝑁𝑜𝑛𝑒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𝑆𝑜𝑚𝑒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𝐼𝑁𝐼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𝐹𝑢𝑙𝑙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P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6" y="5374052"/>
                <a:ext cx="11376564" cy="471732"/>
              </a:xfrm>
              <a:prstGeom prst="rect">
                <a:avLst/>
              </a:prstGeom>
              <a:blipFill>
                <a:blip r:embed="rId4"/>
                <a:stretch>
                  <a:fillRect t="-2597" b="-116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94AC0E0-9582-4E0B-87AA-6FA5FBC1A0CB}"/>
                  </a:ext>
                </a:extLst>
              </p:cNvPr>
              <p:cNvSpPr txBox="1"/>
              <p:nvPr/>
            </p:nvSpPr>
            <p:spPr>
              <a:xfrm>
                <a:off x="815436" y="5943211"/>
                <a:ext cx="11376564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=0(</m:t>
                    </m:r>
                    <m:f>
                      <m:f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P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P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P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  <m:r>
                      <a:rPr lang="en-PH" sz="20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94AC0E0-9582-4E0B-87AA-6FA5FBC1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6" y="5943211"/>
                <a:ext cx="11376564" cy="460639"/>
              </a:xfrm>
              <a:prstGeom prst="rect">
                <a:avLst/>
              </a:prstGeom>
              <a:blipFill>
                <a:blip r:embed="rId5"/>
                <a:stretch>
                  <a:fillRect t="-2632" b="-131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43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5033D-798D-4B2B-A426-172AE4669EEF}"/>
              </a:ext>
            </a:extLst>
          </p:cNvPr>
          <p:cNvGrpSpPr/>
          <p:nvPr/>
        </p:nvGrpSpPr>
        <p:grpSpPr>
          <a:xfrm>
            <a:off x="1130600" y="1966360"/>
            <a:ext cx="3598739" cy="2619481"/>
            <a:chOff x="1589028" y="1601353"/>
            <a:chExt cx="3598739" cy="261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5EAF07D-D581-444B-816F-4A5B8902EC99}"/>
                </a:ext>
              </a:extLst>
            </p:cNvPr>
            <p:cNvGrpSpPr/>
            <p:nvPr/>
          </p:nvGrpSpPr>
          <p:grpSpPr>
            <a:xfrm>
              <a:off x="1611119" y="3062824"/>
              <a:ext cx="693081" cy="712525"/>
              <a:chOff x="745662" y="4892671"/>
              <a:chExt cx="1187502" cy="122081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EBD152-9EF0-4E12-918F-6988636578FE}"/>
                  </a:ext>
                </a:extLst>
              </p:cNvPr>
              <p:cNvSpPr/>
              <p:nvPr/>
            </p:nvSpPr>
            <p:spPr>
              <a:xfrm>
                <a:off x="745662" y="4892671"/>
                <a:ext cx="1187502" cy="122081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DEB262E-B05E-46F1-9CDA-21995B1DDA6A}"/>
                  </a:ext>
                </a:extLst>
              </p:cNvPr>
              <p:cNvGrpSpPr/>
              <p:nvPr/>
            </p:nvGrpSpPr>
            <p:grpSpPr>
              <a:xfrm>
                <a:off x="986104" y="5579279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3DF21515-61BC-4E43-86D6-32C58471A08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0" name="Flowchart: Delay 109">
                  <a:extLst>
                    <a:ext uri="{FF2B5EF4-FFF2-40B4-BE49-F238E27FC236}">
                      <a16:creationId xmlns:a16="http://schemas.microsoft.com/office/drawing/2014/main" id="{A7AFF45C-2E5F-4348-B900-9A2DBF83B9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449EEEE-3C6E-43E4-8D9F-A5A7A14D473D}"/>
                  </a:ext>
                </a:extLst>
              </p:cNvPr>
              <p:cNvGrpSpPr/>
              <p:nvPr/>
            </p:nvGrpSpPr>
            <p:grpSpPr>
              <a:xfrm>
                <a:off x="1384731" y="5584308"/>
                <a:ext cx="260037" cy="370281"/>
                <a:chOff x="6495447" y="4569774"/>
                <a:chExt cx="1108182" cy="1578007"/>
              </a:xfrm>
              <a:solidFill>
                <a:srgbClr val="A50021"/>
              </a:solidFill>
            </p:grpSpPr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7B9A858A-AF7B-4D15-9CFB-F4A49F241A88}"/>
                    </a:ext>
                  </a:extLst>
                </p:cNvPr>
                <p:cNvSpPr/>
                <p:nvPr/>
              </p:nvSpPr>
              <p:spPr>
                <a:xfrm>
                  <a:off x="6771509" y="4569774"/>
                  <a:ext cx="556053" cy="556055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Flowchart: Delay 103">
                  <a:extLst>
                    <a:ext uri="{FF2B5EF4-FFF2-40B4-BE49-F238E27FC236}">
                      <a16:creationId xmlns:a16="http://schemas.microsoft.com/office/drawing/2014/main" id="{264FF1D9-13AD-4E6A-B52B-9696292C95A8}"/>
                    </a:ext>
                  </a:extLst>
                </p:cNvPr>
                <p:cNvSpPr/>
                <p:nvPr/>
              </p:nvSpPr>
              <p:spPr>
                <a:xfrm rot="16200000">
                  <a:off x="6538563" y="5082715"/>
                  <a:ext cx="1021950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75225EE-85BB-40D7-BE02-89785528B284}"/>
                </a:ext>
              </a:extLst>
            </p:cNvPr>
            <p:cNvGrpSpPr/>
            <p:nvPr/>
          </p:nvGrpSpPr>
          <p:grpSpPr>
            <a:xfrm>
              <a:off x="2761138" y="3087314"/>
              <a:ext cx="1020227" cy="695763"/>
              <a:chOff x="2308830" y="4897270"/>
              <a:chExt cx="1783392" cy="121621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CCA85EE5-B2F4-4E11-AAFD-6AA6E8B09B76}"/>
                  </a:ext>
                </a:extLst>
              </p:cNvPr>
              <p:cNvSpPr/>
              <p:nvPr/>
            </p:nvSpPr>
            <p:spPr>
              <a:xfrm>
                <a:off x="2308830" y="4897270"/>
                <a:ext cx="1783392" cy="121621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9617A81-230A-4DDA-A542-886624F0C92A}"/>
                  </a:ext>
                </a:extLst>
              </p:cNvPr>
              <p:cNvGrpSpPr/>
              <p:nvPr/>
            </p:nvGrpSpPr>
            <p:grpSpPr>
              <a:xfrm>
                <a:off x="2578259" y="5052936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D0A33B0C-80C8-4AC6-A3D0-40F81EB0C873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4" name="Flowchart: Delay 163">
                  <a:extLst>
                    <a:ext uri="{FF2B5EF4-FFF2-40B4-BE49-F238E27FC236}">
                      <a16:creationId xmlns:a16="http://schemas.microsoft.com/office/drawing/2014/main" id="{83EC7639-1228-48E2-B3E7-339904333F8E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8E6B006-7AE6-4D8A-9F6D-6824B998E79B}"/>
                  </a:ext>
                </a:extLst>
              </p:cNvPr>
              <p:cNvGrpSpPr/>
              <p:nvPr/>
            </p:nvGrpSpPr>
            <p:grpSpPr>
              <a:xfrm>
                <a:off x="2917922" y="50529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FA43E36B-331F-441B-B647-8A8DDC5AA80D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Flowchart: Delay 161">
                  <a:extLst>
                    <a:ext uri="{FF2B5EF4-FFF2-40B4-BE49-F238E27FC236}">
                      <a16:creationId xmlns:a16="http://schemas.microsoft.com/office/drawing/2014/main" id="{C2905070-C475-40E4-BC39-0FE588C3ED47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666CEB2-8FCE-4C45-A8D4-603FEBFE6E47}"/>
                  </a:ext>
                </a:extLst>
              </p:cNvPr>
              <p:cNvGrpSpPr/>
              <p:nvPr/>
            </p:nvGrpSpPr>
            <p:grpSpPr>
              <a:xfrm>
                <a:off x="3589436" y="5055262"/>
                <a:ext cx="260037" cy="370281"/>
                <a:chOff x="6495436" y="4464452"/>
                <a:chExt cx="1108182" cy="1578005"/>
              </a:xfrm>
            </p:grpSpPr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BBB8B6EA-448B-409C-8D17-209A90A565A1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8" name="Flowchart: Delay 157">
                  <a:extLst>
                    <a:ext uri="{FF2B5EF4-FFF2-40B4-BE49-F238E27FC236}">
                      <a16:creationId xmlns:a16="http://schemas.microsoft.com/office/drawing/2014/main" id="{16D2AA45-589E-4EF5-9088-EF53551C214E}"/>
                    </a:ext>
                  </a:extLst>
                </p:cNvPr>
                <p:cNvSpPr/>
                <p:nvPr/>
              </p:nvSpPr>
              <p:spPr>
                <a:xfrm rot="16200000">
                  <a:off x="6538552" y="4977392"/>
                  <a:ext cx="1021949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10CD59-1B11-475B-86BE-9020402BFD5B}"/>
                  </a:ext>
                </a:extLst>
              </p:cNvPr>
              <p:cNvGrpSpPr/>
              <p:nvPr/>
            </p:nvGrpSpPr>
            <p:grpSpPr>
              <a:xfrm>
                <a:off x="3255228" y="504961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34C6166C-273A-48B8-B1D6-7E5423258C2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6" name="Flowchart: Delay 155">
                  <a:extLst>
                    <a:ext uri="{FF2B5EF4-FFF2-40B4-BE49-F238E27FC236}">
                      <a16:creationId xmlns:a16="http://schemas.microsoft.com/office/drawing/2014/main" id="{AF5D7332-E3BC-435C-9BE1-DD0622D52F52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D136F27-5FD7-4911-AA6F-E9013F95EC26}"/>
                </a:ext>
              </a:extLst>
            </p:cNvPr>
            <p:cNvGrpSpPr/>
            <p:nvPr/>
          </p:nvGrpSpPr>
          <p:grpSpPr>
            <a:xfrm>
              <a:off x="4167540" y="3077408"/>
              <a:ext cx="1020227" cy="700752"/>
              <a:chOff x="4526442" y="4888548"/>
              <a:chExt cx="1783393" cy="122493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83459BC-922D-4838-82C6-E9182FAE8676}"/>
                  </a:ext>
                </a:extLst>
              </p:cNvPr>
              <p:cNvSpPr/>
              <p:nvPr/>
            </p:nvSpPr>
            <p:spPr>
              <a:xfrm>
                <a:off x="4526442" y="4888548"/>
                <a:ext cx="1783393" cy="12249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715E3A7-9BAA-42E2-BC08-B21B45624968}"/>
                  </a:ext>
                </a:extLst>
              </p:cNvPr>
              <p:cNvGrpSpPr/>
              <p:nvPr/>
            </p:nvGrpSpPr>
            <p:grpSpPr>
              <a:xfrm>
                <a:off x="4795870" y="5068343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98" name="Flowchart: Connector 197">
                  <a:extLst>
                    <a:ext uri="{FF2B5EF4-FFF2-40B4-BE49-F238E27FC236}">
                      <a16:creationId xmlns:a16="http://schemas.microsoft.com/office/drawing/2014/main" id="{C1A30D14-1082-4B70-811A-CA78A253807B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9" name="Flowchart: Delay 198">
                  <a:extLst>
                    <a:ext uri="{FF2B5EF4-FFF2-40B4-BE49-F238E27FC236}">
                      <a16:creationId xmlns:a16="http://schemas.microsoft.com/office/drawing/2014/main" id="{83D113F0-E491-41B8-8CA5-F24863D3305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DCB7CE0-6AFD-4181-B8E2-C33B40F07604}"/>
                  </a:ext>
                </a:extLst>
              </p:cNvPr>
              <p:cNvGrpSpPr/>
              <p:nvPr/>
            </p:nvGrpSpPr>
            <p:grpSpPr>
              <a:xfrm>
                <a:off x="5130521" y="5068343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322212A7-D561-4CCD-BA63-62C6C3464E6E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3" name="Flowchart: Delay 192">
                  <a:extLst>
                    <a:ext uri="{FF2B5EF4-FFF2-40B4-BE49-F238E27FC236}">
                      <a16:creationId xmlns:a16="http://schemas.microsoft.com/office/drawing/2014/main" id="{9B50107E-3C17-4545-A3C3-7422563626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CA66A41-9D4A-4929-890E-CCDDCA715762}"/>
                  </a:ext>
                </a:extLst>
              </p:cNvPr>
              <p:cNvGrpSpPr/>
              <p:nvPr/>
            </p:nvGrpSpPr>
            <p:grpSpPr>
              <a:xfrm>
                <a:off x="4789079" y="5584311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0615ADB7-7D97-441E-AA89-6E020DB7D66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Flowchart: Delay 190">
                  <a:extLst>
                    <a:ext uri="{FF2B5EF4-FFF2-40B4-BE49-F238E27FC236}">
                      <a16:creationId xmlns:a16="http://schemas.microsoft.com/office/drawing/2014/main" id="{5F0AE1D1-E508-4725-832F-C780EE21E43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E141DDA-9A10-4889-B383-7471FA0ED9CA}"/>
                  </a:ext>
                </a:extLst>
              </p:cNvPr>
              <p:cNvGrpSpPr/>
              <p:nvPr/>
            </p:nvGrpSpPr>
            <p:grpSpPr>
              <a:xfrm>
                <a:off x="5128742" y="558431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D203BD49-39FD-467C-9057-4BA88B6C41D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Flowchart: Delay 188">
                  <a:extLst>
                    <a:ext uri="{FF2B5EF4-FFF2-40B4-BE49-F238E27FC236}">
                      <a16:creationId xmlns:a16="http://schemas.microsoft.com/office/drawing/2014/main" id="{66BDC8CE-6726-40D4-B81B-1F38D6696CF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661FA5-69A7-42B8-BB37-D0BC461A2E1F}"/>
                  </a:ext>
                </a:extLst>
              </p:cNvPr>
              <p:cNvGrpSpPr/>
              <p:nvPr/>
            </p:nvGrpSpPr>
            <p:grpSpPr>
              <a:xfrm>
                <a:off x="5470977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F5157EC5-694B-4DE9-B9F0-A20149BC445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Flowchart: Delay 184">
                  <a:extLst>
                    <a:ext uri="{FF2B5EF4-FFF2-40B4-BE49-F238E27FC236}">
                      <a16:creationId xmlns:a16="http://schemas.microsoft.com/office/drawing/2014/main" id="{AA3F6D97-99F0-4B7A-82CE-5F0B0DA75FE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21810CC-BAF0-4CCC-9821-B1C5DCB7819A}"/>
                  </a:ext>
                </a:extLst>
              </p:cNvPr>
              <p:cNvGrpSpPr/>
              <p:nvPr/>
            </p:nvGrpSpPr>
            <p:grpSpPr>
              <a:xfrm>
                <a:off x="5810639" y="5586642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1860A7C0-C07B-41C4-B6E0-36692C8878C5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3" name="Flowchart: Delay 182">
                  <a:extLst>
                    <a:ext uri="{FF2B5EF4-FFF2-40B4-BE49-F238E27FC236}">
                      <a16:creationId xmlns:a16="http://schemas.microsoft.com/office/drawing/2014/main" id="{AF996586-7E59-4CF1-95E5-95D457C27FD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643241-5196-4404-9C6F-5B92DAD6859C}"/>
                </a:ext>
              </a:extLst>
            </p:cNvPr>
            <p:cNvSpPr txBox="1"/>
            <p:nvPr/>
          </p:nvSpPr>
          <p:spPr>
            <a:xfrm>
              <a:off x="2715571" y="2221191"/>
              <a:ext cx="1111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Patrons?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32E13D5-1590-4457-9DF3-95722809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891" y="2441016"/>
              <a:ext cx="465008" cy="391385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EE7CDC2-2939-4990-AA8E-F108C93F8AE4}"/>
                </a:ext>
              </a:extLst>
            </p:cNvPr>
            <p:cNvSpPr txBox="1"/>
            <p:nvPr/>
          </p:nvSpPr>
          <p:spPr>
            <a:xfrm>
              <a:off x="1589028" y="3851502"/>
              <a:ext cx="73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None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832CBB-CACC-4E9C-83AA-A6E67CA07F78}"/>
                </a:ext>
              </a:extLst>
            </p:cNvPr>
            <p:cNvSpPr txBox="1"/>
            <p:nvPr/>
          </p:nvSpPr>
          <p:spPr>
            <a:xfrm>
              <a:off x="2789132" y="3822465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Some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942BF5-B7AB-4BA8-AD7C-33CC588A8E47}"/>
                </a:ext>
              </a:extLst>
            </p:cNvPr>
            <p:cNvSpPr txBox="1"/>
            <p:nvPr/>
          </p:nvSpPr>
          <p:spPr>
            <a:xfrm>
              <a:off x="4201747" y="3808187"/>
              <a:ext cx="94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latin typeface="Roboto" panose="02000000000000000000" pitchFamily="2" charset="0"/>
                  <a:ea typeface="Roboto" panose="02000000000000000000" pitchFamily="2" charset="0"/>
                </a:rPr>
                <a:t>Full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1179441-48AD-4664-8F61-B4A7ED225C8A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3271252" y="2590523"/>
              <a:ext cx="0" cy="37509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82956D-F3D6-4BB7-9C00-548018C1F39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538" y="2393810"/>
              <a:ext cx="584748" cy="47078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5C82EB-5ACD-49CF-9F10-EBD3286434C7}"/>
                </a:ext>
              </a:extLst>
            </p:cNvPr>
            <p:cNvGrpSpPr/>
            <p:nvPr/>
          </p:nvGrpSpPr>
          <p:grpSpPr>
            <a:xfrm>
              <a:off x="2768473" y="1601353"/>
              <a:ext cx="920403" cy="504095"/>
              <a:chOff x="2035741" y="1834371"/>
              <a:chExt cx="2450471" cy="1342097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B0908CF-17CE-47B3-BC34-4998104E9B89}"/>
                  </a:ext>
                </a:extLst>
              </p:cNvPr>
              <p:cNvSpPr/>
              <p:nvPr/>
            </p:nvSpPr>
            <p:spPr>
              <a:xfrm>
                <a:off x="2035741" y="1834371"/>
                <a:ext cx="2450471" cy="134209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3A7EA77-706C-444B-8D65-00F8CCF1B7C1}"/>
                  </a:ext>
                </a:extLst>
              </p:cNvPr>
              <p:cNvGrpSpPr/>
              <p:nvPr/>
            </p:nvGrpSpPr>
            <p:grpSpPr>
              <a:xfrm>
                <a:off x="2298378" y="201183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B8C66555-14AC-466A-A07D-35FDFE01230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Flowchart: Delay 138">
                  <a:extLst>
                    <a:ext uri="{FF2B5EF4-FFF2-40B4-BE49-F238E27FC236}">
                      <a16:creationId xmlns:a16="http://schemas.microsoft.com/office/drawing/2014/main" id="{CD4C6981-1343-47EA-8F56-16A351AF60F9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0079BD0-2196-4EEC-80D5-DB438586F7C7}"/>
                  </a:ext>
                </a:extLst>
              </p:cNvPr>
              <p:cNvGrpSpPr/>
              <p:nvPr/>
            </p:nvGrpSpPr>
            <p:grpSpPr>
              <a:xfrm>
                <a:off x="2638041" y="201183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2FEBD0FF-8B3E-48B6-8BC2-A6DB953551D9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Flowchart: Delay 136">
                  <a:extLst>
                    <a:ext uri="{FF2B5EF4-FFF2-40B4-BE49-F238E27FC236}">
                      <a16:creationId xmlns:a16="http://schemas.microsoft.com/office/drawing/2014/main" id="{E941BE30-5A48-4A69-904F-BDF7D85A888A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08CD789-5C82-41BC-ACC0-69DD37791DEC}"/>
                  </a:ext>
                </a:extLst>
              </p:cNvPr>
              <p:cNvGrpSpPr/>
              <p:nvPr/>
            </p:nvGrpSpPr>
            <p:grpSpPr>
              <a:xfrm>
                <a:off x="2976226" y="201183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A6850B2B-B7CE-46B5-B489-A03BE942ABC7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Flowchart: Delay 134">
                  <a:extLst>
                    <a:ext uri="{FF2B5EF4-FFF2-40B4-BE49-F238E27FC236}">
                      <a16:creationId xmlns:a16="http://schemas.microsoft.com/office/drawing/2014/main" id="{8FE655E9-BB54-4201-9564-94DD27D16720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C922B52-E6B6-4408-B43D-0B15898E77A4}"/>
                  </a:ext>
                </a:extLst>
              </p:cNvPr>
              <p:cNvGrpSpPr/>
              <p:nvPr/>
            </p:nvGrpSpPr>
            <p:grpSpPr>
              <a:xfrm>
                <a:off x="3309555" y="2014165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00B735D3-8E38-4A99-A25A-0925E02DECB0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1" name="Flowchart: Delay 130">
                  <a:extLst>
                    <a:ext uri="{FF2B5EF4-FFF2-40B4-BE49-F238E27FC236}">
                      <a16:creationId xmlns:a16="http://schemas.microsoft.com/office/drawing/2014/main" id="{1B7084BC-776F-4282-AD78-D6323A3D9C4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C0E208-32A3-4AB3-BEC8-1E9AD2662990}"/>
                  </a:ext>
                </a:extLst>
              </p:cNvPr>
              <p:cNvGrpSpPr/>
              <p:nvPr/>
            </p:nvGrpSpPr>
            <p:grpSpPr>
              <a:xfrm>
                <a:off x="3649218" y="2014168"/>
                <a:ext cx="260037" cy="370281"/>
                <a:chOff x="6495434" y="4464452"/>
                <a:chExt cx="1108181" cy="1577998"/>
              </a:xfrm>
            </p:grpSpPr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FE3DE012-127A-4828-B015-CD3DC67CA5B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Flowchart: Delay 125">
                  <a:extLst>
                    <a:ext uri="{FF2B5EF4-FFF2-40B4-BE49-F238E27FC236}">
                      <a16:creationId xmlns:a16="http://schemas.microsoft.com/office/drawing/2014/main" id="{95961F6F-673C-408E-9F86-1ABA61AC79A1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7D63A24-3E64-43B6-B579-D8AFF6E53F1C}"/>
                  </a:ext>
                </a:extLst>
              </p:cNvPr>
              <p:cNvGrpSpPr/>
              <p:nvPr/>
            </p:nvGrpSpPr>
            <p:grpSpPr>
              <a:xfrm>
                <a:off x="3987403" y="2014166"/>
                <a:ext cx="260037" cy="370281"/>
                <a:chOff x="6495440" y="4464452"/>
                <a:chExt cx="1108182" cy="1578001"/>
              </a:xfrm>
            </p:grpSpPr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8012E7B8-ED09-4AFD-880B-2E352E0DDA1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4" name="Flowchart: Delay 123">
                  <a:extLst>
                    <a:ext uri="{FF2B5EF4-FFF2-40B4-BE49-F238E27FC236}">
                      <a16:creationId xmlns:a16="http://schemas.microsoft.com/office/drawing/2014/main" id="{B792D0FF-F420-4A42-A71A-9FA9AC50A69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CA80126-8AC8-4CEC-8C3C-23E66AD54960}"/>
                  </a:ext>
                </a:extLst>
              </p:cNvPr>
              <p:cNvGrpSpPr/>
              <p:nvPr/>
            </p:nvGrpSpPr>
            <p:grpSpPr>
              <a:xfrm>
                <a:off x="2298378" y="253013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B0034F01-9797-4BF0-8E2B-4774B453021A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Flowchart: Delay 121">
                  <a:extLst>
                    <a:ext uri="{FF2B5EF4-FFF2-40B4-BE49-F238E27FC236}">
                      <a16:creationId xmlns:a16="http://schemas.microsoft.com/office/drawing/2014/main" id="{A57CA66B-4142-4EAD-B94A-09ECB6A4AA64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3AB9C2-A4F9-4F89-8101-E6959117A043}"/>
                  </a:ext>
                </a:extLst>
              </p:cNvPr>
              <p:cNvGrpSpPr/>
              <p:nvPr/>
            </p:nvGrpSpPr>
            <p:grpSpPr>
              <a:xfrm>
                <a:off x="2638041" y="253013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088F9C1-97ED-42BB-B700-BC8D2941CB94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0" name="Flowchart: Delay 119">
                  <a:extLst>
                    <a:ext uri="{FF2B5EF4-FFF2-40B4-BE49-F238E27FC236}">
                      <a16:creationId xmlns:a16="http://schemas.microsoft.com/office/drawing/2014/main" id="{67B175EE-22F3-4251-A729-026B647D495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860CEB3-FB56-42F2-B350-D707BF74F4D5}"/>
                  </a:ext>
                </a:extLst>
              </p:cNvPr>
              <p:cNvGrpSpPr/>
              <p:nvPr/>
            </p:nvGrpSpPr>
            <p:grpSpPr>
              <a:xfrm>
                <a:off x="2976226" y="2530137"/>
                <a:ext cx="260037" cy="370281"/>
                <a:chOff x="6495434" y="4464452"/>
                <a:chExt cx="1108181" cy="1577998"/>
              </a:xfrm>
              <a:solidFill>
                <a:srgbClr val="A50021"/>
              </a:solidFill>
            </p:grpSpPr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BF5E5CED-BB01-448A-852B-9AFCF118EE28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8" name="Flowchart: Delay 117">
                  <a:extLst>
                    <a:ext uri="{FF2B5EF4-FFF2-40B4-BE49-F238E27FC236}">
                      <a16:creationId xmlns:a16="http://schemas.microsoft.com/office/drawing/2014/main" id="{2BBECD92-1E21-4FE6-BE2A-82BC0C7B6498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2F7104-A97B-4600-85DD-2D9A7CA5031C}"/>
                  </a:ext>
                </a:extLst>
              </p:cNvPr>
              <p:cNvGrpSpPr/>
              <p:nvPr/>
            </p:nvGrpSpPr>
            <p:grpSpPr>
              <a:xfrm>
                <a:off x="3309555" y="2532464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B0C167E4-E2DD-4AE2-BEF4-3EC193DA67C6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116" name="Flowchart: Delay 115">
                  <a:extLst>
                    <a:ext uri="{FF2B5EF4-FFF2-40B4-BE49-F238E27FC236}">
                      <a16:creationId xmlns:a16="http://schemas.microsoft.com/office/drawing/2014/main" id="{A05F727A-9ABC-420F-89D9-9292418941FB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3DB52C4-26B5-4327-8220-CE66B152813A}"/>
                  </a:ext>
                </a:extLst>
              </p:cNvPr>
              <p:cNvGrpSpPr/>
              <p:nvPr/>
            </p:nvGrpSpPr>
            <p:grpSpPr>
              <a:xfrm>
                <a:off x="3649218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196C945-2212-4374-8F7D-36E021CE2002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4" name="Flowchart: Delay 113">
                  <a:extLst>
                    <a:ext uri="{FF2B5EF4-FFF2-40B4-BE49-F238E27FC236}">
                      <a16:creationId xmlns:a16="http://schemas.microsoft.com/office/drawing/2014/main" id="{ADBE73FE-BAD6-43F5-B008-139046F98EAF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wrap="none" rtlCol="0" anchor="ctr"/>
                <a:lstStyle/>
                <a:p>
                  <a:pPr algn="ctr"/>
                  <a:endParaRPr lang="en-PH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0553A9C-CB1E-4704-A916-3489ED2DDA3F}"/>
                  </a:ext>
                </a:extLst>
              </p:cNvPr>
              <p:cNvGrpSpPr/>
              <p:nvPr/>
            </p:nvGrpSpPr>
            <p:grpSpPr>
              <a:xfrm>
                <a:off x="3987403" y="2532465"/>
                <a:ext cx="260037" cy="370281"/>
                <a:chOff x="6495440" y="4464452"/>
                <a:chExt cx="1108182" cy="1578001"/>
              </a:xfrm>
              <a:solidFill>
                <a:srgbClr val="A50021"/>
              </a:solidFill>
            </p:grpSpPr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3126B31F-5AF6-465E-B10D-BDC49134AA0C}"/>
                    </a:ext>
                  </a:extLst>
                </p:cNvPr>
                <p:cNvSpPr/>
                <p:nvPr/>
              </p:nvSpPr>
              <p:spPr>
                <a:xfrm>
                  <a:off x="6771503" y="4464452"/>
                  <a:ext cx="556054" cy="556054"/>
                </a:xfrm>
                <a:prstGeom prst="flowChartConnector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2" name="Flowchart: Delay 111">
                  <a:extLst>
                    <a:ext uri="{FF2B5EF4-FFF2-40B4-BE49-F238E27FC236}">
                      <a16:creationId xmlns:a16="http://schemas.microsoft.com/office/drawing/2014/main" id="{1A3C9B5F-ECBE-4EBB-8BD2-6F13438870E6}"/>
                    </a:ext>
                  </a:extLst>
                </p:cNvPr>
                <p:cNvSpPr/>
                <p:nvPr/>
              </p:nvSpPr>
              <p:spPr>
                <a:xfrm rot="16200000">
                  <a:off x="6538557" y="4977389"/>
                  <a:ext cx="1021947" cy="1108182"/>
                </a:xfrm>
                <a:prstGeom prst="flowChartDelay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wrap="none" rtlCol="0" anchor="ctr"/>
                <a:lstStyle/>
                <a:p>
                  <a:pPr algn="ctr"/>
                  <a:endParaRPr lang="en-PH" sz="16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141" name="Content Placeholder 1">
            <a:extLst>
              <a:ext uri="{FF2B5EF4-FFF2-40B4-BE49-F238E27FC236}">
                <a16:creationId xmlns:a16="http://schemas.microsoft.com/office/drawing/2014/main" id="{1C564471-4D30-4AE6-B6E1-D1FA33ECA397}"/>
              </a:ext>
            </a:extLst>
          </p:cNvPr>
          <p:cNvSpPr txBox="1">
            <a:spLocks/>
          </p:cNvSpPr>
          <p:nvPr/>
        </p:nvSpPr>
        <p:spPr>
          <a:xfrm>
            <a:off x="5532766" y="166762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 to use?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feature, compute Gini index for each of its categories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for the weighted average of the feature’s Gini 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the feature with smallest (weighted average) Gini index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2273E466-D87C-4C18-9293-5D94EE6617D2}"/>
              </a:ext>
            </a:extLst>
          </p:cNvPr>
          <p:cNvSpPr txBox="1">
            <a:spLocks/>
          </p:cNvSpPr>
          <p:nvPr/>
        </p:nvSpPr>
        <p:spPr>
          <a:xfrm>
            <a:off x="562268" y="4893786"/>
            <a:ext cx="4130824" cy="122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Patrons: 0.28</a:t>
            </a:r>
          </a:p>
        </p:txBody>
      </p:sp>
    </p:spTree>
    <p:extLst>
      <p:ext uri="{BB962C8B-B14F-4D97-AF65-F5344CB8AC3E}">
        <p14:creationId xmlns:p14="http://schemas.microsoft.com/office/powerpoint/2010/main" val="3745041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Content Placeholder 1">
            <a:extLst>
              <a:ext uri="{FF2B5EF4-FFF2-40B4-BE49-F238E27FC236}">
                <a16:creationId xmlns:a16="http://schemas.microsoft.com/office/drawing/2014/main" id="{1C564471-4D30-4AE6-B6E1-D1FA33ECA397}"/>
              </a:ext>
            </a:extLst>
          </p:cNvPr>
          <p:cNvSpPr txBox="1">
            <a:spLocks/>
          </p:cNvSpPr>
          <p:nvPr/>
        </p:nvSpPr>
        <p:spPr>
          <a:xfrm>
            <a:off x="5532766" y="166762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 to use?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feature, compute Gini index for each of its categories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for the weighted average of the feature’s Gini 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the feature with smallest (weighted average) Gini index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2273E466-D87C-4C18-9293-5D94EE6617D2}"/>
              </a:ext>
            </a:extLst>
          </p:cNvPr>
          <p:cNvSpPr txBox="1">
            <a:spLocks/>
          </p:cNvSpPr>
          <p:nvPr/>
        </p:nvSpPr>
        <p:spPr>
          <a:xfrm>
            <a:off x="562268" y="4893786"/>
            <a:ext cx="4130824" cy="122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Patrons: 0.28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Hungry: _______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257143" y="258619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Hungry?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2E13D5-1590-4457-9DF3-9572280980F4}"/>
              </a:ext>
            </a:extLst>
          </p:cNvPr>
          <p:cNvCxnSpPr>
            <a:cxnSpLocks/>
          </p:cNvCxnSpPr>
          <p:nvPr/>
        </p:nvCxnSpPr>
        <p:spPr>
          <a:xfrm flipH="1">
            <a:off x="1677587" y="2806023"/>
            <a:ext cx="488885" cy="45904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4832CBB-CACC-4E9C-83AA-A6E67CA07F78}"/>
              </a:ext>
            </a:extLst>
          </p:cNvPr>
          <p:cNvSpPr txBox="1"/>
          <p:nvPr/>
        </p:nvSpPr>
        <p:spPr>
          <a:xfrm>
            <a:off x="3664233" y="4158188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8942BF5-B7AB-4BA8-AD7C-33CC588A8E47}"/>
              </a:ext>
            </a:extLst>
          </p:cNvPr>
          <p:cNvSpPr txBox="1"/>
          <p:nvPr/>
        </p:nvSpPr>
        <p:spPr>
          <a:xfrm>
            <a:off x="1096049" y="415267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682956D-F3D6-4BB7-9C00-548018C1F39A}"/>
              </a:ext>
            </a:extLst>
          </p:cNvPr>
          <p:cNvCxnSpPr>
            <a:cxnSpLocks/>
          </p:cNvCxnSpPr>
          <p:nvPr/>
        </p:nvCxnSpPr>
        <p:spPr>
          <a:xfrm>
            <a:off x="3384402" y="2806023"/>
            <a:ext cx="512015" cy="4524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5C82EB-5ACD-49CF-9F10-EBD3286434C7}"/>
              </a:ext>
            </a:extLst>
          </p:cNvPr>
          <p:cNvGrpSpPr/>
          <p:nvPr/>
        </p:nvGrpSpPr>
        <p:grpSpPr>
          <a:xfrm>
            <a:off x="2257143" y="1969847"/>
            <a:ext cx="920403" cy="504095"/>
            <a:chOff x="2035741" y="1834371"/>
            <a:chExt cx="2450471" cy="1342097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0908CF-17CE-47B3-BC34-4998104E9B89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3A7EA77-706C-444B-8D65-00F8CCF1B7C1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8C66555-14AC-466A-A07D-35FDFE01230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Flowchart: Delay 138">
                <a:extLst>
                  <a:ext uri="{FF2B5EF4-FFF2-40B4-BE49-F238E27FC236}">
                    <a16:creationId xmlns:a16="http://schemas.microsoft.com/office/drawing/2014/main" id="{CD4C6981-1343-47EA-8F56-16A351AF60F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079BD0-2196-4EEC-80D5-DB438586F7C7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2FEBD0FF-8B3E-48B6-8BC2-A6DB953551D9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7" name="Flowchart: Delay 136">
                <a:extLst>
                  <a:ext uri="{FF2B5EF4-FFF2-40B4-BE49-F238E27FC236}">
                    <a16:creationId xmlns:a16="http://schemas.microsoft.com/office/drawing/2014/main" id="{E941BE30-5A48-4A69-904F-BDF7D85A888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08CD789-5C82-41BC-ACC0-69DD37791DEC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A6850B2B-B7CE-46B5-B489-A03BE942ABC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5" name="Flowchart: Delay 134">
                <a:extLst>
                  <a:ext uri="{FF2B5EF4-FFF2-40B4-BE49-F238E27FC236}">
                    <a16:creationId xmlns:a16="http://schemas.microsoft.com/office/drawing/2014/main" id="{8FE655E9-BB54-4201-9564-94DD27D1672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C922B52-E6B6-4408-B43D-0B15898E77A4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0B735D3-8E38-4A99-A25A-0925E02DECB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1" name="Flowchart: Delay 130">
                <a:extLst>
                  <a:ext uri="{FF2B5EF4-FFF2-40B4-BE49-F238E27FC236}">
                    <a16:creationId xmlns:a16="http://schemas.microsoft.com/office/drawing/2014/main" id="{1B7084BC-776F-4282-AD78-D6323A3D9C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C0E208-32A3-4AB3-BEC8-1E9AD2662990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FE3DE012-127A-4828-B015-CD3DC67CA5B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6" name="Flowchart: Delay 125">
                <a:extLst>
                  <a:ext uri="{FF2B5EF4-FFF2-40B4-BE49-F238E27FC236}">
                    <a16:creationId xmlns:a16="http://schemas.microsoft.com/office/drawing/2014/main" id="{95961F6F-673C-408E-9F86-1ABA61AC79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7D63A24-3E64-43B6-B579-D8AFF6E53F1C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8012E7B8-ED09-4AFD-880B-2E352E0DDA1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4" name="Flowchart: Delay 123">
                <a:extLst>
                  <a:ext uri="{FF2B5EF4-FFF2-40B4-BE49-F238E27FC236}">
                    <a16:creationId xmlns:a16="http://schemas.microsoft.com/office/drawing/2014/main" id="{B792D0FF-F420-4A42-A71A-9FA9AC50A69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CA80126-8AC8-4CEC-8C3C-23E66AD54960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B0034F01-9797-4BF0-8E2B-4774B453021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2" name="Flowchart: Delay 121">
                <a:extLst>
                  <a:ext uri="{FF2B5EF4-FFF2-40B4-BE49-F238E27FC236}">
                    <a16:creationId xmlns:a16="http://schemas.microsoft.com/office/drawing/2014/main" id="{A57CA66B-4142-4EAD-B94A-09ECB6A4AA6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13AB9C2-A4F9-4F89-8101-E6959117A043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9088F9C1-97ED-42BB-B700-BC8D2941CB9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0" name="Flowchart: Delay 119">
                <a:extLst>
                  <a:ext uri="{FF2B5EF4-FFF2-40B4-BE49-F238E27FC236}">
                    <a16:creationId xmlns:a16="http://schemas.microsoft.com/office/drawing/2014/main" id="{67B175EE-22F3-4251-A729-026B647D495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60CEB3-FB56-42F2-B350-D707BF74F4D5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BF5E5CED-BB01-448A-852B-9AFCF118EE2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8" name="Flowchart: Delay 117">
                <a:extLst>
                  <a:ext uri="{FF2B5EF4-FFF2-40B4-BE49-F238E27FC236}">
                    <a16:creationId xmlns:a16="http://schemas.microsoft.com/office/drawing/2014/main" id="{2BBECD92-1E21-4FE6-BE2A-82BC0C7B64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92F7104-A97B-4600-85DD-2D9A7CA5031C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B0C167E4-E2DD-4AE2-BEF4-3EC193DA67C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6" name="Flowchart: Delay 115">
                <a:extLst>
                  <a:ext uri="{FF2B5EF4-FFF2-40B4-BE49-F238E27FC236}">
                    <a16:creationId xmlns:a16="http://schemas.microsoft.com/office/drawing/2014/main" id="{A05F727A-9ABC-420F-89D9-9292418941F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3DB52C4-26B5-4327-8220-CE66B152813A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F196C945-2212-4374-8F7D-36E021CE200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4" name="Flowchart: Delay 113">
                <a:extLst>
                  <a:ext uri="{FF2B5EF4-FFF2-40B4-BE49-F238E27FC236}">
                    <a16:creationId xmlns:a16="http://schemas.microsoft.com/office/drawing/2014/main" id="{ADBE73FE-BAD6-43F5-B008-139046F98EA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0553A9C-CB1E-4704-A916-3489ED2DDA3F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3126B31F-5AF6-465E-B10D-BDC49134AA0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2" name="Flowchart: Delay 111">
                <a:extLst>
                  <a:ext uri="{FF2B5EF4-FFF2-40B4-BE49-F238E27FC236}">
                    <a16:creationId xmlns:a16="http://schemas.microsoft.com/office/drawing/2014/main" id="{1A3C9B5F-ECBE-4EBB-8BD2-6F13438870E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577EE0-4BC3-4143-B28E-AED7C9400C8A}"/>
              </a:ext>
            </a:extLst>
          </p:cNvPr>
          <p:cNvGrpSpPr/>
          <p:nvPr/>
        </p:nvGrpSpPr>
        <p:grpSpPr>
          <a:xfrm>
            <a:off x="945803" y="3384836"/>
            <a:ext cx="1198136" cy="700752"/>
            <a:chOff x="3709113" y="3442415"/>
            <a:chExt cx="1198136" cy="700752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983459BC-922D-4838-82C6-E9182FAE8676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5E3A7-9BAA-42E2-BC08-B21B45624968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198" name="Flowchart: Connector 197">
                <a:extLst>
                  <a:ext uri="{FF2B5EF4-FFF2-40B4-BE49-F238E27FC236}">
                    <a16:creationId xmlns:a16="http://schemas.microsoft.com/office/drawing/2014/main" id="{C1A30D14-1082-4B70-811A-CA78A253807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9" name="Flowchart: Delay 198">
                <a:extLst>
                  <a:ext uri="{FF2B5EF4-FFF2-40B4-BE49-F238E27FC236}">
                    <a16:creationId xmlns:a16="http://schemas.microsoft.com/office/drawing/2014/main" id="{83D113F0-E491-41B8-8CA5-F24863D330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DCB7CE0-6AFD-4181-B8E2-C33B40F07604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322212A7-D561-4CCD-BA63-62C6C3464E6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3" name="Flowchart: Delay 192">
                <a:extLst>
                  <a:ext uri="{FF2B5EF4-FFF2-40B4-BE49-F238E27FC236}">
                    <a16:creationId xmlns:a16="http://schemas.microsoft.com/office/drawing/2014/main" id="{9B50107E-3C17-4545-A3C3-7422563626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CA66A41-9D4A-4929-890E-CCDDCA715762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0615ADB7-7D97-441E-AA89-6E020DB7D66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1" name="Flowchart: Delay 190">
                <a:extLst>
                  <a:ext uri="{FF2B5EF4-FFF2-40B4-BE49-F238E27FC236}">
                    <a16:creationId xmlns:a16="http://schemas.microsoft.com/office/drawing/2014/main" id="{5F0AE1D1-E508-4725-832F-C780EE21E43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E141DDA-9A10-4889-B383-7471FA0ED9CA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D203BD49-39FD-467C-9057-4BA88B6C41D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9" name="Flowchart: Delay 188">
                <a:extLst>
                  <a:ext uri="{FF2B5EF4-FFF2-40B4-BE49-F238E27FC236}">
                    <a16:creationId xmlns:a16="http://schemas.microsoft.com/office/drawing/2014/main" id="{66BDC8CE-6726-40D4-B81B-1F38D6696CF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F90C314-50BE-4CDD-A67F-6F2A0A76DC80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A19F6DC6-E363-4E4B-B2CC-7434919F036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4" name="Flowchart: Delay 143">
                <a:extLst>
                  <a:ext uri="{FF2B5EF4-FFF2-40B4-BE49-F238E27FC236}">
                    <a16:creationId xmlns:a16="http://schemas.microsoft.com/office/drawing/2014/main" id="{21E16E8C-D51A-48CD-97B2-2EDE7B3020B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D8D5725-FE7B-4DA7-9A74-B3BCD2021898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97524B09-A6DC-4897-AEE7-E0D08B0A0C5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7" name="Flowchart: Delay 146">
                <a:extLst>
                  <a:ext uri="{FF2B5EF4-FFF2-40B4-BE49-F238E27FC236}">
                    <a16:creationId xmlns:a16="http://schemas.microsoft.com/office/drawing/2014/main" id="{27BA5108-6212-4509-9F00-F45F5331894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A63FD83-774C-4069-A871-F52488421B1F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E83F6B3-A352-4AFD-AED1-4CF13E6FE22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0" name="Flowchart: Delay 149">
                <a:extLst>
                  <a:ext uri="{FF2B5EF4-FFF2-40B4-BE49-F238E27FC236}">
                    <a16:creationId xmlns:a16="http://schemas.microsoft.com/office/drawing/2014/main" id="{A376461E-B9FF-4E01-A308-AD6EB1CFDBD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CD343D-3283-46C6-99D1-076E9C9FCB5C}"/>
              </a:ext>
            </a:extLst>
          </p:cNvPr>
          <p:cNvGrpSpPr/>
          <p:nvPr/>
        </p:nvGrpSpPr>
        <p:grpSpPr>
          <a:xfrm>
            <a:off x="3613409" y="3397308"/>
            <a:ext cx="1020227" cy="695763"/>
            <a:chOff x="1017788" y="3450003"/>
            <a:chExt cx="1020227" cy="695763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CA85EE5-B2F4-4E11-AAFD-6AA6E8B09B76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9617A81-230A-4DDA-A542-886624F0C92A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D0A33B0C-80C8-4AC6-A3D0-40F81EB0C8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4" name="Flowchart: Delay 163">
                <a:extLst>
                  <a:ext uri="{FF2B5EF4-FFF2-40B4-BE49-F238E27FC236}">
                    <a16:creationId xmlns:a16="http://schemas.microsoft.com/office/drawing/2014/main" id="{83EC7639-1228-48E2-B3E7-339904333F8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D661FA5-69A7-42B8-BB37-D0BC461A2E1F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F5157EC5-694B-4DE9-B9F0-A20149BC445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5" name="Flowchart: Delay 184">
                <a:extLst>
                  <a:ext uri="{FF2B5EF4-FFF2-40B4-BE49-F238E27FC236}">
                    <a16:creationId xmlns:a16="http://schemas.microsoft.com/office/drawing/2014/main" id="{AA3F6D97-99F0-4B7A-82CE-5F0B0DA75F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21810CC-BAF0-4CCC-9821-B1C5DCB7819A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1860A7C0-C07B-41C4-B6E0-36692C8878C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3" name="Flowchart: Delay 182">
                <a:extLst>
                  <a:ext uri="{FF2B5EF4-FFF2-40B4-BE49-F238E27FC236}">
                    <a16:creationId xmlns:a16="http://schemas.microsoft.com/office/drawing/2014/main" id="{AF996586-7E59-4CF1-95E5-95D457C27FD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213536C-C071-4B1D-8A14-4425324B7914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B2738B19-E49A-47B3-8E71-DF89CE17F09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3" name="Flowchart: Delay 152">
                <a:extLst>
                  <a:ext uri="{FF2B5EF4-FFF2-40B4-BE49-F238E27FC236}">
                    <a16:creationId xmlns:a16="http://schemas.microsoft.com/office/drawing/2014/main" id="{0984070C-0E03-4752-8E38-FD1CCA23743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75234C2-B51A-4C28-A02F-956829BCDEA7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20CACB6C-D284-48F5-A3CD-AE1032D4790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0" name="Flowchart: Delay 159">
                <a:extLst>
                  <a:ext uri="{FF2B5EF4-FFF2-40B4-BE49-F238E27FC236}">
                    <a16:creationId xmlns:a16="http://schemas.microsoft.com/office/drawing/2014/main" id="{F1444EB4-9919-4C28-A6C4-A36B762A598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1611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638" y="2526150"/>
            <a:ext cx="5138351" cy="21834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“Hungry” Feature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2 Categories for hungry (Yes/No)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2 Labels for Will Wait (Yes/No)</a:t>
            </a:r>
          </a:p>
          <a:p>
            <a:pPr marL="0" indent="0">
              <a:buNone/>
            </a:pP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B9BBAE1-6712-4424-8A4E-059D149A1B4B}"/>
              </a:ext>
            </a:extLst>
          </p:cNvPr>
          <p:cNvSpPr txBox="1">
            <a:spLocks/>
          </p:cNvSpPr>
          <p:nvPr/>
        </p:nvSpPr>
        <p:spPr>
          <a:xfrm>
            <a:off x="8165533" y="2526150"/>
            <a:ext cx="2967828" cy="231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 GINI indices: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(Hungry)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(Not Hungry)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F0E1FF2-537F-409C-B674-ADEF00E2CD26}"/>
              </a:ext>
            </a:extLst>
          </p:cNvPr>
          <p:cNvSpPr/>
          <p:nvPr/>
        </p:nvSpPr>
        <p:spPr>
          <a:xfrm rot="16200000">
            <a:off x="6776298" y="3011005"/>
            <a:ext cx="809926" cy="98426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1F2946-476D-46AF-8B64-CD0D54495DF7}"/>
              </a:ext>
            </a:extLst>
          </p:cNvPr>
          <p:cNvGrpSpPr/>
          <p:nvPr/>
        </p:nvGrpSpPr>
        <p:grpSpPr>
          <a:xfrm>
            <a:off x="2066542" y="5213464"/>
            <a:ext cx="413048" cy="588162"/>
            <a:chOff x="6495440" y="4464452"/>
            <a:chExt cx="1108182" cy="1578001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CA79131F-ED69-403F-AAD3-478329E255A7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Flowchart: Delay 55">
              <a:extLst>
                <a:ext uri="{FF2B5EF4-FFF2-40B4-BE49-F238E27FC236}">
                  <a16:creationId xmlns:a16="http://schemas.microsoft.com/office/drawing/2014/main" id="{EC41E32B-F9B2-49AE-9130-EED915EDE938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A214877D-4916-4666-829A-9D9FE71AD607}"/>
              </a:ext>
            </a:extLst>
          </p:cNvPr>
          <p:cNvSpPr/>
          <p:nvPr/>
        </p:nvSpPr>
        <p:spPr>
          <a:xfrm>
            <a:off x="1118248" y="4927866"/>
            <a:ext cx="737262" cy="437504"/>
          </a:xfrm>
          <a:prstGeom prst="wedgeRoundRectCallout">
            <a:avLst>
              <a:gd name="adj1" fmla="val 43330"/>
              <a:gd name="adj2" fmla="val 71377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E6600FC-2A21-4CA4-9583-4683A1042303}"/>
              </a:ext>
            </a:extLst>
          </p:cNvPr>
          <p:cNvGrpSpPr/>
          <p:nvPr/>
        </p:nvGrpSpPr>
        <p:grpSpPr>
          <a:xfrm>
            <a:off x="2070759" y="5974761"/>
            <a:ext cx="413048" cy="588162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61C60C57-A02E-44F8-AD6B-4AE6EAD9E077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Flowchart: Delay 60">
              <a:extLst>
                <a:ext uri="{FF2B5EF4-FFF2-40B4-BE49-F238E27FC236}">
                  <a16:creationId xmlns:a16="http://schemas.microsoft.com/office/drawing/2014/main" id="{59DBF741-83B8-48E6-869B-C2D42DA67C37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84CE8141-B405-4706-A8D6-514DE424009C}"/>
              </a:ext>
            </a:extLst>
          </p:cNvPr>
          <p:cNvSpPr/>
          <p:nvPr/>
        </p:nvSpPr>
        <p:spPr>
          <a:xfrm>
            <a:off x="1112167" y="5805381"/>
            <a:ext cx="737262" cy="437504"/>
          </a:xfrm>
          <a:prstGeom prst="wedgeRoundRectCallout">
            <a:avLst>
              <a:gd name="adj1" fmla="val 51803"/>
              <a:gd name="adj2" fmla="val 75369"/>
              <a:gd name="adj3" fmla="val 16667"/>
            </a:avLst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A500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EE8D5A-70F8-48E1-AC3D-83D60746B7EB}"/>
              </a:ext>
            </a:extLst>
          </p:cNvPr>
          <p:cNvSpPr txBox="1"/>
          <p:nvPr/>
        </p:nvSpPr>
        <p:spPr>
          <a:xfrm>
            <a:off x="6206175" y="4927866"/>
            <a:ext cx="206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 (Not Hungry)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72819-7DEB-4FE5-9A50-6115436CD103}"/>
              </a:ext>
            </a:extLst>
          </p:cNvPr>
          <p:cNvSpPr txBox="1"/>
          <p:nvPr/>
        </p:nvSpPr>
        <p:spPr>
          <a:xfrm>
            <a:off x="4477700" y="4903694"/>
            <a:ext cx="156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 (Hungry)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065F7E-D143-444B-88D8-80BC21F81226}"/>
              </a:ext>
            </a:extLst>
          </p:cNvPr>
          <p:cNvGrpSpPr/>
          <p:nvPr/>
        </p:nvGrpSpPr>
        <p:grpSpPr>
          <a:xfrm>
            <a:off x="4477700" y="5352890"/>
            <a:ext cx="1490614" cy="871813"/>
            <a:chOff x="3709113" y="3442415"/>
            <a:chExt cx="1198136" cy="70075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18EF8E5-359A-4A6E-8F07-684AF9453F4A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72E551-8621-4207-A2AC-0703CF882B7D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5B9615A1-705E-43C8-85DC-9439899367D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7" name="Flowchart: Delay 86">
                <a:extLst>
                  <a:ext uri="{FF2B5EF4-FFF2-40B4-BE49-F238E27FC236}">
                    <a16:creationId xmlns:a16="http://schemas.microsoft.com/office/drawing/2014/main" id="{E5936573-3977-42D1-AFA2-C6FE671F70F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068EE20-47F3-4F6A-8A33-6A7B73D49F02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F7EB8C70-DD3B-4771-9816-2FD8F3E4706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5" name="Flowchart: Delay 84">
                <a:extLst>
                  <a:ext uri="{FF2B5EF4-FFF2-40B4-BE49-F238E27FC236}">
                    <a16:creationId xmlns:a16="http://schemas.microsoft.com/office/drawing/2014/main" id="{A8CD85E9-780A-4989-9FBC-F50623CE14F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6D06096-229B-4AAB-A052-DFD3EC549F78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2C42B66A-0DE0-43FE-B98E-6757B3619E5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Flowchart: Delay 82">
                <a:extLst>
                  <a:ext uri="{FF2B5EF4-FFF2-40B4-BE49-F238E27FC236}">
                    <a16:creationId xmlns:a16="http://schemas.microsoft.com/office/drawing/2014/main" id="{866CA314-F429-4587-B38D-551E35758A4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A4288F7-7F71-4084-ABB2-4485A995A8CE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798DB4A4-A98B-49CE-9634-14B14EC6884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1" name="Flowchart: Delay 80">
                <a:extLst>
                  <a:ext uri="{FF2B5EF4-FFF2-40B4-BE49-F238E27FC236}">
                    <a16:creationId xmlns:a16="http://schemas.microsoft.com/office/drawing/2014/main" id="{860DDCAE-7E38-47CD-9F22-2D68659E40A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D6C4CB6-9E25-44DB-9357-6172C986DF79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E15C87E5-A9E0-4B0C-9DAA-446C41D7E13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B7472678-74A8-4A07-8E6E-03BBDDF350D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7DBBDB9-FE9B-4CAC-8252-513B48F417DE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E1FBC19-84E7-40D3-91EE-D579853E28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7" name="Flowchart: Delay 76">
                <a:extLst>
                  <a:ext uri="{FF2B5EF4-FFF2-40B4-BE49-F238E27FC236}">
                    <a16:creationId xmlns:a16="http://schemas.microsoft.com/office/drawing/2014/main" id="{35696298-CB9A-434A-AA23-6A5217BDD72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AAA0815-57F6-486C-8C4C-2B8B121A5525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B0FDDC2F-5A97-4B41-91EB-FA06522B9BD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5" name="Flowchart: Delay 74">
                <a:extLst>
                  <a:ext uri="{FF2B5EF4-FFF2-40B4-BE49-F238E27FC236}">
                    <a16:creationId xmlns:a16="http://schemas.microsoft.com/office/drawing/2014/main" id="{31DC4902-9F58-462E-9B9F-FE8BBD5057A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F5A6A4-3A18-4EC2-A2A3-7CDC82CCD0F0}"/>
              </a:ext>
            </a:extLst>
          </p:cNvPr>
          <p:cNvGrpSpPr/>
          <p:nvPr/>
        </p:nvGrpSpPr>
        <p:grpSpPr>
          <a:xfrm>
            <a:off x="6606429" y="5366581"/>
            <a:ext cx="1269275" cy="865606"/>
            <a:chOff x="1017788" y="3450003"/>
            <a:chExt cx="1020227" cy="6957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C9CFEFC-9AA2-4597-992D-F9A269F92AF8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77A9206-147C-4AAE-A8A2-4EF7FAC9D302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0A3E233F-EE6F-49D5-8EDC-6355F36EF6B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4" name="Flowchart: Delay 103">
                <a:extLst>
                  <a:ext uri="{FF2B5EF4-FFF2-40B4-BE49-F238E27FC236}">
                    <a16:creationId xmlns:a16="http://schemas.microsoft.com/office/drawing/2014/main" id="{70467CF7-55FF-4130-8476-8AB98BBF81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8E7DFB1-0002-4A47-852B-2645D0C99DB2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60C98847-E4E8-42EA-BEBD-404D1275214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2" name="Flowchart: Delay 101">
                <a:extLst>
                  <a:ext uri="{FF2B5EF4-FFF2-40B4-BE49-F238E27FC236}">
                    <a16:creationId xmlns:a16="http://schemas.microsoft.com/office/drawing/2014/main" id="{0940D83B-D916-420A-BFE8-2873FDB64D8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EF65C8A-052C-42CA-AAD5-279BE6C26865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8C519E59-0A69-4B20-8272-F798B1FC260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0" name="Flowchart: Delay 99">
                <a:extLst>
                  <a:ext uri="{FF2B5EF4-FFF2-40B4-BE49-F238E27FC236}">
                    <a16:creationId xmlns:a16="http://schemas.microsoft.com/office/drawing/2014/main" id="{1E1FAEF1-3E96-4288-8B45-32AFBD25B80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ADC6EC0-64CB-45CE-A98D-4B8476691400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E0A7EB76-B9D9-44DD-95ED-DAF8EBDD9D8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8" name="Flowchart: Delay 97">
                <a:extLst>
                  <a:ext uri="{FF2B5EF4-FFF2-40B4-BE49-F238E27FC236}">
                    <a16:creationId xmlns:a16="http://schemas.microsoft.com/office/drawing/2014/main" id="{437A4071-1189-4C26-A945-037A98E33DE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356B9D5-155E-40D2-B530-94E203140F65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40C6D4C9-307B-4EB1-A999-C64B2FEF5F2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6" name="Flowchart: Delay 95">
                <a:extLst>
                  <a:ext uri="{FF2B5EF4-FFF2-40B4-BE49-F238E27FC236}">
                    <a16:creationId xmlns:a16="http://schemas.microsoft.com/office/drawing/2014/main" id="{09EF3D36-BC4B-4449-A644-357562ADD86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82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211366" y="4290966"/>
                <a:ext cx="1198063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6" y="4290966"/>
                <a:ext cx="1198063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DD3A4C-2726-410E-8F82-A1AA49A9DC54}"/>
              </a:ext>
            </a:extLst>
          </p:cNvPr>
          <p:cNvSpPr txBox="1"/>
          <p:nvPr/>
        </p:nvSpPr>
        <p:spPr>
          <a:xfrm>
            <a:off x="3435178" y="2170090"/>
            <a:ext cx="166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 (Hungry)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954097-88C6-4FEE-9F10-943ECA15512D}"/>
              </a:ext>
            </a:extLst>
          </p:cNvPr>
          <p:cNvGrpSpPr/>
          <p:nvPr/>
        </p:nvGrpSpPr>
        <p:grpSpPr>
          <a:xfrm>
            <a:off x="3435178" y="2658746"/>
            <a:ext cx="1800810" cy="1053237"/>
            <a:chOff x="3709113" y="3442415"/>
            <a:chExt cx="1198136" cy="70075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896B6A9-2DCC-439B-932E-8FF4C61B34E1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F1FCED-6A9A-40B3-826E-5D7211A5A0F6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A4AB0A23-826B-453A-BEF3-327E6B9AF10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Flowchart: Delay 73">
                <a:extLst>
                  <a:ext uri="{FF2B5EF4-FFF2-40B4-BE49-F238E27FC236}">
                    <a16:creationId xmlns:a16="http://schemas.microsoft.com/office/drawing/2014/main" id="{A7E1ED63-3E5F-4780-B543-7C991C2320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A6D790-BAA4-4029-8A79-34CAB5AACCDE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2EED6B9A-E52A-4209-8A21-671786AC24A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19494210-929A-4D97-ADA3-E351A3A1F0C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C76314-DCAF-4020-9F12-3BF37A90CC6F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3269D572-53DC-4CEB-B7C7-8E5852F8623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FB766375-2F9E-4B5D-9863-31D70A42446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105EA3B-C150-490D-BA17-3950C16FE7C2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2AB2F9A6-23A0-4362-89CA-04587D456A1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Flowchart: Delay 67">
                <a:extLst>
                  <a:ext uri="{FF2B5EF4-FFF2-40B4-BE49-F238E27FC236}">
                    <a16:creationId xmlns:a16="http://schemas.microsoft.com/office/drawing/2014/main" id="{4CDBB24D-7DDD-42FE-88B9-8219145FE94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266AE2-CB6B-4E46-9BC4-DF3BFFE51D22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C2AC6233-5D65-4E36-8EEB-E24087502FA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Flowchart: Delay 65">
                <a:extLst>
                  <a:ext uri="{FF2B5EF4-FFF2-40B4-BE49-F238E27FC236}">
                    <a16:creationId xmlns:a16="http://schemas.microsoft.com/office/drawing/2014/main" id="{DDFA52F0-AFBB-4B34-A4A1-88C832197EE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8747F9-9923-4285-87AD-588C9F77EF4D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D425BCB6-3F37-491E-A4CE-0B7DB1A835B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4" name="Flowchart: Delay 63">
                <a:extLst>
                  <a:ext uri="{FF2B5EF4-FFF2-40B4-BE49-F238E27FC236}">
                    <a16:creationId xmlns:a16="http://schemas.microsoft.com/office/drawing/2014/main" id="{26DA812A-6A2E-4FB3-BB36-05F9C5B0982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97AB9C4-F7CF-414A-BB95-BF8466BAF82B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427DDA5C-6B76-4D83-9108-99D33619663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F45A6F3F-37D9-4B05-9E15-232E3BAE60D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4FEF55-8C5C-4C04-9E40-E4A131A4C6C0}"/>
                  </a:ext>
                </a:extLst>
              </p:cNvPr>
              <p:cNvSpPr txBox="1"/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4FEF55-8C5C-4C04-9E40-E4A131A4C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68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211366" y="4290966"/>
                <a:ext cx="1198063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6" y="4290966"/>
                <a:ext cx="11980634" cy="105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DD3A4C-2726-410E-8F82-A1AA49A9DC54}"/>
              </a:ext>
            </a:extLst>
          </p:cNvPr>
          <p:cNvSpPr txBox="1"/>
          <p:nvPr/>
        </p:nvSpPr>
        <p:spPr>
          <a:xfrm>
            <a:off x="3435178" y="2170090"/>
            <a:ext cx="166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 (Hungry)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954097-88C6-4FEE-9F10-943ECA15512D}"/>
              </a:ext>
            </a:extLst>
          </p:cNvPr>
          <p:cNvGrpSpPr/>
          <p:nvPr/>
        </p:nvGrpSpPr>
        <p:grpSpPr>
          <a:xfrm>
            <a:off x="3435178" y="2658746"/>
            <a:ext cx="1800810" cy="1053237"/>
            <a:chOff x="3709113" y="3442415"/>
            <a:chExt cx="1198136" cy="70075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896B6A9-2DCC-439B-932E-8FF4C61B34E1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F1FCED-6A9A-40B3-826E-5D7211A5A0F6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A4AB0A23-826B-453A-BEF3-327E6B9AF10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Flowchart: Delay 73">
                <a:extLst>
                  <a:ext uri="{FF2B5EF4-FFF2-40B4-BE49-F238E27FC236}">
                    <a16:creationId xmlns:a16="http://schemas.microsoft.com/office/drawing/2014/main" id="{A7E1ED63-3E5F-4780-B543-7C991C2320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A6D790-BAA4-4029-8A79-34CAB5AACCDE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2EED6B9A-E52A-4209-8A21-671786AC24A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19494210-929A-4D97-ADA3-E351A3A1F0C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C76314-DCAF-4020-9F12-3BF37A90CC6F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3269D572-53DC-4CEB-B7C7-8E5852F8623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FB766375-2F9E-4B5D-9863-31D70A42446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105EA3B-C150-490D-BA17-3950C16FE7C2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2AB2F9A6-23A0-4362-89CA-04587D456A1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Flowchart: Delay 67">
                <a:extLst>
                  <a:ext uri="{FF2B5EF4-FFF2-40B4-BE49-F238E27FC236}">
                    <a16:creationId xmlns:a16="http://schemas.microsoft.com/office/drawing/2014/main" id="{4CDBB24D-7DDD-42FE-88B9-8219145FE94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266AE2-CB6B-4E46-9BC4-DF3BFFE51D22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C2AC6233-5D65-4E36-8EEB-E24087502FA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Flowchart: Delay 65">
                <a:extLst>
                  <a:ext uri="{FF2B5EF4-FFF2-40B4-BE49-F238E27FC236}">
                    <a16:creationId xmlns:a16="http://schemas.microsoft.com/office/drawing/2014/main" id="{DDFA52F0-AFBB-4B34-A4A1-88C832197EE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8747F9-9923-4285-87AD-588C9F77EF4D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D425BCB6-3F37-491E-A4CE-0B7DB1A835B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4" name="Flowchart: Delay 63">
                <a:extLst>
                  <a:ext uri="{FF2B5EF4-FFF2-40B4-BE49-F238E27FC236}">
                    <a16:creationId xmlns:a16="http://schemas.microsoft.com/office/drawing/2014/main" id="{26DA812A-6A2E-4FB3-BB36-05F9C5B0982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97AB9C4-F7CF-414A-BB95-BF8466BAF82B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427DDA5C-6B76-4D83-9108-99D33619663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F45A6F3F-37D9-4B05-9E15-232E3BAE60D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4FEF55-8C5C-4C04-9E40-E4A131A4C6C0}"/>
                  </a:ext>
                </a:extLst>
              </p:cNvPr>
              <p:cNvSpPr txBox="1"/>
              <p:nvPr/>
            </p:nvSpPr>
            <p:spPr>
              <a:xfrm>
                <a:off x="370991" y="5778457"/>
                <a:ext cx="109591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=1 −0.51−0.08=</m:t>
                      </m:r>
                      <m:r>
                        <a:rPr lang="en-PH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PH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4FEF55-8C5C-4C04-9E40-E4A131A4C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778457"/>
                <a:ext cx="109591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8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75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𝑁𝑜𝑡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𝑁𝑜𝑡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75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F532B0-0411-40CA-8E17-B9A89716BDDA}"/>
              </a:ext>
            </a:extLst>
          </p:cNvPr>
          <p:cNvSpPr txBox="1"/>
          <p:nvPr/>
        </p:nvSpPr>
        <p:spPr>
          <a:xfrm>
            <a:off x="3364866" y="2329555"/>
            <a:ext cx="206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 (Not Hungry)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4EA0452-0ECC-4573-95E8-1C38807132D9}"/>
              </a:ext>
            </a:extLst>
          </p:cNvPr>
          <p:cNvGrpSpPr/>
          <p:nvPr/>
        </p:nvGrpSpPr>
        <p:grpSpPr>
          <a:xfrm>
            <a:off x="3765120" y="2768270"/>
            <a:ext cx="1269275" cy="865606"/>
            <a:chOff x="1017788" y="3450003"/>
            <a:chExt cx="1020227" cy="6957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6E8A05D-C1DE-4241-AF4B-6737C274A97A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CCEA7D7-5594-49E0-A834-5E9428D049A8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7EFFFF1F-D97E-41C8-9B9A-11A22FC17B1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Flowchart: Delay 54">
                <a:extLst>
                  <a:ext uri="{FF2B5EF4-FFF2-40B4-BE49-F238E27FC236}">
                    <a16:creationId xmlns:a16="http://schemas.microsoft.com/office/drawing/2014/main" id="{6C3BE615-209F-40AB-8B50-673EC9B1E70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54E4C3-89DE-48F3-AEA5-87EC549B5C5B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6D45C3D2-1A64-4E88-9D28-CF660E54F47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Flowchart: Delay 52">
                <a:extLst>
                  <a:ext uri="{FF2B5EF4-FFF2-40B4-BE49-F238E27FC236}">
                    <a16:creationId xmlns:a16="http://schemas.microsoft.com/office/drawing/2014/main" id="{BA0C71AA-D5FB-4BC3-94D4-3731C78082F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CBF1EA3-CAA5-4BF1-B930-D7CC37850477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F8CC6FB-E283-402D-B6EF-48D6533046D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" name="Flowchart: Delay 50">
                <a:extLst>
                  <a:ext uri="{FF2B5EF4-FFF2-40B4-BE49-F238E27FC236}">
                    <a16:creationId xmlns:a16="http://schemas.microsoft.com/office/drawing/2014/main" id="{4B206CC7-C4FA-43B8-AFFB-4C9877971B7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9E9D838-7FEC-409F-9AA5-3CD8A64ABE27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FE5621-F9AA-4A2F-AEFB-90F063B76DB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9" name="Flowchart: Delay 48">
                <a:extLst>
                  <a:ext uri="{FF2B5EF4-FFF2-40B4-BE49-F238E27FC236}">
                    <a16:creationId xmlns:a16="http://schemas.microsoft.com/office/drawing/2014/main" id="{F004ED0C-38AF-44E5-9FB1-D4B97927AD2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193AD1-7FB9-4B93-A942-6ED71B4AB48D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0FF7FBC7-B3C2-4771-8045-9DD8748A8F5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1AC960D7-DD64-4D5E-A4C2-C545860DCCA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855E28-26DB-49F8-960C-CB247E835DD3}"/>
                  </a:ext>
                </a:extLst>
              </p:cNvPr>
              <p:cNvSpPr txBox="1"/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855E28-26DB-49F8-960C-CB247E835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535287"/>
                <a:ext cx="10959144" cy="10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48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/>
              <p:nvPr/>
            </p:nvSpPr>
            <p:spPr>
              <a:xfrm>
                <a:off x="616427" y="4290966"/>
                <a:ext cx="10959144" cy="75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𝑁𝑜𝑡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# "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num>
                                <m:den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𝑢𝑛𝑑𝑒𝑟</m:t>
                                  </m:r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𝑁𝑜𝑡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𝐻𝑢𝑛𝑔𝑟𝑦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260C-97B6-4FE7-8A2C-1596CB1B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7" y="4290966"/>
                <a:ext cx="10959144" cy="75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4D4CE7-BCD6-4A40-95DF-20C89ED7AF58}"/>
              </a:ext>
            </a:extLst>
          </p:cNvPr>
          <p:cNvSpPr txBox="1">
            <a:spLocks/>
          </p:cNvSpPr>
          <p:nvPr/>
        </p:nvSpPr>
        <p:spPr>
          <a:xfrm>
            <a:off x="3526824" y="1357235"/>
            <a:ext cx="5138351" cy="291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</a:rPr>
              <a:t>In the Restaurant Example…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3FE527-290A-409D-96BC-9E58E813E11A}"/>
              </a:ext>
            </a:extLst>
          </p:cNvPr>
          <p:cNvSpPr/>
          <p:nvPr/>
        </p:nvSpPr>
        <p:spPr>
          <a:xfrm rot="16200000">
            <a:off x="5598563" y="2779229"/>
            <a:ext cx="504001" cy="6124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8542FA02-C6BD-49FC-80D9-0A3AADFC872D}"/>
              </a:ext>
            </a:extLst>
          </p:cNvPr>
          <p:cNvSpPr txBox="1">
            <a:spLocks/>
          </p:cNvSpPr>
          <p:nvPr/>
        </p:nvSpPr>
        <p:spPr>
          <a:xfrm>
            <a:off x="6376591" y="2329555"/>
            <a:ext cx="1663127" cy="16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Yes: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No: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Total: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F532B0-0411-40CA-8E17-B9A89716BDDA}"/>
              </a:ext>
            </a:extLst>
          </p:cNvPr>
          <p:cNvSpPr txBox="1"/>
          <p:nvPr/>
        </p:nvSpPr>
        <p:spPr>
          <a:xfrm>
            <a:off x="3364866" y="2329555"/>
            <a:ext cx="206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 (Not Hungry)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4EA0452-0ECC-4573-95E8-1C38807132D9}"/>
              </a:ext>
            </a:extLst>
          </p:cNvPr>
          <p:cNvGrpSpPr/>
          <p:nvPr/>
        </p:nvGrpSpPr>
        <p:grpSpPr>
          <a:xfrm>
            <a:off x="3765120" y="2768270"/>
            <a:ext cx="1269275" cy="865606"/>
            <a:chOff x="1017788" y="3450003"/>
            <a:chExt cx="1020227" cy="6957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6E8A05D-C1DE-4241-AF4B-6737C274A97A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CCEA7D7-5594-49E0-A834-5E9428D049A8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7EFFFF1F-D97E-41C8-9B9A-11A22FC17B1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Flowchart: Delay 54">
                <a:extLst>
                  <a:ext uri="{FF2B5EF4-FFF2-40B4-BE49-F238E27FC236}">
                    <a16:creationId xmlns:a16="http://schemas.microsoft.com/office/drawing/2014/main" id="{6C3BE615-209F-40AB-8B50-673EC9B1E70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54E4C3-89DE-48F3-AEA5-87EC549B5C5B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6D45C3D2-1A64-4E88-9D28-CF660E54F47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Flowchart: Delay 52">
                <a:extLst>
                  <a:ext uri="{FF2B5EF4-FFF2-40B4-BE49-F238E27FC236}">
                    <a16:creationId xmlns:a16="http://schemas.microsoft.com/office/drawing/2014/main" id="{BA0C71AA-D5FB-4BC3-94D4-3731C78082F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CBF1EA3-CAA5-4BF1-B930-D7CC37850477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F8CC6FB-E283-402D-B6EF-48D6533046D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" name="Flowchart: Delay 50">
                <a:extLst>
                  <a:ext uri="{FF2B5EF4-FFF2-40B4-BE49-F238E27FC236}">
                    <a16:creationId xmlns:a16="http://schemas.microsoft.com/office/drawing/2014/main" id="{4B206CC7-C4FA-43B8-AFFB-4C9877971B7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9E9D838-7FEC-409F-9AA5-3CD8A64ABE27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FE5621-F9AA-4A2F-AEFB-90F063B76DB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9" name="Flowchart: Delay 48">
                <a:extLst>
                  <a:ext uri="{FF2B5EF4-FFF2-40B4-BE49-F238E27FC236}">
                    <a16:creationId xmlns:a16="http://schemas.microsoft.com/office/drawing/2014/main" id="{F004ED0C-38AF-44E5-9FB1-D4B97927AD2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193AD1-7FB9-4B93-A942-6ED71B4AB48D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0FF7FBC7-B3C2-4771-8045-9DD8748A8F5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1AC960D7-DD64-4D5E-A4C2-C545860DCCA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855E28-26DB-49F8-960C-CB247E835DD3}"/>
                  </a:ext>
                </a:extLst>
              </p:cNvPr>
              <p:cNvSpPr txBox="1"/>
              <p:nvPr/>
            </p:nvSpPr>
            <p:spPr>
              <a:xfrm>
                <a:off x="370991" y="5535287"/>
                <a:ext cx="109591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𝐺𝐼𝑁𝐼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𝐻𝑢𝑛𝑔𝑟𝑦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=1 −0.04−0.64=</m:t>
                      </m:r>
                      <m:r>
                        <a:rPr lang="en-PH" sz="28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855E28-26DB-49F8-960C-CB247E835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91" y="5535287"/>
                <a:ext cx="109591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33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Tree: Example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4" y="1387681"/>
            <a:ext cx="11769271" cy="92303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“Are they willing to wait for a table in a restaurant?”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0D6E67-319A-4913-865B-A3CEF972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357" y="2310715"/>
            <a:ext cx="7277281" cy="3551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F3F1A8-585A-4EED-87CE-368B392C67C3}"/>
              </a:ext>
            </a:extLst>
          </p:cNvPr>
          <p:cNvSpPr txBox="1"/>
          <p:nvPr/>
        </p:nvSpPr>
        <p:spPr>
          <a:xfrm>
            <a:off x="3593755" y="5861864"/>
            <a:ext cx="500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 and labels for the restaurant dataset</a:t>
            </a:r>
          </a:p>
        </p:txBody>
      </p:sp>
    </p:spTree>
    <p:extLst>
      <p:ext uri="{BB962C8B-B14F-4D97-AF65-F5344CB8AC3E}">
        <p14:creationId xmlns:p14="http://schemas.microsoft.com/office/powerpoint/2010/main" val="2130805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Content Placeholder 1">
            <a:extLst>
              <a:ext uri="{FF2B5EF4-FFF2-40B4-BE49-F238E27FC236}">
                <a16:creationId xmlns:a16="http://schemas.microsoft.com/office/drawing/2014/main" id="{1C564471-4D30-4AE6-B6E1-D1FA33ECA397}"/>
              </a:ext>
            </a:extLst>
          </p:cNvPr>
          <p:cNvSpPr txBox="1">
            <a:spLocks/>
          </p:cNvSpPr>
          <p:nvPr/>
        </p:nvSpPr>
        <p:spPr>
          <a:xfrm>
            <a:off x="5532766" y="166762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 to use?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feature, compute Gini index for each of its categories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for the weighted average of the feature’s Gini 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the feature with smallest (weighted average) Gini index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2273E466-D87C-4C18-9293-5D94EE6617D2}"/>
              </a:ext>
            </a:extLst>
          </p:cNvPr>
          <p:cNvSpPr txBox="1">
            <a:spLocks/>
          </p:cNvSpPr>
          <p:nvPr/>
        </p:nvSpPr>
        <p:spPr>
          <a:xfrm>
            <a:off x="562268" y="4893786"/>
            <a:ext cx="4130824" cy="122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GINI(Hungry) = 0.41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GINI(Not Hungry) = 0.32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257143" y="258619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Hungry?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2E13D5-1590-4457-9DF3-9572280980F4}"/>
              </a:ext>
            </a:extLst>
          </p:cNvPr>
          <p:cNvCxnSpPr>
            <a:cxnSpLocks/>
          </p:cNvCxnSpPr>
          <p:nvPr/>
        </p:nvCxnSpPr>
        <p:spPr>
          <a:xfrm flipH="1">
            <a:off x="1677587" y="2806023"/>
            <a:ext cx="488885" cy="45904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4832CBB-CACC-4E9C-83AA-A6E67CA07F78}"/>
              </a:ext>
            </a:extLst>
          </p:cNvPr>
          <p:cNvSpPr txBox="1"/>
          <p:nvPr/>
        </p:nvSpPr>
        <p:spPr>
          <a:xfrm>
            <a:off x="3664233" y="4158188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8942BF5-B7AB-4BA8-AD7C-33CC588A8E47}"/>
              </a:ext>
            </a:extLst>
          </p:cNvPr>
          <p:cNvSpPr txBox="1"/>
          <p:nvPr/>
        </p:nvSpPr>
        <p:spPr>
          <a:xfrm>
            <a:off x="1096049" y="415267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682956D-F3D6-4BB7-9C00-548018C1F39A}"/>
              </a:ext>
            </a:extLst>
          </p:cNvPr>
          <p:cNvCxnSpPr>
            <a:cxnSpLocks/>
          </p:cNvCxnSpPr>
          <p:nvPr/>
        </p:nvCxnSpPr>
        <p:spPr>
          <a:xfrm>
            <a:off x="3384402" y="2806023"/>
            <a:ext cx="512015" cy="4524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5C82EB-5ACD-49CF-9F10-EBD3286434C7}"/>
              </a:ext>
            </a:extLst>
          </p:cNvPr>
          <p:cNvGrpSpPr/>
          <p:nvPr/>
        </p:nvGrpSpPr>
        <p:grpSpPr>
          <a:xfrm>
            <a:off x="2257143" y="1969847"/>
            <a:ext cx="920403" cy="504095"/>
            <a:chOff x="2035741" y="1834371"/>
            <a:chExt cx="2450471" cy="1342097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0908CF-17CE-47B3-BC34-4998104E9B89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3A7EA77-706C-444B-8D65-00F8CCF1B7C1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8C66555-14AC-466A-A07D-35FDFE01230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Flowchart: Delay 138">
                <a:extLst>
                  <a:ext uri="{FF2B5EF4-FFF2-40B4-BE49-F238E27FC236}">
                    <a16:creationId xmlns:a16="http://schemas.microsoft.com/office/drawing/2014/main" id="{CD4C6981-1343-47EA-8F56-16A351AF60F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079BD0-2196-4EEC-80D5-DB438586F7C7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2FEBD0FF-8B3E-48B6-8BC2-A6DB953551D9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7" name="Flowchart: Delay 136">
                <a:extLst>
                  <a:ext uri="{FF2B5EF4-FFF2-40B4-BE49-F238E27FC236}">
                    <a16:creationId xmlns:a16="http://schemas.microsoft.com/office/drawing/2014/main" id="{E941BE30-5A48-4A69-904F-BDF7D85A888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08CD789-5C82-41BC-ACC0-69DD37791DEC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A6850B2B-B7CE-46B5-B489-A03BE942ABC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5" name="Flowchart: Delay 134">
                <a:extLst>
                  <a:ext uri="{FF2B5EF4-FFF2-40B4-BE49-F238E27FC236}">
                    <a16:creationId xmlns:a16="http://schemas.microsoft.com/office/drawing/2014/main" id="{8FE655E9-BB54-4201-9564-94DD27D1672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C922B52-E6B6-4408-B43D-0B15898E77A4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0B735D3-8E38-4A99-A25A-0925E02DECB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1" name="Flowchart: Delay 130">
                <a:extLst>
                  <a:ext uri="{FF2B5EF4-FFF2-40B4-BE49-F238E27FC236}">
                    <a16:creationId xmlns:a16="http://schemas.microsoft.com/office/drawing/2014/main" id="{1B7084BC-776F-4282-AD78-D6323A3D9C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C0E208-32A3-4AB3-BEC8-1E9AD2662990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FE3DE012-127A-4828-B015-CD3DC67CA5B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6" name="Flowchart: Delay 125">
                <a:extLst>
                  <a:ext uri="{FF2B5EF4-FFF2-40B4-BE49-F238E27FC236}">
                    <a16:creationId xmlns:a16="http://schemas.microsoft.com/office/drawing/2014/main" id="{95961F6F-673C-408E-9F86-1ABA61AC79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7D63A24-3E64-43B6-B579-D8AFF6E53F1C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8012E7B8-ED09-4AFD-880B-2E352E0DDA1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4" name="Flowchart: Delay 123">
                <a:extLst>
                  <a:ext uri="{FF2B5EF4-FFF2-40B4-BE49-F238E27FC236}">
                    <a16:creationId xmlns:a16="http://schemas.microsoft.com/office/drawing/2014/main" id="{B792D0FF-F420-4A42-A71A-9FA9AC50A69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CA80126-8AC8-4CEC-8C3C-23E66AD54960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B0034F01-9797-4BF0-8E2B-4774B453021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2" name="Flowchart: Delay 121">
                <a:extLst>
                  <a:ext uri="{FF2B5EF4-FFF2-40B4-BE49-F238E27FC236}">
                    <a16:creationId xmlns:a16="http://schemas.microsoft.com/office/drawing/2014/main" id="{A57CA66B-4142-4EAD-B94A-09ECB6A4AA6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13AB9C2-A4F9-4F89-8101-E6959117A043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9088F9C1-97ED-42BB-B700-BC8D2941CB9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0" name="Flowchart: Delay 119">
                <a:extLst>
                  <a:ext uri="{FF2B5EF4-FFF2-40B4-BE49-F238E27FC236}">
                    <a16:creationId xmlns:a16="http://schemas.microsoft.com/office/drawing/2014/main" id="{67B175EE-22F3-4251-A729-026B647D495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60CEB3-FB56-42F2-B350-D707BF74F4D5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BF5E5CED-BB01-448A-852B-9AFCF118EE2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8" name="Flowchart: Delay 117">
                <a:extLst>
                  <a:ext uri="{FF2B5EF4-FFF2-40B4-BE49-F238E27FC236}">
                    <a16:creationId xmlns:a16="http://schemas.microsoft.com/office/drawing/2014/main" id="{2BBECD92-1E21-4FE6-BE2A-82BC0C7B64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92F7104-A97B-4600-85DD-2D9A7CA5031C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B0C167E4-E2DD-4AE2-BEF4-3EC193DA67C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6" name="Flowchart: Delay 115">
                <a:extLst>
                  <a:ext uri="{FF2B5EF4-FFF2-40B4-BE49-F238E27FC236}">
                    <a16:creationId xmlns:a16="http://schemas.microsoft.com/office/drawing/2014/main" id="{A05F727A-9ABC-420F-89D9-9292418941F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3DB52C4-26B5-4327-8220-CE66B152813A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F196C945-2212-4374-8F7D-36E021CE200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4" name="Flowchart: Delay 113">
                <a:extLst>
                  <a:ext uri="{FF2B5EF4-FFF2-40B4-BE49-F238E27FC236}">
                    <a16:creationId xmlns:a16="http://schemas.microsoft.com/office/drawing/2014/main" id="{ADBE73FE-BAD6-43F5-B008-139046F98EA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0553A9C-CB1E-4704-A916-3489ED2DDA3F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3126B31F-5AF6-465E-B10D-BDC49134AA0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2" name="Flowchart: Delay 111">
                <a:extLst>
                  <a:ext uri="{FF2B5EF4-FFF2-40B4-BE49-F238E27FC236}">
                    <a16:creationId xmlns:a16="http://schemas.microsoft.com/office/drawing/2014/main" id="{1A3C9B5F-ECBE-4EBB-8BD2-6F13438870E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577EE0-4BC3-4143-B28E-AED7C9400C8A}"/>
              </a:ext>
            </a:extLst>
          </p:cNvPr>
          <p:cNvGrpSpPr/>
          <p:nvPr/>
        </p:nvGrpSpPr>
        <p:grpSpPr>
          <a:xfrm>
            <a:off x="945803" y="3384836"/>
            <a:ext cx="1198136" cy="700752"/>
            <a:chOff x="3709113" y="3442415"/>
            <a:chExt cx="1198136" cy="700752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983459BC-922D-4838-82C6-E9182FAE8676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5E3A7-9BAA-42E2-BC08-B21B45624968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198" name="Flowchart: Connector 197">
                <a:extLst>
                  <a:ext uri="{FF2B5EF4-FFF2-40B4-BE49-F238E27FC236}">
                    <a16:creationId xmlns:a16="http://schemas.microsoft.com/office/drawing/2014/main" id="{C1A30D14-1082-4B70-811A-CA78A253807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9" name="Flowchart: Delay 198">
                <a:extLst>
                  <a:ext uri="{FF2B5EF4-FFF2-40B4-BE49-F238E27FC236}">
                    <a16:creationId xmlns:a16="http://schemas.microsoft.com/office/drawing/2014/main" id="{83D113F0-E491-41B8-8CA5-F24863D330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DCB7CE0-6AFD-4181-B8E2-C33B40F07604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322212A7-D561-4CCD-BA63-62C6C3464E6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3" name="Flowchart: Delay 192">
                <a:extLst>
                  <a:ext uri="{FF2B5EF4-FFF2-40B4-BE49-F238E27FC236}">
                    <a16:creationId xmlns:a16="http://schemas.microsoft.com/office/drawing/2014/main" id="{9B50107E-3C17-4545-A3C3-7422563626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CA66A41-9D4A-4929-890E-CCDDCA715762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0615ADB7-7D97-441E-AA89-6E020DB7D66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1" name="Flowchart: Delay 190">
                <a:extLst>
                  <a:ext uri="{FF2B5EF4-FFF2-40B4-BE49-F238E27FC236}">
                    <a16:creationId xmlns:a16="http://schemas.microsoft.com/office/drawing/2014/main" id="{5F0AE1D1-E508-4725-832F-C780EE21E43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E141DDA-9A10-4889-B383-7471FA0ED9CA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D203BD49-39FD-467C-9057-4BA88B6C41D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9" name="Flowchart: Delay 188">
                <a:extLst>
                  <a:ext uri="{FF2B5EF4-FFF2-40B4-BE49-F238E27FC236}">
                    <a16:creationId xmlns:a16="http://schemas.microsoft.com/office/drawing/2014/main" id="{66BDC8CE-6726-40D4-B81B-1F38D6696CF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F90C314-50BE-4CDD-A67F-6F2A0A76DC80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A19F6DC6-E363-4E4B-B2CC-7434919F036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4" name="Flowchart: Delay 143">
                <a:extLst>
                  <a:ext uri="{FF2B5EF4-FFF2-40B4-BE49-F238E27FC236}">
                    <a16:creationId xmlns:a16="http://schemas.microsoft.com/office/drawing/2014/main" id="{21E16E8C-D51A-48CD-97B2-2EDE7B3020B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D8D5725-FE7B-4DA7-9A74-B3BCD2021898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97524B09-A6DC-4897-AEE7-E0D08B0A0C5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7" name="Flowchart: Delay 146">
                <a:extLst>
                  <a:ext uri="{FF2B5EF4-FFF2-40B4-BE49-F238E27FC236}">
                    <a16:creationId xmlns:a16="http://schemas.microsoft.com/office/drawing/2014/main" id="{27BA5108-6212-4509-9F00-F45F5331894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A63FD83-774C-4069-A871-F52488421B1F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E83F6B3-A352-4AFD-AED1-4CF13E6FE22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0" name="Flowchart: Delay 149">
                <a:extLst>
                  <a:ext uri="{FF2B5EF4-FFF2-40B4-BE49-F238E27FC236}">
                    <a16:creationId xmlns:a16="http://schemas.microsoft.com/office/drawing/2014/main" id="{A376461E-B9FF-4E01-A308-AD6EB1CFDBD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CD343D-3283-46C6-99D1-076E9C9FCB5C}"/>
              </a:ext>
            </a:extLst>
          </p:cNvPr>
          <p:cNvGrpSpPr/>
          <p:nvPr/>
        </p:nvGrpSpPr>
        <p:grpSpPr>
          <a:xfrm>
            <a:off x="3613409" y="3397308"/>
            <a:ext cx="1020227" cy="695763"/>
            <a:chOff x="1017788" y="3450003"/>
            <a:chExt cx="1020227" cy="695763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CA85EE5-B2F4-4E11-AAFD-6AA6E8B09B76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9617A81-230A-4DDA-A542-886624F0C92A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D0A33B0C-80C8-4AC6-A3D0-40F81EB0C8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4" name="Flowchart: Delay 163">
                <a:extLst>
                  <a:ext uri="{FF2B5EF4-FFF2-40B4-BE49-F238E27FC236}">
                    <a16:creationId xmlns:a16="http://schemas.microsoft.com/office/drawing/2014/main" id="{83EC7639-1228-48E2-B3E7-339904333F8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D661FA5-69A7-42B8-BB37-D0BC461A2E1F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F5157EC5-694B-4DE9-B9F0-A20149BC445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5" name="Flowchart: Delay 184">
                <a:extLst>
                  <a:ext uri="{FF2B5EF4-FFF2-40B4-BE49-F238E27FC236}">
                    <a16:creationId xmlns:a16="http://schemas.microsoft.com/office/drawing/2014/main" id="{AA3F6D97-99F0-4B7A-82CE-5F0B0DA75F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21810CC-BAF0-4CCC-9821-B1C5DCB7819A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1860A7C0-C07B-41C4-B6E0-36692C8878C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3" name="Flowchart: Delay 182">
                <a:extLst>
                  <a:ext uri="{FF2B5EF4-FFF2-40B4-BE49-F238E27FC236}">
                    <a16:creationId xmlns:a16="http://schemas.microsoft.com/office/drawing/2014/main" id="{AF996586-7E59-4CF1-95E5-95D457C27FD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213536C-C071-4B1D-8A14-4425324B7914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B2738B19-E49A-47B3-8E71-DF89CE17F09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3" name="Flowchart: Delay 152">
                <a:extLst>
                  <a:ext uri="{FF2B5EF4-FFF2-40B4-BE49-F238E27FC236}">
                    <a16:creationId xmlns:a16="http://schemas.microsoft.com/office/drawing/2014/main" id="{0984070C-0E03-4752-8E38-FD1CCA23743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75234C2-B51A-4C28-A02F-956829BCDEA7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20CACB6C-D284-48F5-A3CD-AE1032D4790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0" name="Flowchart: Delay 159">
                <a:extLst>
                  <a:ext uri="{FF2B5EF4-FFF2-40B4-BE49-F238E27FC236}">
                    <a16:creationId xmlns:a16="http://schemas.microsoft.com/office/drawing/2014/main" id="{F1444EB4-9919-4C28-A6C4-A36B762A598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60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5993028" y="4001245"/>
                <a:ext cx="5834524" cy="683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PH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GINI(category)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 # 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𝑐𝑎𝑡𝑒𝑔𝑜𝑟𝑦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num>
                          <m:den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 # 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sz="2800" i="1">
                                <a:latin typeface="Cambria Math" panose="02040503050406030204" pitchFamily="18" charset="0"/>
                              </a:rPr>
                              <m:t>𝑐𝑎𝑡𝑒𝑔𝑜𝑟𝑖𝑒𝑠</m:t>
                            </m:r>
                          </m:den>
                        </m:f>
                      </m:e>
                    </m:d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28" y="4001245"/>
                <a:ext cx="5834524" cy="683264"/>
              </a:xfrm>
              <a:prstGeom prst="rect">
                <a:avLst/>
              </a:prstGeom>
              <a:blipFill>
                <a:blip r:embed="rId3"/>
                <a:stretch>
                  <a:fillRect l="-3657" t="-1786" b="-89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6A56C32-B01C-49C2-AEA1-6EF57E191847}"/>
                  </a:ext>
                </a:extLst>
              </p:cNvPr>
              <p:cNvSpPr txBox="1"/>
              <p:nvPr/>
            </p:nvSpPr>
            <p:spPr>
              <a:xfrm>
                <a:off x="847179" y="5067470"/>
                <a:ext cx="1447512" cy="520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PH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400" b="0" i="0" smtClean="0">
                        <a:latin typeface="Cambria Math" panose="02040503050406030204" pitchFamily="18" charset="0"/>
                      </a:rPr>
                      <m:t>ungry</m:t>
                    </m:r>
                    <m:r>
                      <a:rPr lang="en-PH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6A56C32-B01C-49C2-AEA1-6EF57E19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9" y="5067470"/>
                <a:ext cx="1447512" cy="520207"/>
              </a:xfrm>
              <a:prstGeom prst="rect">
                <a:avLst/>
              </a:prstGeom>
              <a:blipFill>
                <a:blip r:embed="rId4"/>
                <a:stretch>
                  <a:fillRect l="-13080" t="-5814" b="-1744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34BB9CAE-8D78-4A37-A922-EBE4E57BD430}"/>
              </a:ext>
            </a:extLst>
          </p:cNvPr>
          <p:cNvSpPr txBox="1"/>
          <p:nvPr/>
        </p:nvSpPr>
        <p:spPr>
          <a:xfrm>
            <a:off x="2257143" y="258619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Hungry?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1E65FD-8D2C-498A-8896-176395B01E6E}"/>
              </a:ext>
            </a:extLst>
          </p:cNvPr>
          <p:cNvCxnSpPr>
            <a:cxnSpLocks/>
          </p:cNvCxnSpPr>
          <p:nvPr/>
        </p:nvCxnSpPr>
        <p:spPr>
          <a:xfrm flipH="1">
            <a:off x="1677587" y="2806023"/>
            <a:ext cx="488885" cy="45904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3EC1960-4689-4E1C-AE8E-6DC1D8D9540D}"/>
              </a:ext>
            </a:extLst>
          </p:cNvPr>
          <p:cNvSpPr txBox="1"/>
          <p:nvPr/>
        </p:nvSpPr>
        <p:spPr>
          <a:xfrm>
            <a:off x="3664233" y="4158188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5750E7-E9C1-4B4E-B609-A7332AE7A070}"/>
              </a:ext>
            </a:extLst>
          </p:cNvPr>
          <p:cNvSpPr txBox="1"/>
          <p:nvPr/>
        </p:nvSpPr>
        <p:spPr>
          <a:xfrm>
            <a:off x="1096049" y="415267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546CCEF-EB6F-4D39-9985-7A11D4ED2F47}"/>
              </a:ext>
            </a:extLst>
          </p:cNvPr>
          <p:cNvCxnSpPr>
            <a:cxnSpLocks/>
          </p:cNvCxnSpPr>
          <p:nvPr/>
        </p:nvCxnSpPr>
        <p:spPr>
          <a:xfrm>
            <a:off x="3384402" y="2806023"/>
            <a:ext cx="512015" cy="4524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4017EBA-3129-4FCA-9FB6-1B28520CAA3A}"/>
              </a:ext>
            </a:extLst>
          </p:cNvPr>
          <p:cNvGrpSpPr/>
          <p:nvPr/>
        </p:nvGrpSpPr>
        <p:grpSpPr>
          <a:xfrm>
            <a:off x="2257143" y="1969847"/>
            <a:ext cx="920403" cy="504095"/>
            <a:chOff x="2035741" y="1834371"/>
            <a:chExt cx="2450471" cy="1342097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8AFA45F-BA5A-4195-92AD-F6F06F6CFA4F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73BD88D-85FC-4816-9C33-7BF4D6650809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223" name="Flowchart: Connector 222">
                <a:extLst>
                  <a:ext uri="{FF2B5EF4-FFF2-40B4-BE49-F238E27FC236}">
                    <a16:creationId xmlns:a16="http://schemas.microsoft.com/office/drawing/2014/main" id="{DC66FA90-E61A-4A53-A3CE-2F052898718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4" name="Flowchart: Delay 223">
                <a:extLst>
                  <a:ext uri="{FF2B5EF4-FFF2-40B4-BE49-F238E27FC236}">
                    <a16:creationId xmlns:a16="http://schemas.microsoft.com/office/drawing/2014/main" id="{8D40B363-FC39-4D41-9977-4CE39F81E33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D4DF6A0-1126-4CE0-99AA-C27186F6997B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221" name="Flowchart: Connector 220">
                <a:extLst>
                  <a:ext uri="{FF2B5EF4-FFF2-40B4-BE49-F238E27FC236}">
                    <a16:creationId xmlns:a16="http://schemas.microsoft.com/office/drawing/2014/main" id="{26B98658-8E93-4CD2-8F62-0F9548D56A89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2" name="Flowchart: Delay 221">
                <a:extLst>
                  <a:ext uri="{FF2B5EF4-FFF2-40B4-BE49-F238E27FC236}">
                    <a16:creationId xmlns:a16="http://schemas.microsoft.com/office/drawing/2014/main" id="{BE1A3D59-0C15-4CFF-8EBD-D8DA0E9AD02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FCA251D-2F48-4256-BCF5-3012D0BB290D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763E08EB-5943-4EF1-A165-9CC98D280FA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0" name="Flowchart: Delay 219">
                <a:extLst>
                  <a:ext uri="{FF2B5EF4-FFF2-40B4-BE49-F238E27FC236}">
                    <a16:creationId xmlns:a16="http://schemas.microsoft.com/office/drawing/2014/main" id="{EAB59281-E915-46B2-BF1B-819B88A7EB7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49674D2-941D-43BF-9EE8-EEA3A4C2E4E9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3FAF1877-F2E6-4C98-8F93-E5FD1F6101A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7" name="Flowchart: Delay 216">
                <a:extLst>
                  <a:ext uri="{FF2B5EF4-FFF2-40B4-BE49-F238E27FC236}">
                    <a16:creationId xmlns:a16="http://schemas.microsoft.com/office/drawing/2014/main" id="{D4D52703-F76D-446E-8E80-79E650D7415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5B23974-9FDB-4CC6-94B2-B56729E40F7F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209" name="Flowchart: Connector 208">
                <a:extLst>
                  <a:ext uri="{FF2B5EF4-FFF2-40B4-BE49-F238E27FC236}">
                    <a16:creationId xmlns:a16="http://schemas.microsoft.com/office/drawing/2014/main" id="{81F7AFEF-DDA5-4CB2-A4B1-13298E03D0F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4" name="Flowchart: Delay 213">
                <a:extLst>
                  <a:ext uri="{FF2B5EF4-FFF2-40B4-BE49-F238E27FC236}">
                    <a16:creationId xmlns:a16="http://schemas.microsoft.com/office/drawing/2014/main" id="{9B1DACC6-29D3-4F66-9208-C35EF70712F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FBB6849-7386-4F6F-85F7-265932079EE3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203" name="Flowchart: Connector 202">
                <a:extLst>
                  <a:ext uri="{FF2B5EF4-FFF2-40B4-BE49-F238E27FC236}">
                    <a16:creationId xmlns:a16="http://schemas.microsoft.com/office/drawing/2014/main" id="{3AD631B6-1996-4A7E-86BF-90C1DA20993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7" name="Flowchart: Delay 206">
                <a:extLst>
                  <a:ext uri="{FF2B5EF4-FFF2-40B4-BE49-F238E27FC236}">
                    <a16:creationId xmlns:a16="http://schemas.microsoft.com/office/drawing/2014/main" id="{A60D4DF0-8CD5-44B3-AA5A-C4B211D470E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12D1A09-99A5-4E3A-B464-AD2E81D68403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01" name="Flowchart: Connector 200">
                <a:extLst>
                  <a:ext uri="{FF2B5EF4-FFF2-40B4-BE49-F238E27FC236}">
                    <a16:creationId xmlns:a16="http://schemas.microsoft.com/office/drawing/2014/main" id="{52893AA4-908E-4BF3-8D09-F6D1A95E7FA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2" name="Flowchart: Delay 201">
                <a:extLst>
                  <a:ext uri="{FF2B5EF4-FFF2-40B4-BE49-F238E27FC236}">
                    <a16:creationId xmlns:a16="http://schemas.microsoft.com/office/drawing/2014/main" id="{A5916FA9-AF0C-4950-9081-C5F40FC345A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DC785C8-8A96-43A1-B097-E8CAFABA3260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7" name="Flowchart: Connector 196">
                <a:extLst>
                  <a:ext uri="{FF2B5EF4-FFF2-40B4-BE49-F238E27FC236}">
                    <a16:creationId xmlns:a16="http://schemas.microsoft.com/office/drawing/2014/main" id="{EFD82542-ED63-4A99-AC67-5690220FCE0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0" name="Flowchart: Delay 199">
                <a:extLst>
                  <a:ext uri="{FF2B5EF4-FFF2-40B4-BE49-F238E27FC236}">
                    <a16:creationId xmlns:a16="http://schemas.microsoft.com/office/drawing/2014/main" id="{2FF62306-0B2F-40E3-82BD-E6F34BCF44A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91A760F-6B1C-4D38-8BC1-5E3DE75EF35B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00D35B76-6CA1-452C-BED8-BE9675DD419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6" name="Flowchart: Delay 195">
                <a:extLst>
                  <a:ext uri="{FF2B5EF4-FFF2-40B4-BE49-F238E27FC236}">
                    <a16:creationId xmlns:a16="http://schemas.microsoft.com/office/drawing/2014/main" id="{34EB5345-85D9-489C-996A-2CDED29C199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0947BBD-E7FE-4533-97CD-DAD17CC4F5E6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9899B6C8-62B0-486F-9372-1F3C4153290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94" name="Flowchart: Delay 193">
                <a:extLst>
                  <a:ext uri="{FF2B5EF4-FFF2-40B4-BE49-F238E27FC236}">
                    <a16:creationId xmlns:a16="http://schemas.microsoft.com/office/drawing/2014/main" id="{B312995F-A1FF-4F13-8FCC-FDC654E8EDE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F8F21CC-9AA4-4C1E-846F-7A87EB7FB7A1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547221D4-BF95-45D3-8293-B99633DF41A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6" name="Flowchart: Delay 185">
                <a:extLst>
                  <a:ext uri="{FF2B5EF4-FFF2-40B4-BE49-F238E27FC236}">
                    <a16:creationId xmlns:a16="http://schemas.microsoft.com/office/drawing/2014/main" id="{34E31C7E-B96D-4B80-ACF5-5586016837A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9E85E0B-A3F0-4A2E-87D0-E0914E747FFE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DA1A9E89-2681-4CF6-B9C1-23495F90109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0" name="Flowchart: Delay 179">
                <a:extLst>
                  <a:ext uri="{FF2B5EF4-FFF2-40B4-BE49-F238E27FC236}">
                    <a16:creationId xmlns:a16="http://schemas.microsoft.com/office/drawing/2014/main" id="{1E079830-F828-4404-82FD-64F0865D4BF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D350F4A-04D2-4F35-9443-1ABFEF2B3503}"/>
              </a:ext>
            </a:extLst>
          </p:cNvPr>
          <p:cNvGrpSpPr/>
          <p:nvPr/>
        </p:nvGrpSpPr>
        <p:grpSpPr>
          <a:xfrm>
            <a:off x="945803" y="3384836"/>
            <a:ext cx="1198136" cy="700752"/>
            <a:chOff x="3709113" y="3442415"/>
            <a:chExt cx="1198136" cy="700752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85208541-7717-475C-B93F-BB0F7E539ED8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B145AA8-5D28-4131-936D-26098ED6D356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B036058B-B785-448F-A405-B47556E77EC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7" name="Flowchart: Delay 246">
                <a:extLst>
                  <a:ext uri="{FF2B5EF4-FFF2-40B4-BE49-F238E27FC236}">
                    <a16:creationId xmlns:a16="http://schemas.microsoft.com/office/drawing/2014/main" id="{5FAB42C7-C291-4632-9E36-1AC556C9842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951D28F-0F87-4E2C-99E9-A9FD47B2C4F2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244" name="Flowchart: Connector 243">
                <a:extLst>
                  <a:ext uri="{FF2B5EF4-FFF2-40B4-BE49-F238E27FC236}">
                    <a16:creationId xmlns:a16="http://schemas.microsoft.com/office/drawing/2014/main" id="{5BA11A11-21EB-4C60-B0AB-8E20A76C5CD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5" name="Flowchart: Delay 244">
                <a:extLst>
                  <a:ext uri="{FF2B5EF4-FFF2-40B4-BE49-F238E27FC236}">
                    <a16:creationId xmlns:a16="http://schemas.microsoft.com/office/drawing/2014/main" id="{A4C2ABD2-A005-4CFB-9AA6-541ABF2D883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8E119CD-A3CA-44EE-B361-AA823F3D3D79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2" name="Flowchart: Connector 241">
                <a:extLst>
                  <a:ext uri="{FF2B5EF4-FFF2-40B4-BE49-F238E27FC236}">
                    <a16:creationId xmlns:a16="http://schemas.microsoft.com/office/drawing/2014/main" id="{003FCB08-5BE4-4D23-8527-D801918FDB1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3" name="Flowchart: Delay 242">
                <a:extLst>
                  <a:ext uri="{FF2B5EF4-FFF2-40B4-BE49-F238E27FC236}">
                    <a16:creationId xmlns:a16="http://schemas.microsoft.com/office/drawing/2014/main" id="{74DBC8B6-7A95-4881-8FC2-76AD901C99E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3D0A03C-0736-4525-8B09-82E6E84071F6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0" name="Flowchart: Connector 239">
                <a:extLst>
                  <a:ext uri="{FF2B5EF4-FFF2-40B4-BE49-F238E27FC236}">
                    <a16:creationId xmlns:a16="http://schemas.microsoft.com/office/drawing/2014/main" id="{F0B20348-CB28-4D7B-85B7-457DDF8447C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7C8253BF-5DE9-4814-89F0-BB9D9F9A53C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C080F4E-2D45-47F3-8B1C-EF0C81B2C409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238" name="Flowchart: Connector 237">
                <a:extLst>
                  <a:ext uri="{FF2B5EF4-FFF2-40B4-BE49-F238E27FC236}">
                    <a16:creationId xmlns:a16="http://schemas.microsoft.com/office/drawing/2014/main" id="{CA6B4D5C-EB58-4002-9730-F71596DBD71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BD63E27-E87F-49E3-8CD1-3371A3A8776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4D966D64-A0AA-4AA5-940B-3B8051A6F024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23E135AD-5180-4664-9E2D-A5131744F5C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CA6738B1-2338-4FB9-9846-BB73ECB4671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02966CB-14FD-421F-88FD-6CC461227A73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234" name="Flowchart: Connector 233">
                <a:extLst>
                  <a:ext uri="{FF2B5EF4-FFF2-40B4-BE49-F238E27FC236}">
                    <a16:creationId xmlns:a16="http://schemas.microsoft.com/office/drawing/2014/main" id="{AD8B6032-2642-473D-A6A6-45BAF11089B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4D60E3A9-9033-4F0D-98A2-5F33F2AB173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8A38E47-2E2E-4C1C-B3C0-D2D6F0EDD85A}"/>
              </a:ext>
            </a:extLst>
          </p:cNvPr>
          <p:cNvGrpSpPr/>
          <p:nvPr/>
        </p:nvGrpSpPr>
        <p:grpSpPr>
          <a:xfrm>
            <a:off x="3613409" y="3397308"/>
            <a:ext cx="1020227" cy="695763"/>
            <a:chOff x="1017788" y="3450003"/>
            <a:chExt cx="1020227" cy="695763"/>
          </a:xfrm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0CEF9A3E-184A-4AA1-9150-E4F88A40D902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7B2B208-B8A6-487D-92F6-74E543AFE19A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263" name="Flowchart: Connector 262">
                <a:extLst>
                  <a:ext uri="{FF2B5EF4-FFF2-40B4-BE49-F238E27FC236}">
                    <a16:creationId xmlns:a16="http://schemas.microsoft.com/office/drawing/2014/main" id="{3C2273CF-BABB-4548-9074-8FF420474C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4" name="Flowchart: Delay 263">
                <a:extLst>
                  <a:ext uri="{FF2B5EF4-FFF2-40B4-BE49-F238E27FC236}">
                    <a16:creationId xmlns:a16="http://schemas.microsoft.com/office/drawing/2014/main" id="{B71A2EAF-4A03-43A5-9AED-A47C8EC9A37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D315CE1-53B3-4663-B5EF-B443DEA70CF1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61" name="Flowchart: Connector 260">
                <a:extLst>
                  <a:ext uri="{FF2B5EF4-FFF2-40B4-BE49-F238E27FC236}">
                    <a16:creationId xmlns:a16="http://schemas.microsoft.com/office/drawing/2014/main" id="{F18ECD9D-EE9E-4AB3-B2AB-7B0D8ACA8DC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2" name="Flowchart: Delay 261">
                <a:extLst>
                  <a:ext uri="{FF2B5EF4-FFF2-40B4-BE49-F238E27FC236}">
                    <a16:creationId xmlns:a16="http://schemas.microsoft.com/office/drawing/2014/main" id="{43318A4D-65AB-4006-B9A2-E7272792EFB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1FA3AE08-1514-4928-9EB6-18FC004FB4E3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9" name="Flowchart: Connector 258">
                <a:extLst>
                  <a:ext uri="{FF2B5EF4-FFF2-40B4-BE49-F238E27FC236}">
                    <a16:creationId xmlns:a16="http://schemas.microsoft.com/office/drawing/2014/main" id="{848587DE-82E1-468E-AD1D-82754DF9F5D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0" name="Flowchart: Delay 259">
                <a:extLst>
                  <a:ext uri="{FF2B5EF4-FFF2-40B4-BE49-F238E27FC236}">
                    <a16:creationId xmlns:a16="http://schemas.microsoft.com/office/drawing/2014/main" id="{512F6797-664A-4389-AAAB-48060431EAC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906BFC65-0DE3-4B96-9C70-47E6A6798B40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7" name="Flowchart: Connector 256">
                <a:extLst>
                  <a:ext uri="{FF2B5EF4-FFF2-40B4-BE49-F238E27FC236}">
                    <a16:creationId xmlns:a16="http://schemas.microsoft.com/office/drawing/2014/main" id="{CA88F8C5-F5F5-4F05-A1B2-DE719E39753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8" name="Flowchart: Delay 257">
                <a:extLst>
                  <a:ext uri="{FF2B5EF4-FFF2-40B4-BE49-F238E27FC236}">
                    <a16:creationId xmlns:a16="http://schemas.microsoft.com/office/drawing/2014/main" id="{CFCB29C6-CAC8-4C91-AA0F-8254624EC69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5EF4975-2CA1-4865-8F83-ECD7D5FD7947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5" name="Flowchart: Connector 254">
                <a:extLst>
                  <a:ext uri="{FF2B5EF4-FFF2-40B4-BE49-F238E27FC236}">
                    <a16:creationId xmlns:a16="http://schemas.microsoft.com/office/drawing/2014/main" id="{826DDCC3-1CA4-470D-9E26-A9E3954F785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6" name="Flowchart: Delay 255">
                <a:extLst>
                  <a:ext uri="{FF2B5EF4-FFF2-40B4-BE49-F238E27FC236}">
                    <a16:creationId xmlns:a16="http://schemas.microsoft.com/office/drawing/2014/main" id="{11F5FF39-BEA3-468F-82D2-9C21F16F4F3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65" name="Content Placeholder 1">
            <a:extLst>
              <a:ext uri="{FF2B5EF4-FFF2-40B4-BE49-F238E27FC236}">
                <a16:creationId xmlns:a16="http://schemas.microsoft.com/office/drawing/2014/main" id="{B8A85528-3FE4-41DC-9A7E-BFD60E5A1744}"/>
              </a:ext>
            </a:extLst>
          </p:cNvPr>
          <p:cNvSpPr txBox="1">
            <a:spLocks/>
          </p:cNvSpPr>
          <p:nvPr/>
        </p:nvSpPr>
        <p:spPr>
          <a:xfrm>
            <a:off x="5379682" y="1997277"/>
            <a:ext cx="6447870" cy="1177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Weighted Average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Sum of the following value for all categories: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956BCC7-F652-4695-B638-75B012B4E16C}"/>
                  </a:ext>
                </a:extLst>
              </p:cNvPr>
              <p:cNvSpPr txBox="1"/>
              <p:nvPr/>
            </p:nvSpPr>
            <p:spPr>
              <a:xfrm>
                <a:off x="3127255" y="5066947"/>
                <a:ext cx="1992533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PH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400" b="0" i="0" smtClean="0">
                        <a:latin typeface="Cambria Math" panose="02040503050406030204" pitchFamily="18" charset="0"/>
                      </a:rPr>
                      <m:t>ungry</m:t>
                    </m:r>
                    <m:r>
                      <a:rPr lang="en-PH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956BCC7-F652-4695-B638-75B012B4E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55" y="5066947"/>
                <a:ext cx="1992533" cy="527580"/>
              </a:xfrm>
              <a:prstGeom prst="rect">
                <a:avLst/>
              </a:prstGeom>
              <a:blipFill>
                <a:blip r:embed="rId5"/>
                <a:stretch>
                  <a:fillRect l="-9174" t="-3448" b="-183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066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33C1697C-1246-485C-8629-1A9FDA2DD586}"/>
              </a:ext>
            </a:extLst>
          </p:cNvPr>
          <p:cNvSpPr txBox="1">
            <a:spLocks/>
          </p:cNvSpPr>
          <p:nvPr/>
        </p:nvSpPr>
        <p:spPr>
          <a:xfrm>
            <a:off x="5743539" y="1785474"/>
            <a:ext cx="4119620" cy="228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Hungry: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Not Hungry: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all: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817520" y="4533103"/>
                <a:ext cx="11376564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e>
                    </m:d>
                    <m:f>
                      <m:f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𝑁𝑜𝑡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𝐻𝑢𝑛𝑔𝑟𝑦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𝑁𝑜𝑡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" y="4533103"/>
                <a:ext cx="11376564" cy="447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Content Placeholder 1">
            <a:extLst>
              <a:ext uri="{FF2B5EF4-FFF2-40B4-BE49-F238E27FC236}">
                <a16:creationId xmlns:a16="http://schemas.microsoft.com/office/drawing/2014/main" id="{8F03C4F7-A8CB-4178-8C61-3AC39CE217A7}"/>
              </a:ext>
            </a:extLst>
          </p:cNvPr>
          <p:cNvSpPr txBox="1">
            <a:spLocks/>
          </p:cNvSpPr>
          <p:nvPr/>
        </p:nvSpPr>
        <p:spPr>
          <a:xfrm>
            <a:off x="9186573" y="1779218"/>
            <a:ext cx="2794063" cy="12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(Hungry) = 0.41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(Not Hungry) = 0.32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222BC2-49B0-4E21-AACF-A4F39A6A639F}"/>
              </a:ext>
            </a:extLst>
          </p:cNvPr>
          <p:cNvSpPr txBox="1"/>
          <p:nvPr/>
        </p:nvSpPr>
        <p:spPr>
          <a:xfrm>
            <a:off x="2627846" y="2352975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Hungry?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D2A2FDB-16C2-4591-ACC9-F6CDA1F2BA18}"/>
              </a:ext>
            </a:extLst>
          </p:cNvPr>
          <p:cNvCxnSpPr>
            <a:cxnSpLocks/>
          </p:cNvCxnSpPr>
          <p:nvPr/>
        </p:nvCxnSpPr>
        <p:spPr>
          <a:xfrm flipH="1">
            <a:off x="2048290" y="2572800"/>
            <a:ext cx="488885" cy="45904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1D78BCC-DDE1-47A1-A245-2119EA86A031}"/>
              </a:ext>
            </a:extLst>
          </p:cNvPr>
          <p:cNvSpPr txBox="1"/>
          <p:nvPr/>
        </p:nvSpPr>
        <p:spPr>
          <a:xfrm>
            <a:off x="4034936" y="3924965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18DA7C-E1B4-4FF8-A371-B8E2E4D94E81}"/>
              </a:ext>
            </a:extLst>
          </p:cNvPr>
          <p:cNvSpPr txBox="1"/>
          <p:nvPr/>
        </p:nvSpPr>
        <p:spPr>
          <a:xfrm>
            <a:off x="1466752" y="3919453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8CF861D-2FBA-4CBD-9644-97D2DCE6209B}"/>
              </a:ext>
            </a:extLst>
          </p:cNvPr>
          <p:cNvCxnSpPr>
            <a:cxnSpLocks/>
          </p:cNvCxnSpPr>
          <p:nvPr/>
        </p:nvCxnSpPr>
        <p:spPr>
          <a:xfrm>
            <a:off x="3755105" y="2572800"/>
            <a:ext cx="512015" cy="4524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751BA85-E95E-46B2-8F87-2180B8F73F5B}"/>
              </a:ext>
            </a:extLst>
          </p:cNvPr>
          <p:cNvGrpSpPr/>
          <p:nvPr/>
        </p:nvGrpSpPr>
        <p:grpSpPr>
          <a:xfrm>
            <a:off x="2627846" y="1736624"/>
            <a:ext cx="920403" cy="504095"/>
            <a:chOff x="2035741" y="1834371"/>
            <a:chExt cx="2450471" cy="1342097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FDE68A50-FED8-4E1D-BD86-BF349A04F285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46E23E6-9819-4DE2-8A5D-452FC9D6D998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223" name="Flowchart: Connector 222">
                <a:extLst>
                  <a:ext uri="{FF2B5EF4-FFF2-40B4-BE49-F238E27FC236}">
                    <a16:creationId xmlns:a16="http://schemas.microsoft.com/office/drawing/2014/main" id="{B63DCFE8-CA75-4798-961A-0CA2D3192EF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4" name="Flowchart: Delay 223">
                <a:extLst>
                  <a:ext uri="{FF2B5EF4-FFF2-40B4-BE49-F238E27FC236}">
                    <a16:creationId xmlns:a16="http://schemas.microsoft.com/office/drawing/2014/main" id="{2A828A94-EEFA-4028-B56D-63B7ABE1F91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CB0965D-09C6-4D18-B34F-FA8EC15E2BB4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221" name="Flowchart: Connector 220">
                <a:extLst>
                  <a:ext uri="{FF2B5EF4-FFF2-40B4-BE49-F238E27FC236}">
                    <a16:creationId xmlns:a16="http://schemas.microsoft.com/office/drawing/2014/main" id="{DF378CC0-4B2C-4454-8683-15B355C068E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2" name="Flowchart: Delay 221">
                <a:extLst>
                  <a:ext uri="{FF2B5EF4-FFF2-40B4-BE49-F238E27FC236}">
                    <a16:creationId xmlns:a16="http://schemas.microsoft.com/office/drawing/2014/main" id="{1D0F6726-772B-42EE-82D9-84AFB4165E7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A6C93A1-A155-4237-955D-9259BC55C44F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32B87862-769E-40AA-BF84-374F909A18A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0" name="Flowchart: Delay 219">
                <a:extLst>
                  <a:ext uri="{FF2B5EF4-FFF2-40B4-BE49-F238E27FC236}">
                    <a16:creationId xmlns:a16="http://schemas.microsoft.com/office/drawing/2014/main" id="{79B0F329-7B63-4082-A72C-D6A5137AD0D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E36F163-C195-4C28-9D59-CD5F0B990775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676866A6-0AAD-4CE4-8CDC-93E169C3CF2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7" name="Flowchart: Delay 216">
                <a:extLst>
                  <a:ext uri="{FF2B5EF4-FFF2-40B4-BE49-F238E27FC236}">
                    <a16:creationId xmlns:a16="http://schemas.microsoft.com/office/drawing/2014/main" id="{E7D7B414-7871-4FA3-950A-A6FC3D9C7F9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49EC66B-B589-4DDD-B9B6-5BF4776A6D72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209" name="Flowchart: Connector 208">
                <a:extLst>
                  <a:ext uri="{FF2B5EF4-FFF2-40B4-BE49-F238E27FC236}">
                    <a16:creationId xmlns:a16="http://schemas.microsoft.com/office/drawing/2014/main" id="{03CFD962-0F52-46B2-B31E-F5CAB3196A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4" name="Flowchart: Delay 213">
                <a:extLst>
                  <a:ext uri="{FF2B5EF4-FFF2-40B4-BE49-F238E27FC236}">
                    <a16:creationId xmlns:a16="http://schemas.microsoft.com/office/drawing/2014/main" id="{A3054696-7F13-48B1-85C3-64EFC2F7252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F403AD2-3FB2-4B24-A5BA-916DA7C7F174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203" name="Flowchart: Connector 202">
                <a:extLst>
                  <a:ext uri="{FF2B5EF4-FFF2-40B4-BE49-F238E27FC236}">
                    <a16:creationId xmlns:a16="http://schemas.microsoft.com/office/drawing/2014/main" id="{8290ED7D-4EEB-43E3-BDE2-BE197050457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7" name="Flowchart: Delay 206">
                <a:extLst>
                  <a:ext uri="{FF2B5EF4-FFF2-40B4-BE49-F238E27FC236}">
                    <a16:creationId xmlns:a16="http://schemas.microsoft.com/office/drawing/2014/main" id="{AF309385-5F15-4D6C-AFA2-02CEA1C66C9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9D2B54F-FB6E-4562-ABD4-FCC75510CB0E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01" name="Flowchart: Connector 200">
                <a:extLst>
                  <a:ext uri="{FF2B5EF4-FFF2-40B4-BE49-F238E27FC236}">
                    <a16:creationId xmlns:a16="http://schemas.microsoft.com/office/drawing/2014/main" id="{EA31388E-7BF5-4B9F-AB9E-8A9126DCE8F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2" name="Flowchart: Delay 201">
                <a:extLst>
                  <a:ext uri="{FF2B5EF4-FFF2-40B4-BE49-F238E27FC236}">
                    <a16:creationId xmlns:a16="http://schemas.microsoft.com/office/drawing/2014/main" id="{1C30993A-5D6A-4980-B62C-3BCC9EB4AAF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3F43A80-18F6-4E63-B7EC-B2E72BDA5805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7" name="Flowchart: Connector 196">
                <a:extLst>
                  <a:ext uri="{FF2B5EF4-FFF2-40B4-BE49-F238E27FC236}">
                    <a16:creationId xmlns:a16="http://schemas.microsoft.com/office/drawing/2014/main" id="{FF72BD2B-A800-4FD0-BB71-8ECD4513C86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0" name="Flowchart: Delay 199">
                <a:extLst>
                  <a:ext uri="{FF2B5EF4-FFF2-40B4-BE49-F238E27FC236}">
                    <a16:creationId xmlns:a16="http://schemas.microsoft.com/office/drawing/2014/main" id="{DF238923-52D4-46FF-9484-4691DD4EBE6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66BE9B1-400C-4965-988D-676323FB76D4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05FE44BA-A5A2-46F1-9612-0DEF8A54596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6" name="Flowchart: Delay 195">
                <a:extLst>
                  <a:ext uri="{FF2B5EF4-FFF2-40B4-BE49-F238E27FC236}">
                    <a16:creationId xmlns:a16="http://schemas.microsoft.com/office/drawing/2014/main" id="{BE28021A-8D02-4759-990B-F1B0EA7D640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9ACF1AE-7ACF-4BF0-B2F5-A8E4976F4A68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849614D7-A23F-4482-8402-3FA082D58D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94" name="Flowchart: Delay 193">
                <a:extLst>
                  <a:ext uri="{FF2B5EF4-FFF2-40B4-BE49-F238E27FC236}">
                    <a16:creationId xmlns:a16="http://schemas.microsoft.com/office/drawing/2014/main" id="{0C5B39F9-C104-4E45-9975-2059E502E5F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B4454-F442-4133-BD6C-EB7A16124BC2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9D7F4C91-CE60-4CAA-ADE2-464853CFAED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6" name="Flowchart: Delay 185">
                <a:extLst>
                  <a:ext uri="{FF2B5EF4-FFF2-40B4-BE49-F238E27FC236}">
                    <a16:creationId xmlns:a16="http://schemas.microsoft.com/office/drawing/2014/main" id="{8FB85448-6D5D-4572-8AFE-D14817EB4BC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D219D31-1FE9-4FA9-9ACC-9033133AA4AB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0CE2E108-4AD8-4B33-8BD7-8D581407C7D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0" name="Flowchart: Delay 179">
                <a:extLst>
                  <a:ext uri="{FF2B5EF4-FFF2-40B4-BE49-F238E27FC236}">
                    <a16:creationId xmlns:a16="http://schemas.microsoft.com/office/drawing/2014/main" id="{79E27E5A-B128-4F4B-8B42-4FCFC774070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26B23A-0510-42B5-A59A-BF93B6F69E23}"/>
              </a:ext>
            </a:extLst>
          </p:cNvPr>
          <p:cNvGrpSpPr/>
          <p:nvPr/>
        </p:nvGrpSpPr>
        <p:grpSpPr>
          <a:xfrm>
            <a:off x="1316506" y="3151613"/>
            <a:ext cx="1198136" cy="700752"/>
            <a:chOff x="3709113" y="3442415"/>
            <a:chExt cx="1198136" cy="700752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EC7C134E-5B4C-41AB-BB3F-D89B790C68BA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D0F1B72-2F2A-4283-AA41-1DDCDCA47CF1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31974361-A56C-422A-9C5D-A1D95FC348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7" name="Flowchart: Delay 246">
                <a:extLst>
                  <a:ext uri="{FF2B5EF4-FFF2-40B4-BE49-F238E27FC236}">
                    <a16:creationId xmlns:a16="http://schemas.microsoft.com/office/drawing/2014/main" id="{EE7707FB-9136-40E7-9B6F-9D6713102E2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C1B6A69-4424-4548-8408-0E802FEE3687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244" name="Flowchart: Connector 243">
                <a:extLst>
                  <a:ext uri="{FF2B5EF4-FFF2-40B4-BE49-F238E27FC236}">
                    <a16:creationId xmlns:a16="http://schemas.microsoft.com/office/drawing/2014/main" id="{89E89D2A-FB3C-4EF7-8B7D-BF43E2C05F1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5" name="Flowchart: Delay 244">
                <a:extLst>
                  <a:ext uri="{FF2B5EF4-FFF2-40B4-BE49-F238E27FC236}">
                    <a16:creationId xmlns:a16="http://schemas.microsoft.com/office/drawing/2014/main" id="{DBCE45D1-29BD-4234-B379-B6FA2CCABD0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37BBC2E-D1D2-42C2-BAE6-EE3FAF7338E9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2" name="Flowchart: Connector 241">
                <a:extLst>
                  <a:ext uri="{FF2B5EF4-FFF2-40B4-BE49-F238E27FC236}">
                    <a16:creationId xmlns:a16="http://schemas.microsoft.com/office/drawing/2014/main" id="{CDB80BBD-277A-4CE7-B5B7-FE9F6B97FA5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3" name="Flowchart: Delay 242">
                <a:extLst>
                  <a:ext uri="{FF2B5EF4-FFF2-40B4-BE49-F238E27FC236}">
                    <a16:creationId xmlns:a16="http://schemas.microsoft.com/office/drawing/2014/main" id="{E133E10C-74A9-42D7-A7D5-2A46383442A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4E5740B-A444-4E14-80FC-9FD139DA2F26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0" name="Flowchart: Connector 239">
                <a:extLst>
                  <a:ext uri="{FF2B5EF4-FFF2-40B4-BE49-F238E27FC236}">
                    <a16:creationId xmlns:a16="http://schemas.microsoft.com/office/drawing/2014/main" id="{8BD7A5B4-2E2F-44A8-9DD3-968EC867E01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B3CBABBC-89EA-4A3A-BF1C-EC515543917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C799EE3-5015-4AED-A56D-AB3C057CC982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238" name="Flowchart: Connector 237">
                <a:extLst>
                  <a:ext uri="{FF2B5EF4-FFF2-40B4-BE49-F238E27FC236}">
                    <a16:creationId xmlns:a16="http://schemas.microsoft.com/office/drawing/2014/main" id="{10FA4E4D-9CD2-4A2E-A840-57D28BB7C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2DE7F3F3-B9D6-4F2B-A317-59E25397C84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F6ED28EF-7F53-42A8-ACB3-855736469302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E4D1D165-EE59-484C-B6F5-C955C48F88F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33F458A3-4CB8-4E32-9B74-A14E7AC4C30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F011B63-0D59-47BF-ADFB-C98D3E071CD6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234" name="Flowchart: Connector 233">
                <a:extLst>
                  <a:ext uri="{FF2B5EF4-FFF2-40B4-BE49-F238E27FC236}">
                    <a16:creationId xmlns:a16="http://schemas.microsoft.com/office/drawing/2014/main" id="{703D5ED2-28A9-4882-95F0-65F7076DFB9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967D73D9-5DA0-4966-8FEC-A94187CAD2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F8C5A97-F87D-487A-BE83-C89DEEEBCE14}"/>
              </a:ext>
            </a:extLst>
          </p:cNvPr>
          <p:cNvGrpSpPr/>
          <p:nvPr/>
        </p:nvGrpSpPr>
        <p:grpSpPr>
          <a:xfrm>
            <a:off x="3984112" y="3164085"/>
            <a:ext cx="1020227" cy="695763"/>
            <a:chOff x="1017788" y="3450003"/>
            <a:chExt cx="1020227" cy="695763"/>
          </a:xfrm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C22C5CD-6F40-425C-B70B-6492B51F6851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93D6BB7-FE56-4D1F-AEE1-646C1B8CF2A0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263" name="Flowchart: Connector 262">
                <a:extLst>
                  <a:ext uri="{FF2B5EF4-FFF2-40B4-BE49-F238E27FC236}">
                    <a16:creationId xmlns:a16="http://schemas.microsoft.com/office/drawing/2014/main" id="{9CC5F58E-4D3B-4A3B-9691-A0E1FBE8BC8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4" name="Flowchart: Delay 263">
                <a:extLst>
                  <a:ext uri="{FF2B5EF4-FFF2-40B4-BE49-F238E27FC236}">
                    <a16:creationId xmlns:a16="http://schemas.microsoft.com/office/drawing/2014/main" id="{8C7D0F24-694D-4FB9-BA21-418EC827D55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277B374-2A71-4BB7-9281-1CBE0BCB45B0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61" name="Flowchart: Connector 260">
                <a:extLst>
                  <a:ext uri="{FF2B5EF4-FFF2-40B4-BE49-F238E27FC236}">
                    <a16:creationId xmlns:a16="http://schemas.microsoft.com/office/drawing/2014/main" id="{9F59ACB2-34CA-4F82-A29E-3EAA89A10F5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2" name="Flowchart: Delay 261">
                <a:extLst>
                  <a:ext uri="{FF2B5EF4-FFF2-40B4-BE49-F238E27FC236}">
                    <a16:creationId xmlns:a16="http://schemas.microsoft.com/office/drawing/2014/main" id="{B7EA7080-493B-4C86-AA87-27E04939E3B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2C4CB76-7B2A-408C-9F38-7703AD5CA7C6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9" name="Flowchart: Connector 258">
                <a:extLst>
                  <a:ext uri="{FF2B5EF4-FFF2-40B4-BE49-F238E27FC236}">
                    <a16:creationId xmlns:a16="http://schemas.microsoft.com/office/drawing/2014/main" id="{1D2E5596-7077-4DAA-9BEC-534179764F1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0" name="Flowchart: Delay 259">
                <a:extLst>
                  <a:ext uri="{FF2B5EF4-FFF2-40B4-BE49-F238E27FC236}">
                    <a16:creationId xmlns:a16="http://schemas.microsoft.com/office/drawing/2014/main" id="{B031224F-C2C4-429C-A410-CB51DA65F29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AEFB811-5110-4828-BF28-022286AFE718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7" name="Flowchart: Connector 256">
                <a:extLst>
                  <a:ext uri="{FF2B5EF4-FFF2-40B4-BE49-F238E27FC236}">
                    <a16:creationId xmlns:a16="http://schemas.microsoft.com/office/drawing/2014/main" id="{9FD59D78-DC87-40B3-B65E-F89C5233AE5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8" name="Flowchart: Delay 257">
                <a:extLst>
                  <a:ext uri="{FF2B5EF4-FFF2-40B4-BE49-F238E27FC236}">
                    <a16:creationId xmlns:a16="http://schemas.microsoft.com/office/drawing/2014/main" id="{15233A6D-D0F0-47C7-BCD0-3DAA0CD3847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4ADBC8C-6EAF-41CE-9469-93A1E3661A1D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5" name="Flowchart: Connector 254">
                <a:extLst>
                  <a:ext uri="{FF2B5EF4-FFF2-40B4-BE49-F238E27FC236}">
                    <a16:creationId xmlns:a16="http://schemas.microsoft.com/office/drawing/2014/main" id="{AB6D999B-6DEF-4040-BA43-95D4D8413E9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6" name="Flowchart: Delay 255">
                <a:extLst>
                  <a:ext uri="{FF2B5EF4-FFF2-40B4-BE49-F238E27FC236}">
                    <a16:creationId xmlns:a16="http://schemas.microsoft.com/office/drawing/2014/main" id="{71343900-E597-4353-8B5F-4508637E080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107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33C1697C-1246-485C-8629-1A9FDA2DD586}"/>
              </a:ext>
            </a:extLst>
          </p:cNvPr>
          <p:cNvSpPr txBox="1">
            <a:spLocks/>
          </p:cNvSpPr>
          <p:nvPr/>
        </p:nvSpPr>
        <p:spPr>
          <a:xfrm>
            <a:off x="5743539" y="1785474"/>
            <a:ext cx="4119620" cy="228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Hungry: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Not Hungry: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all: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817520" y="4533103"/>
                <a:ext cx="11376564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e>
                    </m:d>
                    <m:f>
                      <m:f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𝑁𝑜𝑡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𝐻𝑢𝑛𝑔𝑟𝑦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𝑁𝑜𝑡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" y="4533103"/>
                <a:ext cx="11376564" cy="447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Content Placeholder 1">
            <a:extLst>
              <a:ext uri="{FF2B5EF4-FFF2-40B4-BE49-F238E27FC236}">
                <a16:creationId xmlns:a16="http://schemas.microsoft.com/office/drawing/2014/main" id="{8F03C4F7-A8CB-4178-8C61-3AC39CE217A7}"/>
              </a:ext>
            </a:extLst>
          </p:cNvPr>
          <p:cNvSpPr txBox="1">
            <a:spLocks/>
          </p:cNvSpPr>
          <p:nvPr/>
        </p:nvSpPr>
        <p:spPr>
          <a:xfrm>
            <a:off x="9186573" y="1779218"/>
            <a:ext cx="2794063" cy="12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(Hungry) = 0.41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(Not Hungry) = 0.32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/>
              <p:nvPr/>
            </p:nvSpPr>
            <p:spPr>
              <a:xfrm>
                <a:off x="815436" y="5182591"/>
                <a:ext cx="11376564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𝐺𝐼𝑁𝐼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𝐺𝐼𝑁𝐼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𝐻𝑢𝑛𝑔𝑟𝑦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𝐺𝐼𝑁𝐼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𝑁𝑜𝑡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𝐻𝑢𝑛𝑔𝑟𝑦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6" y="5182591"/>
                <a:ext cx="11376564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C1222BC2-49B0-4E21-AACF-A4F39A6A639F}"/>
              </a:ext>
            </a:extLst>
          </p:cNvPr>
          <p:cNvSpPr txBox="1"/>
          <p:nvPr/>
        </p:nvSpPr>
        <p:spPr>
          <a:xfrm>
            <a:off x="2627846" y="2352975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Hungry?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D2A2FDB-16C2-4591-ACC9-F6CDA1F2BA18}"/>
              </a:ext>
            </a:extLst>
          </p:cNvPr>
          <p:cNvCxnSpPr>
            <a:cxnSpLocks/>
          </p:cNvCxnSpPr>
          <p:nvPr/>
        </p:nvCxnSpPr>
        <p:spPr>
          <a:xfrm flipH="1">
            <a:off x="2048290" y="2572800"/>
            <a:ext cx="488885" cy="45904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1D78BCC-DDE1-47A1-A245-2119EA86A031}"/>
              </a:ext>
            </a:extLst>
          </p:cNvPr>
          <p:cNvSpPr txBox="1"/>
          <p:nvPr/>
        </p:nvSpPr>
        <p:spPr>
          <a:xfrm>
            <a:off x="4034936" y="3924965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18DA7C-E1B4-4FF8-A371-B8E2E4D94E81}"/>
              </a:ext>
            </a:extLst>
          </p:cNvPr>
          <p:cNvSpPr txBox="1"/>
          <p:nvPr/>
        </p:nvSpPr>
        <p:spPr>
          <a:xfrm>
            <a:off x="1466752" y="3919453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8CF861D-2FBA-4CBD-9644-97D2DCE6209B}"/>
              </a:ext>
            </a:extLst>
          </p:cNvPr>
          <p:cNvCxnSpPr>
            <a:cxnSpLocks/>
          </p:cNvCxnSpPr>
          <p:nvPr/>
        </p:nvCxnSpPr>
        <p:spPr>
          <a:xfrm>
            <a:off x="3755105" y="2572800"/>
            <a:ext cx="512015" cy="4524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751BA85-E95E-46B2-8F87-2180B8F73F5B}"/>
              </a:ext>
            </a:extLst>
          </p:cNvPr>
          <p:cNvGrpSpPr/>
          <p:nvPr/>
        </p:nvGrpSpPr>
        <p:grpSpPr>
          <a:xfrm>
            <a:off x="2627846" y="1736624"/>
            <a:ext cx="920403" cy="504095"/>
            <a:chOff x="2035741" y="1834371"/>
            <a:chExt cx="2450471" cy="1342097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FDE68A50-FED8-4E1D-BD86-BF349A04F285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46E23E6-9819-4DE2-8A5D-452FC9D6D998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223" name="Flowchart: Connector 222">
                <a:extLst>
                  <a:ext uri="{FF2B5EF4-FFF2-40B4-BE49-F238E27FC236}">
                    <a16:creationId xmlns:a16="http://schemas.microsoft.com/office/drawing/2014/main" id="{B63DCFE8-CA75-4798-961A-0CA2D3192EF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4" name="Flowchart: Delay 223">
                <a:extLst>
                  <a:ext uri="{FF2B5EF4-FFF2-40B4-BE49-F238E27FC236}">
                    <a16:creationId xmlns:a16="http://schemas.microsoft.com/office/drawing/2014/main" id="{2A828A94-EEFA-4028-B56D-63B7ABE1F91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CB0965D-09C6-4D18-B34F-FA8EC15E2BB4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221" name="Flowchart: Connector 220">
                <a:extLst>
                  <a:ext uri="{FF2B5EF4-FFF2-40B4-BE49-F238E27FC236}">
                    <a16:creationId xmlns:a16="http://schemas.microsoft.com/office/drawing/2014/main" id="{DF378CC0-4B2C-4454-8683-15B355C068E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2" name="Flowchart: Delay 221">
                <a:extLst>
                  <a:ext uri="{FF2B5EF4-FFF2-40B4-BE49-F238E27FC236}">
                    <a16:creationId xmlns:a16="http://schemas.microsoft.com/office/drawing/2014/main" id="{1D0F6726-772B-42EE-82D9-84AFB4165E7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A6C93A1-A155-4237-955D-9259BC55C44F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32B87862-769E-40AA-BF84-374F909A18A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0" name="Flowchart: Delay 219">
                <a:extLst>
                  <a:ext uri="{FF2B5EF4-FFF2-40B4-BE49-F238E27FC236}">
                    <a16:creationId xmlns:a16="http://schemas.microsoft.com/office/drawing/2014/main" id="{79B0F329-7B63-4082-A72C-D6A5137AD0D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E36F163-C195-4C28-9D59-CD5F0B990775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676866A6-0AAD-4CE4-8CDC-93E169C3CF2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7" name="Flowchart: Delay 216">
                <a:extLst>
                  <a:ext uri="{FF2B5EF4-FFF2-40B4-BE49-F238E27FC236}">
                    <a16:creationId xmlns:a16="http://schemas.microsoft.com/office/drawing/2014/main" id="{E7D7B414-7871-4FA3-950A-A6FC3D9C7F9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49EC66B-B589-4DDD-B9B6-5BF4776A6D72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209" name="Flowchart: Connector 208">
                <a:extLst>
                  <a:ext uri="{FF2B5EF4-FFF2-40B4-BE49-F238E27FC236}">
                    <a16:creationId xmlns:a16="http://schemas.microsoft.com/office/drawing/2014/main" id="{03CFD962-0F52-46B2-B31E-F5CAB3196A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4" name="Flowchart: Delay 213">
                <a:extLst>
                  <a:ext uri="{FF2B5EF4-FFF2-40B4-BE49-F238E27FC236}">
                    <a16:creationId xmlns:a16="http://schemas.microsoft.com/office/drawing/2014/main" id="{A3054696-7F13-48B1-85C3-64EFC2F7252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F403AD2-3FB2-4B24-A5BA-916DA7C7F174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203" name="Flowchart: Connector 202">
                <a:extLst>
                  <a:ext uri="{FF2B5EF4-FFF2-40B4-BE49-F238E27FC236}">
                    <a16:creationId xmlns:a16="http://schemas.microsoft.com/office/drawing/2014/main" id="{8290ED7D-4EEB-43E3-BDE2-BE197050457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7" name="Flowchart: Delay 206">
                <a:extLst>
                  <a:ext uri="{FF2B5EF4-FFF2-40B4-BE49-F238E27FC236}">
                    <a16:creationId xmlns:a16="http://schemas.microsoft.com/office/drawing/2014/main" id="{AF309385-5F15-4D6C-AFA2-02CEA1C66C9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9D2B54F-FB6E-4562-ABD4-FCC75510CB0E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01" name="Flowchart: Connector 200">
                <a:extLst>
                  <a:ext uri="{FF2B5EF4-FFF2-40B4-BE49-F238E27FC236}">
                    <a16:creationId xmlns:a16="http://schemas.microsoft.com/office/drawing/2014/main" id="{EA31388E-7BF5-4B9F-AB9E-8A9126DCE8F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2" name="Flowchart: Delay 201">
                <a:extLst>
                  <a:ext uri="{FF2B5EF4-FFF2-40B4-BE49-F238E27FC236}">
                    <a16:creationId xmlns:a16="http://schemas.microsoft.com/office/drawing/2014/main" id="{1C30993A-5D6A-4980-B62C-3BCC9EB4AAF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3F43A80-18F6-4E63-B7EC-B2E72BDA5805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7" name="Flowchart: Connector 196">
                <a:extLst>
                  <a:ext uri="{FF2B5EF4-FFF2-40B4-BE49-F238E27FC236}">
                    <a16:creationId xmlns:a16="http://schemas.microsoft.com/office/drawing/2014/main" id="{FF72BD2B-A800-4FD0-BB71-8ECD4513C86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0" name="Flowchart: Delay 199">
                <a:extLst>
                  <a:ext uri="{FF2B5EF4-FFF2-40B4-BE49-F238E27FC236}">
                    <a16:creationId xmlns:a16="http://schemas.microsoft.com/office/drawing/2014/main" id="{DF238923-52D4-46FF-9484-4691DD4EBE6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66BE9B1-400C-4965-988D-676323FB76D4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05FE44BA-A5A2-46F1-9612-0DEF8A54596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6" name="Flowchart: Delay 195">
                <a:extLst>
                  <a:ext uri="{FF2B5EF4-FFF2-40B4-BE49-F238E27FC236}">
                    <a16:creationId xmlns:a16="http://schemas.microsoft.com/office/drawing/2014/main" id="{BE28021A-8D02-4759-990B-F1B0EA7D640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9ACF1AE-7ACF-4BF0-B2F5-A8E4976F4A68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849614D7-A23F-4482-8402-3FA082D58D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94" name="Flowchart: Delay 193">
                <a:extLst>
                  <a:ext uri="{FF2B5EF4-FFF2-40B4-BE49-F238E27FC236}">
                    <a16:creationId xmlns:a16="http://schemas.microsoft.com/office/drawing/2014/main" id="{0C5B39F9-C104-4E45-9975-2059E502E5F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B4454-F442-4133-BD6C-EB7A16124BC2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9D7F4C91-CE60-4CAA-ADE2-464853CFAED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6" name="Flowchart: Delay 185">
                <a:extLst>
                  <a:ext uri="{FF2B5EF4-FFF2-40B4-BE49-F238E27FC236}">
                    <a16:creationId xmlns:a16="http://schemas.microsoft.com/office/drawing/2014/main" id="{8FB85448-6D5D-4572-8AFE-D14817EB4BC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D219D31-1FE9-4FA9-9ACC-9033133AA4AB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0CE2E108-4AD8-4B33-8BD7-8D581407C7D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0" name="Flowchart: Delay 179">
                <a:extLst>
                  <a:ext uri="{FF2B5EF4-FFF2-40B4-BE49-F238E27FC236}">
                    <a16:creationId xmlns:a16="http://schemas.microsoft.com/office/drawing/2014/main" id="{79E27E5A-B128-4F4B-8B42-4FCFC774070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26B23A-0510-42B5-A59A-BF93B6F69E23}"/>
              </a:ext>
            </a:extLst>
          </p:cNvPr>
          <p:cNvGrpSpPr/>
          <p:nvPr/>
        </p:nvGrpSpPr>
        <p:grpSpPr>
          <a:xfrm>
            <a:off x="1316506" y="3151613"/>
            <a:ext cx="1198136" cy="700752"/>
            <a:chOff x="3709113" y="3442415"/>
            <a:chExt cx="1198136" cy="700752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EC7C134E-5B4C-41AB-BB3F-D89B790C68BA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D0F1B72-2F2A-4283-AA41-1DDCDCA47CF1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31974361-A56C-422A-9C5D-A1D95FC348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7" name="Flowchart: Delay 246">
                <a:extLst>
                  <a:ext uri="{FF2B5EF4-FFF2-40B4-BE49-F238E27FC236}">
                    <a16:creationId xmlns:a16="http://schemas.microsoft.com/office/drawing/2014/main" id="{EE7707FB-9136-40E7-9B6F-9D6713102E2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C1B6A69-4424-4548-8408-0E802FEE3687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244" name="Flowchart: Connector 243">
                <a:extLst>
                  <a:ext uri="{FF2B5EF4-FFF2-40B4-BE49-F238E27FC236}">
                    <a16:creationId xmlns:a16="http://schemas.microsoft.com/office/drawing/2014/main" id="{89E89D2A-FB3C-4EF7-8B7D-BF43E2C05F1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5" name="Flowchart: Delay 244">
                <a:extLst>
                  <a:ext uri="{FF2B5EF4-FFF2-40B4-BE49-F238E27FC236}">
                    <a16:creationId xmlns:a16="http://schemas.microsoft.com/office/drawing/2014/main" id="{DBCE45D1-29BD-4234-B379-B6FA2CCABD0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37BBC2E-D1D2-42C2-BAE6-EE3FAF7338E9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2" name="Flowchart: Connector 241">
                <a:extLst>
                  <a:ext uri="{FF2B5EF4-FFF2-40B4-BE49-F238E27FC236}">
                    <a16:creationId xmlns:a16="http://schemas.microsoft.com/office/drawing/2014/main" id="{CDB80BBD-277A-4CE7-B5B7-FE9F6B97FA5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3" name="Flowchart: Delay 242">
                <a:extLst>
                  <a:ext uri="{FF2B5EF4-FFF2-40B4-BE49-F238E27FC236}">
                    <a16:creationId xmlns:a16="http://schemas.microsoft.com/office/drawing/2014/main" id="{E133E10C-74A9-42D7-A7D5-2A46383442A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4E5740B-A444-4E14-80FC-9FD139DA2F26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0" name="Flowchart: Connector 239">
                <a:extLst>
                  <a:ext uri="{FF2B5EF4-FFF2-40B4-BE49-F238E27FC236}">
                    <a16:creationId xmlns:a16="http://schemas.microsoft.com/office/drawing/2014/main" id="{8BD7A5B4-2E2F-44A8-9DD3-968EC867E01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B3CBABBC-89EA-4A3A-BF1C-EC515543917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C799EE3-5015-4AED-A56D-AB3C057CC982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238" name="Flowchart: Connector 237">
                <a:extLst>
                  <a:ext uri="{FF2B5EF4-FFF2-40B4-BE49-F238E27FC236}">
                    <a16:creationId xmlns:a16="http://schemas.microsoft.com/office/drawing/2014/main" id="{10FA4E4D-9CD2-4A2E-A840-57D28BB7C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2DE7F3F3-B9D6-4F2B-A317-59E25397C84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F6ED28EF-7F53-42A8-ACB3-855736469302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E4D1D165-EE59-484C-B6F5-C955C48F88F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33F458A3-4CB8-4E32-9B74-A14E7AC4C30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F011B63-0D59-47BF-ADFB-C98D3E071CD6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234" name="Flowchart: Connector 233">
                <a:extLst>
                  <a:ext uri="{FF2B5EF4-FFF2-40B4-BE49-F238E27FC236}">
                    <a16:creationId xmlns:a16="http://schemas.microsoft.com/office/drawing/2014/main" id="{703D5ED2-28A9-4882-95F0-65F7076DFB9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967D73D9-5DA0-4966-8FEC-A94187CAD2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F8C5A97-F87D-487A-BE83-C89DEEEBCE14}"/>
              </a:ext>
            </a:extLst>
          </p:cNvPr>
          <p:cNvGrpSpPr/>
          <p:nvPr/>
        </p:nvGrpSpPr>
        <p:grpSpPr>
          <a:xfrm>
            <a:off x="3984112" y="3164085"/>
            <a:ext cx="1020227" cy="695763"/>
            <a:chOff x="1017788" y="3450003"/>
            <a:chExt cx="1020227" cy="695763"/>
          </a:xfrm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C22C5CD-6F40-425C-B70B-6492B51F6851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93D6BB7-FE56-4D1F-AEE1-646C1B8CF2A0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263" name="Flowchart: Connector 262">
                <a:extLst>
                  <a:ext uri="{FF2B5EF4-FFF2-40B4-BE49-F238E27FC236}">
                    <a16:creationId xmlns:a16="http://schemas.microsoft.com/office/drawing/2014/main" id="{9CC5F58E-4D3B-4A3B-9691-A0E1FBE8BC8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4" name="Flowchart: Delay 263">
                <a:extLst>
                  <a:ext uri="{FF2B5EF4-FFF2-40B4-BE49-F238E27FC236}">
                    <a16:creationId xmlns:a16="http://schemas.microsoft.com/office/drawing/2014/main" id="{8C7D0F24-694D-4FB9-BA21-418EC827D55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277B374-2A71-4BB7-9281-1CBE0BCB45B0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61" name="Flowchart: Connector 260">
                <a:extLst>
                  <a:ext uri="{FF2B5EF4-FFF2-40B4-BE49-F238E27FC236}">
                    <a16:creationId xmlns:a16="http://schemas.microsoft.com/office/drawing/2014/main" id="{9F59ACB2-34CA-4F82-A29E-3EAA89A10F5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2" name="Flowchart: Delay 261">
                <a:extLst>
                  <a:ext uri="{FF2B5EF4-FFF2-40B4-BE49-F238E27FC236}">
                    <a16:creationId xmlns:a16="http://schemas.microsoft.com/office/drawing/2014/main" id="{B7EA7080-493B-4C86-AA87-27E04939E3B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2C4CB76-7B2A-408C-9F38-7703AD5CA7C6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9" name="Flowchart: Connector 258">
                <a:extLst>
                  <a:ext uri="{FF2B5EF4-FFF2-40B4-BE49-F238E27FC236}">
                    <a16:creationId xmlns:a16="http://schemas.microsoft.com/office/drawing/2014/main" id="{1D2E5596-7077-4DAA-9BEC-534179764F1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0" name="Flowchart: Delay 259">
                <a:extLst>
                  <a:ext uri="{FF2B5EF4-FFF2-40B4-BE49-F238E27FC236}">
                    <a16:creationId xmlns:a16="http://schemas.microsoft.com/office/drawing/2014/main" id="{B031224F-C2C4-429C-A410-CB51DA65F29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AEFB811-5110-4828-BF28-022286AFE718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7" name="Flowchart: Connector 256">
                <a:extLst>
                  <a:ext uri="{FF2B5EF4-FFF2-40B4-BE49-F238E27FC236}">
                    <a16:creationId xmlns:a16="http://schemas.microsoft.com/office/drawing/2014/main" id="{9FD59D78-DC87-40B3-B65E-F89C5233AE5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8" name="Flowchart: Delay 257">
                <a:extLst>
                  <a:ext uri="{FF2B5EF4-FFF2-40B4-BE49-F238E27FC236}">
                    <a16:creationId xmlns:a16="http://schemas.microsoft.com/office/drawing/2014/main" id="{15233A6D-D0F0-47C7-BCD0-3DAA0CD3847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4ADBC8C-6EAF-41CE-9469-93A1E3661A1D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5" name="Flowchart: Connector 254">
                <a:extLst>
                  <a:ext uri="{FF2B5EF4-FFF2-40B4-BE49-F238E27FC236}">
                    <a16:creationId xmlns:a16="http://schemas.microsoft.com/office/drawing/2014/main" id="{AB6D999B-6DEF-4040-BA43-95D4D8413E9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6" name="Flowchart: Delay 255">
                <a:extLst>
                  <a:ext uri="{FF2B5EF4-FFF2-40B4-BE49-F238E27FC236}">
                    <a16:creationId xmlns:a16="http://schemas.microsoft.com/office/drawing/2014/main" id="{71343900-E597-4353-8B5F-4508637E080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066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33C1697C-1246-485C-8629-1A9FDA2DD586}"/>
              </a:ext>
            </a:extLst>
          </p:cNvPr>
          <p:cNvSpPr txBox="1">
            <a:spLocks/>
          </p:cNvSpPr>
          <p:nvPr/>
        </p:nvSpPr>
        <p:spPr>
          <a:xfrm>
            <a:off x="5743539" y="1785474"/>
            <a:ext cx="4119620" cy="228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Hungry: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Not Hungry: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in all: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/>
              <p:nvPr/>
            </p:nvSpPr>
            <p:spPr>
              <a:xfrm>
                <a:off x="817520" y="4533103"/>
                <a:ext cx="11376564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𝐺𝐼𝑁𝐼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d>
                      <m:d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e>
                    </m:d>
                    <m:f>
                      <m:fPr>
                        <m:ctrlP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num>
                      <m:den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𝐺𝐼𝑁𝐼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𝑁𝑜𝑡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P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𝐻𝑢𝑛𝑔𝑟𝑦</m:t>
                    </m:r>
                    <m:r>
                      <a:rPr lang="en-PH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𝑁𝑜𝑡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𝐻𝑢𝑛𝑔𝑟𝑦</m:t>
                        </m:r>
                      </m:num>
                      <m:den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den>
                    </m:f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81C235-D8B9-4A50-9EBA-697FE6AE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" y="4533103"/>
                <a:ext cx="11376564" cy="447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Content Placeholder 1">
            <a:extLst>
              <a:ext uri="{FF2B5EF4-FFF2-40B4-BE49-F238E27FC236}">
                <a16:creationId xmlns:a16="http://schemas.microsoft.com/office/drawing/2014/main" id="{8F03C4F7-A8CB-4178-8C61-3AC39CE217A7}"/>
              </a:ext>
            </a:extLst>
          </p:cNvPr>
          <p:cNvSpPr txBox="1">
            <a:spLocks/>
          </p:cNvSpPr>
          <p:nvPr/>
        </p:nvSpPr>
        <p:spPr>
          <a:xfrm>
            <a:off x="9186573" y="1779218"/>
            <a:ext cx="2794063" cy="12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(Hungry) = 0.41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GINI (Not Hungry) = 0.32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/>
              <p:nvPr/>
            </p:nvSpPr>
            <p:spPr>
              <a:xfrm>
                <a:off x="815436" y="5182591"/>
                <a:ext cx="11376564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𝐺𝐼𝑁𝐼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𝐺𝐼𝑁𝐼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𝐻𝑢𝑛𝑔𝑟𝑦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𝐺𝐼𝑁𝐼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𝑁𝑜𝑡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𝐻𝑢𝑛𝑔𝑟𝑦</m:t>
                      </m:r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E3D386C-9E87-4AF6-AC16-E0D08204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6" y="5182591"/>
                <a:ext cx="11376564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94AC0E0-9582-4E0B-87AA-6FA5FBC1A0CB}"/>
                  </a:ext>
                </a:extLst>
              </p:cNvPr>
              <p:cNvSpPr txBox="1"/>
              <p:nvPr/>
            </p:nvSpPr>
            <p:spPr>
              <a:xfrm>
                <a:off x="815436" y="5924925"/>
                <a:ext cx="11376564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𝐺𝐼𝑁𝐼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=0.41</m:t>
                      </m:r>
                      <m:d>
                        <m:dPr>
                          <m:ctrlPr>
                            <a:rPr lang="en-P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+0.32</m:t>
                      </m:r>
                      <m:d>
                        <m:dPr>
                          <m:ctrlPr>
                            <a:rPr lang="en-PH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P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0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  <m:r>
                        <a:rPr lang="en-PH" sz="2000" b="0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94AC0E0-9582-4E0B-87AA-6FA5FBC1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6" y="5924925"/>
                <a:ext cx="11376564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C1222BC2-49B0-4E21-AACF-A4F39A6A639F}"/>
              </a:ext>
            </a:extLst>
          </p:cNvPr>
          <p:cNvSpPr txBox="1"/>
          <p:nvPr/>
        </p:nvSpPr>
        <p:spPr>
          <a:xfrm>
            <a:off x="2627846" y="2352975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Hungry?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D2A2FDB-16C2-4591-ACC9-F6CDA1F2BA18}"/>
              </a:ext>
            </a:extLst>
          </p:cNvPr>
          <p:cNvCxnSpPr>
            <a:cxnSpLocks/>
          </p:cNvCxnSpPr>
          <p:nvPr/>
        </p:nvCxnSpPr>
        <p:spPr>
          <a:xfrm flipH="1">
            <a:off x="2048290" y="2572800"/>
            <a:ext cx="488885" cy="45904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1D78BCC-DDE1-47A1-A245-2119EA86A031}"/>
              </a:ext>
            </a:extLst>
          </p:cNvPr>
          <p:cNvSpPr txBox="1"/>
          <p:nvPr/>
        </p:nvSpPr>
        <p:spPr>
          <a:xfrm>
            <a:off x="4034936" y="3924965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18DA7C-E1B4-4FF8-A371-B8E2E4D94E81}"/>
              </a:ext>
            </a:extLst>
          </p:cNvPr>
          <p:cNvSpPr txBox="1"/>
          <p:nvPr/>
        </p:nvSpPr>
        <p:spPr>
          <a:xfrm>
            <a:off x="1466752" y="3919453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8CF861D-2FBA-4CBD-9644-97D2DCE6209B}"/>
              </a:ext>
            </a:extLst>
          </p:cNvPr>
          <p:cNvCxnSpPr>
            <a:cxnSpLocks/>
          </p:cNvCxnSpPr>
          <p:nvPr/>
        </p:nvCxnSpPr>
        <p:spPr>
          <a:xfrm>
            <a:off x="3755105" y="2572800"/>
            <a:ext cx="512015" cy="4524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751BA85-E95E-46B2-8F87-2180B8F73F5B}"/>
              </a:ext>
            </a:extLst>
          </p:cNvPr>
          <p:cNvGrpSpPr/>
          <p:nvPr/>
        </p:nvGrpSpPr>
        <p:grpSpPr>
          <a:xfrm>
            <a:off x="2627846" y="1736624"/>
            <a:ext cx="920403" cy="504095"/>
            <a:chOff x="2035741" y="1834371"/>
            <a:chExt cx="2450471" cy="1342097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FDE68A50-FED8-4E1D-BD86-BF349A04F285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46E23E6-9819-4DE2-8A5D-452FC9D6D998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223" name="Flowchart: Connector 222">
                <a:extLst>
                  <a:ext uri="{FF2B5EF4-FFF2-40B4-BE49-F238E27FC236}">
                    <a16:creationId xmlns:a16="http://schemas.microsoft.com/office/drawing/2014/main" id="{B63DCFE8-CA75-4798-961A-0CA2D3192EF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4" name="Flowchart: Delay 223">
                <a:extLst>
                  <a:ext uri="{FF2B5EF4-FFF2-40B4-BE49-F238E27FC236}">
                    <a16:creationId xmlns:a16="http://schemas.microsoft.com/office/drawing/2014/main" id="{2A828A94-EEFA-4028-B56D-63B7ABE1F91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CB0965D-09C6-4D18-B34F-FA8EC15E2BB4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221" name="Flowchart: Connector 220">
                <a:extLst>
                  <a:ext uri="{FF2B5EF4-FFF2-40B4-BE49-F238E27FC236}">
                    <a16:creationId xmlns:a16="http://schemas.microsoft.com/office/drawing/2014/main" id="{DF378CC0-4B2C-4454-8683-15B355C068E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2" name="Flowchart: Delay 221">
                <a:extLst>
                  <a:ext uri="{FF2B5EF4-FFF2-40B4-BE49-F238E27FC236}">
                    <a16:creationId xmlns:a16="http://schemas.microsoft.com/office/drawing/2014/main" id="{1D0F6726-772B-42EE-82D9-84AFB4165E7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A6C93A1-A155-4237-955D-9259BC55C44F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219" name="Flowchart: Connector 218">
                <a:extLst>
                  <a:ext uri="{FF2B5EF4-FFF2-40B4-BE49-F238E27FC236}">
                    <a16:creationId xmlns:a16="http://schemas.microsoft.com/office/drawing/2014/main" id="{32B87862-769E-40AA-BF84-374F909A18A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0" name="Flowchart: Delay 219">
                <a:extLst>
                  <a:ext uri="{FF2B5EF4-FFF2-40B4-BE49-F238E27FC236}">
                    <a16:creationId xmlns:a16="http://schemas.microsoft.com/office/drawing/2014/main" id="{79B0F329-7B63-4082-A72C-D6A5137AD0D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E36F163-C195-4C28-9D59-CD5F0B990775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216" name="Flowchart: Connector 215">
                <a:extLst>
                  <a:ext uri="{FF2B5EF4-FFF2-40B4-BE49-F238E27FC236}">
                    <a16:creationId xmlns:a16="http://schemas.microsoft.com/office/drawing/2014/main" id="{676866A6-0AAD-4CE4-8CDC-93E169C3CF2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7" name="Flowchart: Delay 216">
                <a:extLst>
                  <a:ext uri="{FF2B5EF4-FFF2-40B4-BE49-F238E27FC236}">
                    <a16:creationId xmlns:a16="http://schemas.microsoft.com/office/drawing/2014/main" id="{E7D7B414-7871-4FA3-950A-A6FC3D9C7F9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49EC66B-B589-4DDD-B9B6-5BF4776A6D72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209" name="Flowchart: Connector 208">
                <a:extLst>
                  <a:ext uri="{FF2B5EF4-FFF2-40B4-BE49-F238E27FC236}">
                    <a16:creationId xmlns:a16="http://schemas.microsoft.com/office/drawing/2014/main" id="{03CFD962-0F52-46B2-B31E-F5CAB3196A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4" name="Flowchart: Delay 213">
                <a:extLst>
                  <a:ext uri="{FF2B5EF4-FFF2-40B4-BE49-F238E27FC236}">
                    <a16:creationId xmlns:a16="http://schemas.microsoft.com/office/drawing/2014/main" id="{A3054696-7F13-48B1-85C3-64EFC2F7252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F403AD2-3FB2-4B24-A5BA-916DA7C7F174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203" name="Flowchart: Connector 202">
                <a:extLst>
                  <a:ext uri="{FF2B5EF4-FFF2-40B4-BE49-F238E27FC236}">
                    <a16:creationId xmlns:a16="http://schemas.microsoft.com/office/drawing/2014/main" id="{8290ED7D-4EEB-43E3-BDE2-BE197050457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7" name="Flowchart: Delay 206">
                <a:extLst>
                  <a:ext uri="{FF2B5EF4-FFF2-40B4-BE49-F238E27FC236}">
                    <a16:creationId xmlns:a16="http://schemas.microsoft.com/office/drawing/2014/main" id="{AF309385-5F15-4D6C-AFA2-02CEA1C66C9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9D2B54F-FB6E-4562-ABD4-FCC75510CB0E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01" name="Flowchart: Connector 200">
                <a:extLst>
                  <a:ext uri="{FF2B5EF4-FFF2-40B4-BE49-F238E27FC236}">
                    <a16:creationId xmlns:a16="http://schemas.microsoft.com/office/drawing/2014/main" id="{EA31388E-7BF5-4B9F-AB9E-8A9126DCE8F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2" name="Flowchart: Delay 201">
                <a:extLst>
                  <a:ext uri="{FF2B5EF4-FFF2-40B4-BE49-F238E27FC236}">
                    <a16:creationId xmlns:a16="http://schemas.microsoft.com/office/drawing/2014/main" id="{1C30993A-5D6A-4980-B62C-3BCC9EB4AAF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3F43A80-18F6-4E63-B7EC-B2E72BDA5805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7" name="Flowchart: Connector 196">
                <a:extLst>
                  <a:ext uri="{FF2B5EF4-FFF2-40B4-BE49-F238E27FC236}">
                    <a16:creationId xmlns:a16="http://schemas.microsoft.com/office/drawing/2014/main" id="{FF72BD2B-A800-4FD0-BB71-8ECD4513C86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0" name="Flowchart: Delay 199">
                <a:extLst>
                  <a:ext uri="{FF2B5EF4-FFF2-40B4-BE49-F238E27FC236}">
                    <a16:creationId xmlns:a16="http://schemas.microsoft.com/office/drawing/2014/main" id="{DF238923-52D4-46FF-9484-4691DD4EBE6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66BE9B1-400C-4965-988D-676323FB76D4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05FE44BA-A5A2-46F1-9612-0DEF8A54596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6" name="Flowchart: Delay 195">
                <a:extLst>
                  <a:ext uri="{FF2B5EF4-FFF2-40B4-BE49-F238E27FC236}">
                    <a16:creationId xmlns:a16="http://schemas.microsoft.com/office/drawing/2014/main" id="{BE28021A-8D02-4759-990B-F1B0EA7D640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9ACF1AE-7ACF-4BF0-B2F5-A8E4976F4A68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849614D7-A23F-4482-8402-3FA082D58D8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94" name="Flowchart: Delay 193">
                <a:extLst>
                  <a:ext uri="{FF2B5EF4-FFF2-40B4-BE49-F238E27FC236}">
                    <a16:creationId xmlns:a16="http://schemas.microsoft.com/office/drawing/2014/main" id="{0C5B39F9-C104-4E45-9975-2059E502E5F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B4454-F442-4133-BD6C-EB7A16124BC2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9D7F4C91-CE60-4CAA-ADE2-464853CFAED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6" name="Flowchart: Delay 185">
                <a:extLst>
                  <a:ext uri="{FF2B5EF4-FFF2-40B4-BE49-F238E27FC236}">
                    <a16:creationId xmlns:a16="http://schemas.microsoft.com/office/drawing/2014/main" id="{8FB85448-6D5D-4572-8AFE-D14817EB4BC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D219D31-1FE9-4FA9-9ACC-9033133AA4AB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0CE2E108-4AD8-4B33-8BD7-8D581407C7D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0" name="Flowchart: Delay 179">
                <a:extLst>
                  <a:ext uri="{FF2B5EF4-FFF2-40B4-BE49-F238E27FC236}">
                    <a16:creationId xmlns:a16="http://schemas.microsoft.com/office/drawing/2014/main" id="{79E27E5A-B128-4F4B-8B42-4FCFC774070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26B23A-0510-42B5-A59A-BF93B6F69E23}"/>
              </a:ext>
            </a:extLst>
          </p:cNvPr>
          <p:cNvGrpSpPr/>
          <p:nvPr/>
        </p:nvGrpSpPr>
        <p:grpSpPr>
          <a:xfrm>
            <a:off x="1316506" y="3151613"/>
            <a:ext cx="1198136" cy="700752"/>
            <a:chOff x="3709113" y="3442415"/>
            <a:chExt cx="1198136" cy="700752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EC7C134E-5B4C-41AB-BB3F-D89B790C68BA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D0F1B72-2F2A-4283-AA41-1DDCDCA47CF1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246" name="Flowchart: Connector 245">
                <a:extLst>
                  <a:ext uri="{FF2B5EF4-FFF2-40B4-BE49-F238E27FC236}">
                    <a16:creationId xmlns:a16="http://schemas.microsoft.com/office/drawing/2014/main" id="{31974361-A56C-422A-9C5D-A1D95FC348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7" name="Flowchart: Delay 246">
                <a:extLst>
                  <a:ext uri="{FF2B5EF4-FFF2-40B4-BE49-F238E27FC236}">
                    <a16:creationId xmlns:a16="http://schemas.microsoft.com/office/drawing/2014/main" id="{EE7707FB-9136-40E7-9B6F-9D6713102E2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C1B6A69-4424-4548-8408-0E802FEE3687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244" name="Flowchart: Connector 243">
                <a:extLst>
                  <a:ext uri="{FF2B5EF4-FFF2-40B4-BE49-F238E27FC236}">
                    <a16:creationId xmlns:a16="http://schemas.microsoft.com/office/drawing/2014/main" id="{89E89D2A-FB3C-4EF7-8B7D-BF43E2C05F1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5" name="Flowchart: Delay 244">
                <a:extLst>
                  <a:ext uri="{FF2B5EF4-FFF2-40B4-BE49-F238E27FC236}">
                    <a16:creationId xmlns:a16="http://schemas.microsoft.com/office/drawing/2014/main" id="{DBCE45D1-29BD-4234-B379-B6FA2CCABD0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37BBC2E-D1D2-42C2-BAE6-EE3FAF7338E9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2" name="Flowchart: Connector 241">
                <a:extLst>
                  <a:ext uri="{FF2B5EF4-FFF2-40B4-BE49-F238E27FC236}">
                    <a16:creationId xmlns:a16="http://schemas.microsoft.com/office/drawing/2014/main" id="{CDB80BBD-277A-4CE7-B5B7-FE9F6B97FA5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3" name="Flowchart: Delay 242">
                <a:extLst>
                  <a:ext uri="{FF2B5EF4-FFF2-40B4-BE49-F238E27FC236}">
                    <a16:creationId xmlns:a16="http://schemas.microsoft.com/office/drawing/2014/main" id="{E133E10C-74A9-42D7-A7D5-2A46383442A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4E5740B-A444-4E14-80FC-9FD139DA2F26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40" name="Flowchart: Connector 239">
                <a:extLst>
                  <a:ext uri="{FF2B5EF4-FFF2-40B4-BE49-F238E27FC236}">
                    <a16:creationId xmlns:a16="http://schemas.microsoft.com/office/drawing/2014/main" id="{8BD7A5B4-2E2F-44A8-9DD3-968EC867E01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B3CBABBC-89EA-4A3A-BF1C-EC515543917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C799EE3-5015-4AED-A56D-AB3C057CC982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238" name="Flowchart: Connector 237">
                <a:extLst>
                  <a:ext uri="{FF2B5EF4-FFF2-40B4-BE49-F238E27FC236}">
                    <a16:creationId xmlns:a16="http://schemas.microsoft.com/office/drawing/2014/main" id="{10FA4E4D-9CD2-4A2E-A840-57D28BB7C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2DE7F3F3-B9D6-4F2B-A317-59E25397C84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F6ED28EF-7F53-42A8-ACB3-855736469302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E4D1D165-EE59-484C-B6F5-C955C48F88F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33F458A3-4CB8-4E32-9B74-A14E7AC4C30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F011B63-0D59-47BF-ADFB-C98D3E071CD6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234" name="Flowchart: Connector 233">
                <a:extLst>
                  <a:ext uri="{FF2B5EF4-FFF2-40B4-BE49-F238E27FC236}">
                    <a16:creationId xmlns:a16="http://schemas.microsoft.com/office/drawing/2014/main" id="{703D5ED2-28A9-4882-95F0-65F7076DFB9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967D73D9-5DA0-4966-8FEC-A94187CAD2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F8C5A97-F87D-487A-BE83-C89DEEEBCE14}"/>
              </a:ext>
            </a:extLst>
          </p:cNvPr>
          <p:cNvGrpSpPr/>
          <p:nvPr/>
        </p:nvGrpSpPr>
        <p:grpSpPr>
          <a:xfrm>
            <a:off x="3984112" y="3164085"/>
            <a:ext cx="1020227" cy="695763"/>
            <a:chOff x="1017788" y="3450003"/>
            <a:chExt cx="1020227" cy="695763"/>
          </a:xfrm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C22C5CD-6F40-425C-B70B-6492B51F6851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93D6BB7-FE56-4D1F-AEE1-646C1B8CF2A0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263" name="Flowchart: Connector 262">
                <a:extLst>
                  <a:ext uri="{FF2B5EF4-FFF2-40B4-BE49-F238E27FC236}">
                    <a16:creationId xmlns:a16="http://schemas.microsoft.com/office/drawing/2014/main" id="{9CC5F58E-4D3B-4A3B-9691-A0E1FBE8BC8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4" name="Flowchart: Delay 263">
                <a:extLst>
                  <a:ext uri="{FF2B5EF4-FFF2-40B4-BE49-F238E27FC236}">
                    <a16:creationId xmlns:a16="http://schemas.microsoft.com/office/drawing/2014/main" id="{8C7D0F24-694D-4FB9-BA21-418EC827D55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277B374-2A71-4BB7-9281-1CBE0BCB45B0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61" name="Flowchart: Connector 260">
                <a:extLst>
                  <a:ext uri="{FF2B5EF4-FFF2-40B4-BE49-F238E27FC236}">
                    <a16:creationId xmlns:a16="http://schemas.microsoft.com/office/drawing/2014/main" id="{9F59ACB2-34CA-4F82-A29E-3EAA89A10F5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2" name="Flowchart: Delay 261">
                <a:extLst>
                  <a:ext uri="{FF2B5EF4-FFF2-40B4-BE49-F238E27FC236}">
                    <a16:creationId xmlns:a16="http://schemas.microsoft.com/office/drawing/2014/main" id="{B7EA7080-493B-4C86-AA87-27E04939E3B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2C4CB76-7B2A-408C-9F38-7703AD5CA7C6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9" name="Flowchart: Connector 258">
                <a:extLst>
                  <a:ext uri="{FF2B5EF4-FFF2-40B4-BE49-F238E27FC236}">
                    <a16:creationId xmlns:a16="http://schemas.microsoft.com/office/drawing/2014/main" id="{1D2E5596-7077-4DAA-9BEC-534179764F1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0" name="Flowchart: Delay 259">
                <a:extLst>
                  <a:ext uri="{FF2B5EF4-FFF2-40B4-BE49-F238E27FC236}">
                    <a16:creationId xmlns:a16="http://schemas.microsoft.com/office/drawing/2014/main" id="{B031224F-C2C4-429C-A410-CB51DA65F29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AEFB811-5110-4828-BF28-022286AFE718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7" name="Flowchart: Connector 256">
                <a:extLst>
                  <a:ext uri="{FF2B5EF4-FFF2-40B4-BE49-F238E27FC236}">
                    <a16:creationId xmlns:a16="http://schemas.microsoft.com/office/drawing/2014/main" id="{9FD59D78-DC87-40B3-B65E-F89C5233AE5F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8" name="Flowchart: Delay 257">
                <a:extLst>
                  <a:ext uri="{FF2B5EF4-FFF2-40B4-BE49-F238E27FC236}">
                    <a16:creationId xmlns:a16="http://schemas.microsoft.com/office/drawing/2014/main" id="{15233A6D-D0F0-47C7-BCD0-3DAA0CD3847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4ADBC8C-6EAF-41CE-9469-93A1E3661A1D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255" name="Flowchart: Connector 254">
                <a:extLst>
                  <a:ext uri="{FF2B5EF4-FFF2-40B4-BE49-F238E27FC236}">
                    <a16:creationId xmlns:a16="http://schemas.microsoft.com/office/drawing/2014/main" id="{AB6D999B-6DEF-4040-BA43-95D4D8413E9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6" name="Flowchart: Delay 255">
                <a:extLst>
                  <a:ext uri="{FF2B5EF4-FFF2-40B4-BE49-F238E27FC236}">
                    <a16:creationId xmlns:a16="http://schemas.microsoft.com/office/drawing/2014/main" id="{71343900-E597-4353-8B5F-4508637E080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704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GINI Index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Content Placeholder 1">
            <a:extLst>
              <a:ext uri="{FF2B5EF4-FFF2-40B4-BE49-F238E27FC236}">
                <a16:creationId xmlns:a16="http://schemas.microsoft.com/office/drawing/2014/main" id="{1C564471-4D30-4AE6-B6E1-D1FA33ECA397}"/>
              </a:ext>
            </a:extLst>
          </p:cNvPr>
          <p:cNvSpPr txBox="1">
            <a:spLocks/>
          </p:cNvSpPr>
          <p:nvPr/>
        </p:nvSpPr>
        <p:spPr>
          <a:xfrm>
            <a:off x="5532766" y="1667621"/>
            <a:ext cx="6447870" cy="46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 to use?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feature, compute Gini index for each of its categories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for the weighted average of the feature’s Gini indices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the feature with smallest (weighted average) Gini index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PH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0" name="Content Placeholder 1">
            <a:extLst>
              <a:ext uri="{FF2B5EF4-FFF2-40B4-BE49-F238E27FC236}">
                <a16:creationId xmlns:a16="http://schemas.microsoft.com/office/drawing/2014/main" id="{2273E466-D87C-4C18-9293-5D94EE6617D2}"/>
              </a:ext>
            </a:extLst>
          </p:cNvPr>
          <p:cNvSpPr txBox="1">
            <a:spLocks/>
          </p:cNvSpPr>
          <p:nvPr/>
        </p:nvSpPr>
        <p:spPr>
          <a:xfrm>
            <a:off x="569312" y="4873721"/>
            <a:ext cx="4130824" cy="16335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GINI for Patrons: 0.28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Hungry: 0.37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Type: 0.5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Fri/Sat: 0.49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257143" y="258619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Hungry?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2E13D5-1590-4457-9DF3-9572280980F4}"/>
              </a:ext>
            </a:extLst>
          </p:cNvPr>
          <p:cNvCxnSpPr>
            <a:cxnSpLocks/>
          </p:cNvCxnSpPr>
          <p:nvPr/>
        </p:nvCxnSpPr>
        <p:spPr>
          <a:xfrm flipH="1">
            <a:off x="1677587" y="2806023"/>
            <a:ext cx="488885" cy="45904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4832CBB-CACC-4E9C-83AA-A6E67CA07F78}"/>
              </a:ext>
            </a:extLst>
          </p:cNvPr>
          <p:cNvSpPr txBox="1"/>
          <p:nvPr/>
        </p:nvSpPr>
        <p:spPr>
          <a:xfrm>
            <a:off x="3664233" y="4158188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8942BF5-B7AB-4BA8-AD7C-33CC588A8E47}"/>
              </a:ext>
            </a:extLst>
          </p:cNvPr>
          <p:cNvSpPr txBox="1"/>
          <p:nvPr/>
        </p:nvSpPr>
        <p:spPr>
          <a:xfrm>
            <a:off x="1096049" y="4152676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682956D-F3D6-4BB7-9C00-548018C1F39A}"/>
              </a:ext>
            </a:extLst>
          </p:cNvPr>
          <p:cNvCxnSpPr>
            <a:cxnSpLocks/>
          </p:cNvCxnSpPr>
          <p:nvPr/>
        </p:nvCxnSpPr>
        <p:spPr>
          <a:xfrm>
            <a:off x="3384402" y="2806023"/>
            <a:ext cx="512015" cy="4524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5C82EB-5ACD-49CF-9F10-EBD3286434C7}"/>
              </a:ext>
            </a:extLst>
          </p:cNvPr>
          <p:cNvGrpSpPr/>
          <p:nvPr/>
        </p:nvGrpSpPr>
        <p:grpSpPr>
          <a:xfrm>
            <a:off x="2257143" y="1969847"/>
            <a:ext cx="920403" cy="504095"/>
            <a:chOff x="2035741" y="1834371"/>
            <a:chExt cx="2450471" cy="1342097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0908CF-17CE-47B3-BC34-4998104E9B89}"/>
                </a:ext>
              </a:extLst>
            </p:cNvPr>
            <p:cNvSpPr/>
            <p:nvPr/>
          </p:nvSpPr>
          <p:spPr>
            <a:xfrm>
              <a:off x="2035741" y="1834371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3A7EA77-706C-444B-8D65-00F8CCF1B7C1}"/>
                </a:ext>
              </a:extLst>
            </p:cNvPr>
            <p:cNvGrpSpPr/>
            <p:nvPr/>
          </p:nvGrpSpPr>
          <p:grpSpPr>
            <a:xfrm>
              <a:off x="2298378" y="2011835"/>
              <a:ext cx="260037" cy="370281"/>
              <a:chOff x="6495440" y="4464452"/>
              <a:chExt cx="1108182" cy="1578001"/>
            </a:xfrm>
          </p:grpSpPr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8C66555-14AC-466A-A07D-35FDFE01230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Flowchart: Delay 138">
                <a:extLst>
                  <a:ext uri="{FF2B5EF4-FFF2-40B4-BE49-F238E27FC236}">
                    <a16:creationId xmlns:a16="http://schemas.microsoft.com/office/drawing/2014/main" id="{CD4C6981-1343-47EA-8F56-16A351AF60F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079BD0-2196-4EEC-80D5-DB438586F7C7}"/>
                </a:ext>
              </a:extLst>
            </p:cNvPr>
            <p:cNvGrpSpPr/>
            <p:nvPr/>
          </p:nvGrpSpPr>
          <p:grpSpPr>
            <a:xfrm>
              <a:off x="2638041" y="2011836"/>
              <a:ext cx="260037" cy="370281"/>
              <a:chOff x="6495440" y="4464452"/>
              <a:chExt cx="1108182" cy="1578001"/>
            </a:xfrm>
          </p:grpSpPr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2FEBD0FF-8B3E-48B6-8BC2-A6DB953551D9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7" name="Flowchart: Delay 136">
                <a:extLst>
                  <a:ext uri="{FF2B5EF4-FFF2-40B4-BE49-F238E27FC236}">
                    <a16:creationId xmlns:a16="http://schemas.microsoft.com/office/drawing/2014/main" id="{E941BE30-5A48-4A69-904F-BDF7D85A888A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08CD789-5C82-41BC-ACC0-69DD37791DEC}"/>
                </a:ext>
              </a:extLst>
            </p:cNvPr>
            <p:cNvGrpSpPr/>
            <p:nvPr/>
          </p:nvGrpSpPr>
          <p:grpSpPr>
            <a:xfrm>
              <a:off x="2976226" y="2011838"/>
              <a:ext cx="260037" cy="370281"/>
              <a:chOff x="6495434" y="4464452"/>
              <a:chExt cx="1108181" cy="1577998"/>
            </a:xfrm>
          </p:grpSpPr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A6850B2B-B7CE-46B5-B489-A03BE942ABC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5" name="Flowchart: Delay 134">
                <a:extLst>
                  <a:ext uri="{FF2B5EF4-FFF2-40B4-BE49-F238E27FC236}">
                    <a16:creationId xmlns:a16="http://schemas.microsoft.com/office/drawing/2014/main" id="{8FE655E9-BB54-4201-9564-94DD27D1672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C922B52-E6B6-4408-B43D-0B15898E77A4}"/>
                </a:ext>
              </a:extLst>
            </p:cNvPr>
            <p:cNvGrpSpPr/>
            <p:nvPr/>
          </p:nvGrpSpPr>
          <p:grpSpPr>
            <a:xfrm>
              <a:off x="3309555" y="2014165"/>
              <a:ext cx="260037" cy="370281"/>
              <a:chOff x="6495440" y="4464452"/>
              <a:chExt cx="1108182" cy="1578001"/>
            </a:xfrm>
          </p:grpSpPr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0B735D3-8E38-4A99-A25A-0925E02DECB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1" name="Flowchart: Delay 130">
                <a:extLst>
                  <a:ext uri="{FF2B5EF4-FFF2-40B4-BE49-F238E27FC236}">
                    <a16:creationId xmlns:a16="http://schemas.microsoft.com/office/drawing/2014/main" id="{1B7084BC-776F-4282-AD78-D6323A3D9C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C0E208-32A3-4AB3-BEC8-1E9AD2662990}"/>
                </a:ext>
              </a:extLst>
            </p:cNvPr>
            <p:cNvGrpSpPr/>
            <p:nvPr/>
          </p:nvGrpSpPr>
          <p:grpSpPr>
            <a:xfrm>
              <a:off x="3649218" y="2014168"/>
              <a:ext cx="260037" cy="370281"/>
              <a:chOff x="6495434" y="4464452"/>
              <a:chExt cx="1108181" cy="1577998"/>
            </a:xfrm>
          </p:grpSpPr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FE3DE012-127A-4828-B015-CD3DC67CA5B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6" name="Flowchart: Delay 125">
                <a:extLst>
                  <a:ext uri="{FF2B5EF4-FFF2-40B4-BE49-F238E27FC236}">
                    <a16:creationId xmlns:a16="http://schemas.microsoft.com/office/drawing/2014/main" id="{95961F6F-673C-408E-9F86-1ABA61AC79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7D63A24-3E64-43B6-B579-D8AFF6E53F1C}"/>
                </a:ext>
              </a:extLst>
            </p:cNvPr>
            <p:cNvGrpSpPr/>
            <p:nvPr/>
          </p:nvGrpSpPr>
          <p:grpSpPr>
            <a:xfrm>
              <a:off x="3987403" y="2014166"/>
              <a:ext cx="260037" cy="370281"/>
              <a:chOff x="6495440" y="4464452"/>
              <a:chExt cx="1108182" cy="1578001"/>
            </a:xfrm>
          </p:grpSpPr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8012E7B8-ED09-4AFD-880B-2E352E0DDA1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4" name="Flowchart: Delay 123">
                <a:extLst>
                  <a:ext uri="{FF2B5EF4-FFF2-40B4-BE49-F238E27FC236}">
                    <a16:creationId xmlns:a16="http://schemas.microsoft.com/office/drawing/2014/main" id="{B792D0FF-F420-4A42-A71A-9FA9AC50A69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CA80126-8AC8-4CEC-8C3C-23E66AD54960}"/>
                </a:ext>
              </a:extLst>
            </p:cNvPr>
            <p:cNvGrpSpPr/>
            <p:nvPr/>
          </p:nvGrpSpPr>
          <p:grpSpPr>
            <a:xfrm>
              <a:off x="2298378" y="253013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B0034F01-9797-4BF0-8E2B-4774B453021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2" name="Flowchart: Delay 121">
                <a:extLst>
                  <a:ext uri="{FF2B5EF4-FFF2-40B4-BE49-F238E27FC236}">
                    <a16:creationId xmlns:a16="http://schemas.microsoft.com/office/drawing/2014/main" id="{A57CA66B-4142-4EAD-B94A-09ECB6A4AA6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13AB9C2-A4F9-4F89-8101-E6959117A043}"/>
                </a:ext>
              </a:extLst>
            </p:cNvPr>
            <p:cNvGrpSpPr/>
            <p:nvPr/>
          </p:nvGrpSpPr>
          <p:grpSpPr>
            <a:xfrm>
              <a:off x="2638041" y="253013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9088F9C1-97ED-42BB-B700-BC8D2941CB9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0" name="Flowchart: Delay 119">
                <a:extLst>
                  <a:ext uri="{FF2B5EF4-FFF2-40B4-BE49-F238E27FC236}">
                    <a16:creationId xmlns:a16="http://schemas.microsoft.com/office/drawing/2014/main" id="{67B175EE-22F3-4251-A729-026B647D495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60CEB3-FB56-42F2-B350-D707BF74F4D5}"/>
                </a:ext>
              </a:extLst>
            </p:cNvPr>
            <p:cNvGrpSpPr/>
            <p:nvPr/>
          </p:nvGrpSpPr>
          <p:grpSpPr>
            <a:xfrm>
              <a:off x="2976226" y="2530137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BF5E5CED-BB01-448A-852B-9AFCF118EE2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8" name="Flowchart: Delay 117">
                <a:extLst>
                  <a:ext uri="{FF2B5EF4-FFF2-40B4-BE49-F238E27FC236}">
                    <a16:creationId xmlns:a16="http://schemas.microsoft.com/office/drawing/2014/main" id="{2BBECD92-1E21-4FE6-BE2A-82BC0C7B649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92F7104-A97B-4600-85DD-2D9A7CA5031C}"/>
                </a:ext>
              </a:extLst>
            </p:cNvPr>
            <p:cNvGrpSpPr/>
            <p:nvPr/>
          </p:nvGrpSpPr>
          <p:grpSpPr>
            <a:xfrm>
              <a:off x="3309555" y="2532464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B0C167E4-E2DD-4AE2-BEF4-3EC193DA67C6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6" name="Flowchart: Delay 115">
                <a:extLst>
                  <a:ext uri="{FF2B5EF4-FFF2-40B4-BE49-F238E27FC236}">
                    <a16:creationId xmlns:a16="http://schemas.microsoft.com/office/drawing/2014/main" id="{A05F727A-9ABC-420F-89D9-9292418941F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3DB52C4-26B5-4327-8220-CE66B152813A}"/>
                </a:ext>
              </a:extLst>
            </p:cNvPr>
            <p:cNvGrpSpPr/>
            <p:nvPr/>
          </p:nvGrpSpPr>
          <p:grpSpPr>
            <a:xfrm>
              <a:off x="3649218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F196C945-2212-4374-8F7D-36E021CE200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4" name="Flowchart: Delay 113">
                <a:extLst>
                  <a:ext uri="{FF2B5EF4-FFF2-40B4-BE49-F238E27FC236}">
                    <a16:creationId xmlns:a16="http://schemas.microsoft.com/office/drawing/2014/main" id="{ADBE73FE-BAD6-43F5-B008-139046F98EA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0553A9C-CB1E-4704-A916-3489ED2DDA3F}"/>
                </a:ext>
              </a:extLst>
            </p:cNvPr>
            <p:cNvGrpSpPr/>
            <p:nvPr/>
          </p:nvGrpSpPr>
          <p:grpSpPr>
            <a:xfrm>
              <a:off x="3987403" y="253246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3126B31F-5AF6-465E-B10D-BDC49134AA0C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2" name="Flowchart: Delay 111">
                <a:extLst>
                  <a:ext uri="{FF2B5EF4-FFF2-40B4-BE49-F238E27FC236}">
                    <a16:creationId xmlns:a16="http://schemas.microsoft.com/office/drawing/2014/main" id="{1A3C9B5F-ECBE-4EBB-8BD2-6F13438870E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577EE0-4BC3-4143-B28E-AED7C9400C8A}"/>
              </a:ext>
            </a:extLst>
          </p:cNvPr>
          <p:cNvGrpSpPr/>
          <p:nvPr/>
        </p:nvGrpSpPr>
        <p:grpSpPr>
          <a:xfrm>
            <a:off x="945803" y="3384836"/>
            <a:ext cx="1198136" cy="700752"/>
            <a:chOff x="3709113" y="3442415"/>
            <a:chExt cx="1198136" cy="700752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983459BC-922D-4838-82C6-E9182FAE8676}"/>
                </a:ext>
              </a:extLst>
            </p:cNvPr>
            <p:cNvSpPr/>
            <p:nvPr/>
          </p:nvSpPr>
          <p:spPr>
            <a:xfrm>
              <a:off x="3709113" y="3442415"/>
              <a:ext cx="1198136" cy="7007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5E3A7-9BAA-42E2-BC08-B21B45624968}"/>
                </a:ext>
              </a:extLst>
            </p:cNvPr>
            <p:cNvGrpSpPr/>
            <p:nvPr/>
          </p:nvGrpSpPr>
          <p:grpSpPr>
            <a:xfrm>
              <a:off x="3863244" y="3545270"/>
              <a:ext cx="148760" cy="211827"/>
              <a:chOff x="6495434" y="4464452"/>
              <a:chExt cx="1108181" cy="1577998"/>
            </a:xfrm>
          </p:grpSpPr>
          <p:sp>
            <p:nvSpPr>
              <p:cNvPr id="198" name="Flowchart: Connector 197">
                <a:extLst>
                  <a:ext uri="{FF2B5EF4-FFF2-40B4-BE49-F238E27FC236}">
                    <a16:creationId xmlns:a16="http://schemas.microsoft.com/office/drawing/2014/main" id="{C1A30D14-1082-4B70-811A-CA78A253807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9" name="Flowchart: Delay 198">
                <a:extLst>
                  <a:ext uri="{FF2B5EF4-FFF2-40B4-BE49-F238E27FC236}">
                    <a16:creationId xmlns:a16="http://schemas.microsoft.com/office/drawing/2014/main" id="{83D113F0-E491-41B8-8CA5-F24863D330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DCB7CE0-6AFD-4181-B8E2-C33B40F07604}"/>
                </a:ext>
              </a:extLst>
            </p:cNvPr>
            <p:cNvGrpSpPr/>
            <p:nvPr/>
          </p:nvGrpSpPr>
          <p:grpSpPr>
            <a:xfrm>
              <a:off x="4054688" y="3545270"/>
              <a:ext cx="148760" cy="211827"/>
              <a:chOff x="6495440" y="4464452"/>
              <a:chExt cx="1108182" cy="1578001"/>
            </a:xfrm>
          </p:grpSpPr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322212A7-D561-4CCD-BA63-62C6C3464E6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3" name="Flowchart: Delay 192">
                <a:extLst>
                  <a:ext uri="{FF2B5EF4-FFF2-40B4-BE49-F238E27FC236}">
                    <a16:creationId xmlns:a16="http://schemas.microsoft.com/office/drawing/2014/main" id="{9B50107E-3C17-4545-A3C3-7422563626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CA66A41-9D4A-4929-890E-CCDDCA715762}"/>
                </a:ext>
              </a:extLst>
            </p:cNvPr>
            <p:cNvGrpSpPr/>
            <p:nvPr/>
          </p:nvGrpSpPr>
          <p:grpSpPr>
            <a:xfrm>
              <a:off x="3859359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0615ADB7-7D97-441E-AA89-6E020DB7D66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1" name="Flowchart: Delay 190">
                <a:extLst>
                  <a:ext uri="{FF2B5EF4-FFF2-40B4-BE49-F238E27FC236}">
                    <a16:creationId xmlns:a16="http://schemas.microsoft.com/office/drawing/2014/main" id="{5F0AE1D1-E508-4725-832F-C780EE21E43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E141DDA-9A10-4889-B383-7471FA0ED9CA}"/>
                </a:ext>
              </a:extLst>
            </p:cNvPr>
            <p:cNvGrpSpPr/>
            <p:nvPr/>
          </p:nvGrpSpPr>
          <p:grpSpPr>
            <a:xfrm>
              <a:off x="4053670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D203BD49-39FD-467C-9057-4BA88B6C41D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9" name="Flowchart: Delay 188">
                <a:extLst>
                  <a:ext uri="{FF2B5EF4-FFF2-40B4-BE49-F238E27FC236}">
                    <a16:creationId xmlns:a16="http://schemas.microsoft.com/office/drawing/2014/main" id="{66BDC8CE-6726-40D4-B81B-1F38D6696CF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F90C314-50BE-4CDD-A67F-6F2A0A76DC80}"/>
                </a:ext>
              </a:extLst>
            </p:cNvPr>
            <p:cNvGrpSpPr/>
            <p:nvPr/>
          </p:nvGrpSpPr>
          <p:grpSpPr>
            <a:xfrm>
              <a:off x="4249453" y="3538869"/>
              <a:ext cx="148760" cy="211827"/>
              <a:chOff x="6495434" y="4464452"/>
              <a:chExt cx="1108181" cy="1577998"/>
            </a:xfrm>
          </p:grpSpPr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A19F6DC6-E363-4E4B-B2CC-7434919F036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4" name="Flowchart: Delay 143">
                <a:extLst>
                  <a:ext uri="{FF2B5EF4-FFF2-40B4-BE49-F238E27FC236}">
                    <a16:creationId xmlns:a16="http://schemas.microsoft.com/office/drawing/2014/main" id="{21E16E8C-D51A-48CD-97B2-2EDE7B3020B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D8D5725-FE7B-4DA7-9A74-B3BCD2021898}"/>
                </a:ext>
              </a:extLst>
            </p:cNvPr>
            <p:cNvGrpSpPr/>
            <p:nvPr/>
          </p:nvGrpSpPr>
          <p:grpSpPr>
            <a:xfrm>
              <a:off x="4440897" y="3538869"/>
              <a:ext cx="148760" cy="211827"/>
              <a:chOff x="6495440" y="4464452"/>
              <a:chExt cx="1108182" cy="1578001"/>
            </a:xfrm>
          </p:grpSpPr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97524B09-A6DC-4897-AEE7-E0D08B0A0C5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7" name="Flowchart: Delay 146">
                <a:extLst>
                  <a:ext uri="{FF2B5EF4-FFF2-40B4-BE49-F238E27FC236}">
                    <a16:creationId xmlns:a16="http://schemas.microsoft.com/office/drawing/2014/main" id="{27BA5108-6212-4509-9F00-F45F5331894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A63FD83-774C-4069-A871-F52488421B1F}"/>
                </a:ext>
              </a:extLst>
            </p:cNvPr>
            <p:cNvGrpSpPr/>
            <p:nvPr/>
          </p:nvGrpSpPr>
          <p:grpSpPr>
            <a:xfrm>
              <a:off x="4621887" y="3545270"/>
              <a:ext cx="148760" cy="211827"/>
              <a:chOff x="6495434" y="4464452"/>
              <a:chExt cx="1108181" cy="1577998"/>
            </a:xfrm>
          </p:grpSpPr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E83F6B3-A352-4AFD-AED1-4CF13E6FE22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0" name="Flowchart: Delay 149">
                <a:extLst>
                  <a:ext uri="{FF2B5EF4-FFF2-40B4-BE49-F238E27FC236}">
                    <a16:creationId xmlns:a16="http://schemas.microsoft.com/office/drawing/2014/main" id="{A376461E-B9FF-4E01-A308-AD6EB1CFDBD0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CD343D-3283-46C6-99D1-076E9C9FCB5C}"/>
              </a:ext>
            </a:extLst>
          </p:cNvPr>
          <p:cNvGrpSpPr/>
          <p:nvPr/>
        </p:nvGrpSpPr>
        <p:grpSpPr>
          <a:xfrm>
            <a:off x="3613409" y="3397308"/>
            <a:ext cx="1020227" cy="695763"/>
            <a:chOff x="1017788" y="3450003"/>
            <a:chExt cx="1020227" cy="695763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CA85EE5-B2F4-4E11-AAFD-6AA6E8B09B76}"/>
                </a:ext>
              </a:extLst>
            </p:cNvPr>
            <p:cNvSpPr/>
            <p:nvPr/>
          </p:nvSpPr>
          <p:spPr>
            <a:xfrm>
              <a:off x="1017788" y="3450003"/>
              <a:ext cx="1020227" cy="6957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9617A81-230A-4DDA-A542-886624F0C92A}"/>
                </a:ext>
              </a:extLst>
            </p:cNvPr>
            <p:cNvGrpSpPr/>
            <p:nvPr/>
          </p:nvGrpSpPr>
          <p:grpSpPr>
            <a:xfrm>
              <a:off x="1171921" y="3539055"/>
              <a:ext cx="148760" cy="211827"/>
              <a:chOff x="6495434" y="4464452"/>
              <a:chExt cx="1108181" cy="1577998"/>
            </a:xfrm>
          </p:grpSpPr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D0A33B0C-80C8-4AC6-A3D0-40F81EB0C8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4" name="Flowchart: Delay 163">
                <a:extLst>
                  <a:ext uri="{FF2B5EF4-FFF2-40B4-BE49-F238E27FC236}">
                    <a16:creationId xmlns:a16="http://schemas.microsoft.com/office/drawing/2014/main" id="{83EC7639-1228-48E2-B3E7-339904333F8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D661FA5-69A7-42B8-BB37-D0BC461A2E1F}"/>
                </a:ext>
              </a:extLst>
            </p:cNvPr>
            <p:cNvGrpSpPr/>
            <p:nvPr/>
          </p:nvGrpSpPr>
          <p:grpSpPr>
            <a:xfrm>
              <a:off x="1171922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F5157EC5-694B-4DE9-B9F0-A20149BC445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5" name="Flowchart: Delay 184">
                <a:extLst>
                  <a:ext uri="{FF2B5EF4-FFF2-40B4-BE49-F238E27FC236}">
                    <a16:creationId xmlns:a16="http://schemas.microsoft.com/office/drawing/2014/main" id="{AA3F6D97-99F0-4B7A-82CE-5F0B0DA75F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21810CC-BAF0-4CCC-9821-B1C5DCB7819A}"/>
                </a:ext>
              </a:extLst>
            </p:cNvPr>
            <p:cNvGrpSpPr/>
            <p:nvPr/>
          </p:nvGrpSpPr>
          <p:grpSpPr>
            <a:xfrm>
              <a:off x="1366233" y="3840441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1860A7C0-C07B-41C4-B6E0-36692C8878C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3" name="Flowchart: Delay 182">
                <a:extLst>
                  <a:ext uri="{FF2B5EF4-FFF2-40B4-BE49-F238E27FC236}">
                    <a16:creationId xmlns:a16="http://schemas.microsoft.com/office/drawing/2014/main" id="{AF996586-7E59-4CF1-95E5-95D457C27FD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213536C-C071-4B1D-8A14-4425324B7914}"/>
                </a:ext>
              </a:extLst>
            </p:cNvPr>
            <p:cNvGrpSpPr/>
            <p:nvPr/>
          </p:nvGrpSpPr>
          <p:grpSpPr>
            <a:xfrm>
              <a:off x="1574019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B2738B19-E49A-47B3-8E71-DF89CE17F09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3" name="Flowchart: Delay 152">
                <a:extLst>
                  <a:ext uri="{FF2B5EF4-FFF2-40B4-BE49-F238E27FC236}">
                    <a16:creationId xmlns:a16="http://schemas.microsoft.com/office/drawing/2014/main" id="{0984070C-0E03-4752-8E38-FD1CCA23743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75234C2-B51A-4C28-A02F-956829BCDEA7}"/>
                </a:ext>
              </a:extLst>
            </p:cNvPr>
            <p:cNvGrpSpPr/>
            <p:nvPr/>
          </p:nvGrpSpPr>
          <p:grpSpPr>
            <a:xfrm>
              <a:off x="1768330" y="3842113"/>
              <a:ext cx="148760" cy="211827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20CACB6C-D284-48F5-A3CD-AE1032D4790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0" name="Flowchart: Delay 159">
                <a:extLst>
                  <a:ext uri="{FF2B5EF4-FFF2-40B4-BE49-F238E27FC236}">
                    <a16:creationId xmlns:a16="http://schemas.microsoft.com/office/drawing/2014/main" id="{F1444EB4-9919-4C28-A6C4-A36B762A598D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4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Tree: Example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1" name="Content Placeholder 1">
            <a:extLst>
              <a:ext uri="{FF2B5EF4-FFF2-40B4-BE49-F238E27FC236}">
                <a16:creationId xmlns:a16="http://schemas.microsoft.com/office/drawing/2014/main" id="{1C564471-4D30-4AE6-B6E1-D1FA33ECA397}"/>
              </a:ext>
            </a:extLst>
          </p:cNvPr>
          <p:cNvSpPr txBox="1">
            <a:spLocks/>
          </p:cNvSpPr>
          <p:nvPr/>
        </p:nvSpPr>
        <p:spPr>
          <a:xfrm>
            <a:off x="518984" y="1859150"/>
            <a:ext cx="4930903" cy="2132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Restaurant 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The feature Patrons is used as the root node because it has the smallest GINI index</a:t>
            </a:r>
          </a:p>
          <a:p>
            <a:pPr marL="0" indent="0">
              <a:lnSpc>
                <a:spcPct val="150000"/>
              </a:lnSpc>
              <a:buNone/>
            </a:pP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PH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0621A02-7834-47BE-A04B-6A7D20B7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46" y="2339371"/>
            <a:ext cx="5963482" cy="3639058"/>
          </a:xfrm>
          <a:prstGeom prst="rect">
            <a:avLst/>
          </a:prstGeom>
        </p:spPr>
      </p:pic>
      <p:sp>
        <p:nvSpPr>
          <p:cNvPr id="89" name="Content Placeholder 1">
            <a:extLst>
              <a:ext uri="{FF2B5EF4-FFF2-40B4-BE49-F238E27FC236}">
                <a16:creationId xmlns:a16="http://schemas.microsoft.com/office/drawing/2014/main" id="{BE3F2FA3-D7AD-4BAD-B234-B1A1C7A1764A}"/>
              </a:ext>
            </a:extLst>
          </p:cNvPr>
          <p:cNvSpPr txBox="1">
            <a:spLocks/>
          </p:cNvSpPr>
          <p:nvPr/>
        </p:nvSpPr>
        <p:spPr>
          <a:xfrm>
            <a:off x="1483712" y="4158900"/>
            <a:ext cx="4130824" cy="203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Patrons: </a:t>
            </a:r>
            <a:r>
              <a:rPr lang="en-PH" sz="2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Hungry: 0.37</a:t>
            </a:r>
          </a:p>
          <a:p>
            <a:pPr marL="0" indent="0"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Type: 0.5</a:t>
            </a:r>
          </a:p>
          <a:p>
            <a:pPr marL="0" indent="0">
              <a:buNone/>
            </a:pPr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GINI for Fri/Sat: 0.49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25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11364" y="191365"/>
            <a:ext cx="11769271" cy="8061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1831456" y="3093702"/>
            <a:ext cx="2533135" cy="23946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DECISION TREE MODEL</a:t>
            </a:r>
          </a:p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(TRAINED)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5065920" y="3826829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INDUCE A DECISION TREE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8044249" y="2967287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7405817" y="3764298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8690920" y="3767388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C4CE83-1DA7-4BED-B6BC-917062357A9B}"/>
              </a:ext>
            </a:extLst>
          </p:cNvPr>
          <p:cNvSpPr/>
          <p:nvPr/>
        </p:nvSpPr>
        <p:spPr>
          <a:xfrm>
            <a:off x="8105208" y="4573706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1E01CB-72D3-4B1A-A318-79FCAC3CF81C}"/>
              </a:ext>
            </a:extLst>
          </p:cNvPr>
          <p:cNvSpPr/>
          <p:nvPr/>
        </p:nvSpPr>
        <p:spPr>
          <a:xfrm>
            <a:off x="9390311" y="4576796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8044249" y="3487694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8607393" y="3487694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737672-1667-47A0-8661-461E3E95C9B8}"/>
              </a:ext>
            </a:extLst>
          </p:cNvPr>
          <p:cNvCxnSpPr/>
          <p:nvPr/>
        </p:nvCxnSpPr>
        <p:spPr>
          <a:xfrm flipH="1">
            <a:off x="8743640" y="4262268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CDF26-3638-4886-90BA-26D9EABA5DD6}"/>
              </a:ext>
            </a:extLst>
          </p:cNvPr>
          <p:cNvCxnSpPr>
            <a:cxnSpLocks/>
          </p:cNvCxnSpPr>
          <p:nvPr/>
        </p:nvCxnSpPr>
        <p:spPr>
          <a:xfrm>
            <a:off x="9306784" y="4262268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14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3445050" y="3499327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BRANCHING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1513276" y="3036905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874844" y="4154110"/>
            <a:ext cx="785566" cy="46171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2159947" y="4157201"/>
            <a:ext cx="785566" cy="46171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1513276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2076420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4AC6CBC-2D24-4840-A277-62A4B61E17C9}"/>
              </a:ext>
            </a:extLst>
          </p:cNvPr>
          <p:cNvSpPr txBox="1"/>
          <p:nvPr/>
        </p:nvSpPr>
        <p:spPr>
          <a:xfrm>
            <a:off x="3983132" y="5537993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FIND FEATURE WITH THE SMALLEST GINI SCORE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C6B71ED-DE4E-4803-BFB0-1EA3AB5189A9}"/>
              </a:ext>
            </a:extLst>
          </p:cNvPr>
          <p:cNvSpPr/>
          <p:nvPr/>
        </p:nvSpPr>
        <p:spPr>
          <a:xfrm>
            <a:off x="7321952" y="3474425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A4155F-469C-4EA2-9D39-A7FB391E96D2}"/>
              </a:ext>
            </a:extLst>
          </p:cNvPr>
          <p:cNvSpPr txBox="1"/>
          <p:nvPr/>
        </p:nvSpPr>
        <p:spPr>
          <a:xfrm>
            <a:off x="8251918" y="5537994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SPLIT/BRANCH ACCORDING TO THAT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9094C-1525-4E88-97D5-24E53D238D86}"/>
              </a:ext>
            </a:extLst>
          </p:cNvPr>
          <p:cNvSpPr txBox="1"/>
          <p:nvPr/>
        </p:nvSpPr>
        <p:spPr>
          <a:xfrm>
            <a:off x="1331841" y="349822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?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BC1B8511-D532-432F-B16D-16804D78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51809"/>
              </p:ext>
            </p:extLst>
          </p:nvPr>
        </p:nvGraphicFramePr>
        <p:xfrm>
          <a:off x="4749438" y="2787050"/>
          <a:ext cx="1901003" cy="22064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54548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1046455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</a:tblGrid>
              <a:tr h="44129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</a:t>
                      </a:r>
                    </a:p>
                  </a:txBody>
                  <a:tcPr marL="88432" marR="88432" marT="44215" marB="442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GINI Score</a:t>
                      </a:r>
                    </a:p>
                  </a:txBody>
                  <a:tcPr marL="88432" marR="88432" marT="44215" marB="442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Patrons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0.28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Hungry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0.50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r>
                        <a:rPr lang="en-PH" sz="12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Friday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0.49</a:t>
                      </a:r>
                    </a:p>
                  </a:txBody>
                  <a:tcPr marL="88432" marR="88432" marT="44215" marB="4421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54E3CB-5823-425B-BA42-3C79D224388E}"/>
              </a:ext>
            </a:extLst>
          </p:cNvPr>
          <p:cNvSpPr/>
          <p:nvPr/>
        </p:nvSpPr>
        <p:spPr>
          <a:xfrm>
            <a:off x="9575943" y="3036905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3FE8C2-2EE3-4440-9155-4F98D897A97C}"/>
              </a:ext>
            </a:extLst>
          </p:cNvPr>
          <p:cNvSpPr/>
          <p:nvPr/>
        </p:nvSpPr>
        <p:spPr>
          <a:xfrm>
            <a:off x="8526820" y="4258713"/>
            <a:ext cx="785566" cy="4617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7B5429-361D-45F9-967D-EDC87B01C108}"/>
              </a:ext>
            </a:extLst>
          </p:cNvPr>
          <p:cNvSpPr/>
          <p:nvPr/>
        </p:nvSpPr>
        <p:spPr>
          <a:xfrm>
            <a:off x="10584018" y="4258713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E6F844-0F20-4BF7-8029-5860B50BD6F7}"/>
              </a:ext>
            </a:extLst>
          </p:cNvPr>
          <p:cNvCxnSpPr/>
          <p:nvPr/>
        </p:nvCxnSpPr>
        <p:spPr>
          <a:xfrm flipH="1">
            <a:off x="9165252" y="3870901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AFD44C-654D-426E-9C2E-61CD4FA49DC3}"/>
              </a:ext>
            </a:extLst>
          </p:cNvPr>
          <p:cNvCxnSpPr>
            <a:cxnSpLocks/>
          </p:cNvCxnSpPr>
          <p:nvPr/>
        </p:nvCxnSpPr>
        <p:spPr>
          <a:xfrm>
            <a:off x="10500491" y="3867810"/>
            <a:ext cx="147134" cy="2179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59445-6377-4CDB-96FB-8BEC3184EE29}"/>
              </a:ext>
            </a:extLst>
          </p:cNvPr>
          <p:cNvSpPr txBox="1"/>
          <p:nvPr/>
        </p:nvSpPr>
        <p:spPr>
          <a:xfrm>
            <a:off x="9394508" y="349822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Patrons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9FBCC3-6CF7-4844-AA51-548CD38AF5E0}"/>
              </a:ext>
            </a:extLst>
          </p:cNvPr>
          <p:cNvSpPr/>
          <p:nvPr/>
        </p:nvSpPr>
        <p:spPr>
          <a:xfrm>
            <a:off x="9575943" y="4273674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17D7E-A258-4245-96E7-FE06AEE7CEED}"/>
              </a:ext>
            </a:extLst>
          </p:cNvPr>
          <p:cNvCxnSpPr>
            <a:cxnSpLocks/>
          </p:cNvCxnSpPr>
          <p:nvPr/>
        </p:nvCxnSpPr>
        <p:spPr>
          <a:xfrm>
            <a:off x="9968726" y="3904625"/>
            <a:ext cx="0" cy="28655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49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3445050" y="3499327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GINI INDEX FOR A FEATURE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1513276" y="3357100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874844" y="4154110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2159947" y="4157201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1513276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2076420" y="3877507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7242B-26BB-438D-90B6-0FFF2F493A24}"/>
              </a:ext>
            </a:extLst>
          </p:cNvPr>
          <p:cNvSpPr txBox="1"/>
          <p:nvPr/>
        </p:nvSpPr>
        <p:spPr>
          <a:xfrm>
            <a:off x="459764" y="5087045"/>
            <a:ext cx="289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PICK A FEATURE AND SPLIT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AC6CBC-2D24-4840-A277-62A4B61E17C9}"/>
              </a:ext>
            </a:extLst>
          </p:cNvPr>
          <p:cNvSpPr txBox="1"/>
          <p:nvPr/>
        </p:nvSpPr>
        <p:spPr>
          <a:xfrm>
            <a:off x="4100245" y="4951120"/>
            <a:ext cx="34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COMPUTE GINI INDEX FOR EACH NODE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F378B35-85A2-41B7-9A26-C9C3437F4D7A}"/>
              </a:ext>
            </a:extLst>
          </p:cNvPr>
          <p:cNvSpPr/>
          <p:nvPr/>
        </p:nvSpPr>
        <p:spPr>
          <a:xfrm>
            <a:off x="4810897" y="3384434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15EFC0F-AAFC-47CB-BA35-91D2AB59B982}"/>
              </a:ext>
            </a:extLst>
          </p:cNvPr>
          <p:cNvSpPr/>
          <p:nvPr/>
        </p:nvSpPr>
        <p:spPr>
          <a:xfrm>
            <a:off x="4810897" y="4050396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212CF7-3475-438E-8DEC-5A9D1854F80B}"/>
              </a:ext>
            </a:extLst>
          </p:cNvPr>
          <p:cNvSpPr txBox="1"/>
          <p:nvPr/>
        </p:nvSpPr>
        <p:spPr>
          <a:xfrm>
            <a:off x="5809854" y="3429000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GINI(a)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F09196-7C70-49CD-8ED9-52476D2E5227}"/>
              </a:ext>
            </a:extLst>
          </p:cNvPr>
          <p:cNvSpPr txBox="1"/>
          <p:nvPr/>
        </p:nvSpPr>
        <p:spPr>
          <a:xfrm>
            <a:off x="5809854" y="4108002"/>
            <a:ext cx="11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ambria Math" panose="02040503050406030204" pitchFamily="18" charset="0"/>
                <a:ea typeface="Cambria Math" panose="02040503050406030204" pitchFamily="18" charset="0"/>
              </a:rPr>
              <a:t>GINI(b)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C6B71ED-DE4E-4803-BFB0-1EA3AB5189A9}"/>
              </a:ext>
            </a:extLst>
          </p:cNvPr>
          <p:cNvSpPr/>
          <p:nvPr/>
        </p:nvSpPr>
        <p:spPr>
          <a:xfrm>
            <a:off x="7321952" y="3474425"/>
            <a:ext cx="655195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A4155F-469C-4EA2-9D39-A7FB391E96D2}"/>
              </a:ext>
            </a:extLst>
          </p:cNvPr>
          <p:cNvSpPr txBox="1"/>
          <p:nvPr/>
        </p:nvSpPr>
        <p:spPr>
          <a:xfrm>
            <a:off x="8201942" y="4951120"/>
            <a:ext cx="343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GET THE 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5310C3-8E89-46FA-93C6-4B1D9C212AB5}"/>
                  </a:ext>
                </a:extLst>
              </p:cNvPr>
              <p:cNvSpPr txBox="1"/>
              <p:nvPr/>
            </p:nvSpPr>
            <p:spPr>
              <a:xfrm>
                <a:off x="8340810" y="3690845"/>
                <a:ext cx="3528222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𝐺𝐼𝑁𝐼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 #</m:t>
                            </m:r>
                          </m:den>
                        </m:f>
                      </m:e>
                    </m:d>
                  </m:oMath>
                </a14:m>
                <a:r>
                  <a:rPr lang="en-PH" dirty="0"/>
                  <a:t> +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𝐺𝐼𝑁𝐼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PH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 #</m:t>
                            </m:r>
                          </m:den>
                        </m:f>
                      </m:e>
                    </m:d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5310C3-8E89-46FA-93C6-4B1D9C21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810" y="3690845"/>
                <a:ext cx="3528222" cy="414537"/>
              </a:xfrm>
              <a:prstGeom prst="rect">
                <a:avLst/>
              </a:prstGeom>
              <a:blipFill>
                <a:blip r:embed="rId3"/>
                <a:stretch>
                  <a:fillRect l="-2245" t="-1471" b="-191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Restaurant Example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4" y="1387680"/>
            <a:ext cx="11769271" cy="50254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“Are they willing to wait for a table in a restaurant?”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Label: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Will Wait: Yes/No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Features Used For the tree: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Patrons (None/Some/Full)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Hunger (Yes/No)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Type (French/Italian/Thai/Burger)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Friday (Yes/No)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09022E-6724-4C7F-A11E-E113E69A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99" y="2567204"/>
            <a:ext cx="596348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Tree: Example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4" y="1387681"/>
            <a:ext cx="11769271" cy="12776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“Are they willing to wait for a table in a restaurant?”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AD38A-B319-4093-BB05-72087334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99" y="2567204"/>
            <a:ext cx="5963482" cy="363905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F1D631F-7CAC-4ABC-ACE6-AA90D447C97A}"/>
              </a:ext>
            </a:extLst>
          </p:cNvPr>
          <p:cNvSpPr txBox="1">
            <a:spLocks/>
          </p:cNvSpPr>
          <p:nvPr/>
        </p:nvSpPr>
        <p:spPr>
          <a:xfrm>
            <a:off x="260792" y="2567204"/>
            <a:ext cx="4813715" cy="378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Making a decision tree: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How do we branch and determine terminal node?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How do we choose which features to use for branching?</a:t>
            </a:r>
          </a:p>
        </p:txBody>
      </p:sp>
    </p:spTree>
    <p:extLst>
      <p:ext uri="{BB962C8B-B14F-4D97-AF65-F5344CB8AC3E}">
        <p14:creationId xmlns:p14="http://schemas.microsoft.com/office/powerpoint/2010/main" val="209960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Legend (for the slide set)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098F68-814D-4C32-8F90-4B1B1D55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4376"/>
              </p:ext>
            </p:extLst>
          </p:nvPr>
        </p:nvGraphicFramePr>
        <p:xfrm>
          <a:off x="5426782" y="2584601"/>
          <a:ext cx="4081107" cy="305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04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1069301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1069301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  <a:gridCol w="1069301">
                  <a:extLst>
                    <a:ext uri="{9D8B030D-6E8A-4147-A177-3AD203B41FA5}">
                      <a16:colId xmlns:a16="http://schemas.microsoft.com/office/drawing/2014/main" val="2585001134"/>
                    </a:ext>
                  </a:extLst>
                </a:gridCol>
              </a:tblGrid>
              <a:tr h="509414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Patrons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Hungry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Friday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509414">
                <a:tc>
                  <a:txBody>
                    <a:bodyPr/>
                    <a:lstStyle/>
                    <a:p>
                      <a:r>
                        <a:rPr lang="en-PH" sz="1600" dirty="0"/>
                        <a:t>Some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Yes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French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No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509414">
                <a:tc>
                  <a:txBody>
                    <a:bodyPr/>
                    <a:lstStyle/>
                    <a:p>
                      <a:r>
                        <a:rPr lang="en-PH" sz="1600" dirty="0"/>
                        <a:t>Full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Yes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Thai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No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509414">
                <a:tc>
                  <a:txBody>
                    <a:bodyPr/>
                    <a:lstStyle/>
                    <a:p>
                      <a:r>
                        <a:rPr lang="en-PH" sz="1600" dirty="0"/>
                        <a:t>Some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No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Burger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No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509414">
                <a:tc>
                  <a:txBody>
                    <a:bodyPr/>
                    <a:lstStyle/>
                    <a:p>
                      <a:r>
                        <a:rPr lang="en-PH" sz="1600" dirty="0"/>
                        <a:t>Full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Yes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Thai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Yes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509414">
                <a:tc>
                  <a:txBody>
                    <a:bodyPr/>
                    <a:lstStyle/>
                    <a:p>
                      <a:r>
                        <a:rPr lang="en-PH" sz="1600" dirty="0"/>
                        <a:t>Full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No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French</a:t>
                      </a:r>
                    </a:p>
                  </a:txBody>
                  <a:tcPr marL="88432" marR="88432" marT="44215" marB="44215"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Yes</a:t>
                      </a:r>
                    </a:p>
                  </a:txBody>
                  <a:tcPr marL="88432" marR="88432" marT="44215" marB="44215" anchor="ctr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914BE-A6DA-4DF3-BED1-4A26185B5F5A}"/>
              </a:ext>
            </a:extLst>
          </p:cNvPr>
          <p:cNvSpPr txBox="1"/>
          <p:nvPr/>
        </p:nvSpPr>
        <p:spPr>
          <a:xfrm>
            <a:off x="6808994" y="1985360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9F553-B7F0-48D8-885F-69541A3771FB}"/>
              </a:ext>
            </a:extLst>
          </p:cNvPr>
          <p:cNvSpPr txBox="1"/>
          <p:nvPr/>
        </p:nvSpPr>
        <p:spPr>
          <a:xfrm>
            <a:off x="9447384" y="2015956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26C98E7-A1A5-49E4-B4A4-4B7683EB9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50877"/>
              </p:ext>
            </p:extLst>
          </p:nvPr>
        </p:nvGraphicFramePr>
        <p:xfrm>
          <a:off x="9572669" y="2584601"/>
          <a:ext cx="1066114" cy="30823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114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513721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Will Wait</a:t>
                      </a:r>
                    </a:p>
                  </a:txBody>
                  <a:tcPr marL="89536" marR="89536" marT="44768" marB="44768" anchor="ctr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513721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Yes</a:t>
                      </a:r>
                    </a:p>
                  </a:txBody>
                  <a:tcPr marL="89536" marR="89536" marT="44768" marB="44768" anchor="ctr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513721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No</a:t>
                      </a:r>
                    </a:p>
                  </a:txBody>
                  <a:tcPr marL="89536" marR="89536" marT="44768" marB="44768" anchor="ctr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513721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Yes</a:t>
                      </a:r>
                    </a:p>
                  </a:txBody>
                  <a:tcPr marL="89536" marR="89536" marT="44768" marB="44768" anchor="ctr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513721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Yes</a:t>
                      </a:r>
                    </a:p>
                  </a:txBody>
                  <a:tcPr marL="89536" marR="89536" marT="44768" marB="44768" anchor="ctr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513721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No</a:t>
                      </a:r>
                    </a:p>
                  </a:txBody>
                  <a:tcPr marL="89536" marR="89536" marT="44768" marB="44768" anchor="ctr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D3254A9-2EC8-4A40-BB78-A54A33A8DD61}"/>
              </a:ext>
            </a:extLst>
          </p:cNvPr>
          <p:cNvGrpSpPr/>
          <p:nvPr/>
        </p:nvGrpSpPr>
        <p:grpSpPr>
          <a:xfrm>
            <a:off x="11296020" y="3137460"/>
            <a:ext cx="260037" cy="370281"/>
            <a:chOff x="6495440" y="4464452"/>
            <a:chExt cx="1108182" cy="1578001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6FBE2922-D98D-4464-96D8-4156CBC2FB06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07777ADC-F444-47EF-9D25-A4B6C4986331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PH" sz="12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PH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E6F009-03D7-4B65-99D8-A2EE12DD49C2}"/>
              </a:ext>
            </a:extLst>
          </p:cNvPr>
          <p:cNvGrpSpPr/>
          <p:nvPr/>
        </p:nvGrpSpPr>
        <p:grpSpPr>
          <a:xfrm>
            <a:off x="11295604" y="5159806"/>
            <a:ext cx="260037" cy="370281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9CB2DF2-3933-43F1-8A10-232142BEE939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46CA1931-7B92-40BA-BD8E-6C793AEE7325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PH" sz="1400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4C41DF-0779-4E74-9D94-DC3AE3CBA741}"/>
              </a:ext>
            </a:extLst>
          </p:cNvPr>
          <p:cNvGrpSpPr/>
          <p:nvPr/>
        </p:nvGrpSpPr>
        <p:grpSpPr>
          <a:xfrm>
            <a:off x="11308377" y="4143321"/>
            <a:ext cx="260037" cy="370281"/>
            <a:chOff x="6495440" y="4464452"/>
            <a:chExt cx="1108182" cy="1578001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2198EF9A-7D4E-456F-99C5-227779DF20BF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Flowchart: Delay 21">
              <a:extLst>
                <a:ext uri="{FF2B5EF4-FFF2-40B4-BE49-F238E27FC236}">
                  <a16:creationId xmlns:a16="http://schemas.microsoft.com/office/drawing/2014/main" id="{E903A1F1-985B-46C1-B69F-AC77FA50A42D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PH" sz="1400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PH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7747C8-70BE-4497-AC40-AE42259BD6D5}"/>
              </a:ext>
            </a:extLst>
          </p:cNvPr>
          <p:cNvGrpSpPr/>
          <p:nvPr/>
        </p:nvGrpSpPr>
        <p:grpSpPr>
          <a:xfrm>
            <a:off x="11298205" y="4644082"/>
            <a:ext cx="260037" cy="370281"/>
            <a:chOff x="6495440" y="4464452"/>
            <a:chExt cx="1108182" cy="1578001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2E3EA35-D798-4D60-8C30-EA542129D39F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038BCD72-4132-4C47-902B-249F9BC26EF2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PH" sz="1400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DDD7-E866-47DE-8D12-9A014DFD482C}"/>
              </a:ext>
            </a:extLst>
          </p:cNvPr>
          <p:cNvGrpSpPr/>
          <p:nvPr/>
        </p:nvGrpSpPr>
        <p:grpSpPr>
          <a:xfrm>
            <a:off x="11295604" y="3638221"/>
            <a:ext cx="260037" cy="370281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BF1754D7-1B70-4D79-9D9A-952965CCA35E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Flowchart: Delay 27">
              <a:extLst>
                <a:ext uri="{FF2B5EF4-FFF2-40B4-BE49-F238E27FC236}">
                  <a16:creationId xmlns:a16="http://schemas.microsoft.com/office/drawing/2014/main" id="{3D2D3878-2A2C-4F0D-873D-D835D642AAF3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PH" sz="14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PH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98D9121-9A28-4E69-825F-907B888D9BD5}"/>
              </a:ext>
            </a:extLst>
          </p:cNvPr>
          <p:cNvSpPr/>
          <p:nvPr/>
        </p:nvSpPr>
        <p:spPr>
          <a:xfrm>
            <a:off x="10787883" y="3232828"/>
            <a:ext cx="371394" cy="2501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17725B3-C129-409D-AE0C-1D38CAAA481E}"/>
              </a:ext>
            </a:extLst>
          </p:cNvPr>
          <p:cNvSpPr/>
          <p:nvPr/>
        </p:nvSpPr>
        <p:spPr>
          <a:xfrm>
            <a:off x="10781496" y="3703721"/>
            <a:ext cx="371394" cy="2501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3435B4-351B-4575-82A6-844779DF54E6}"/>
              </a:ext>
            </a:extLst>
          </p:cNvPr>
          <p:cNvSpPr/>
          <p:nvPr/>
        </p:nvSpPr>
        <p:spPr>
          <a:xfrm>
            <a:off x="10785003" y="4205281"/>
            <a:ext cx="371394" cy="2501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E4EF5E0-10D8-41F2-BF57-D5CF19CE1B04}"/>
              </a:ext>
            </a:extLst>
          </p:cNvPr>
          <p:cNvSpPr/>
          <p:nvPr/>
        </p:nvSpPr>
        <p:spPr>
          <a:xfrm>
            <a:off x="10787883" y="4764165"/>
            <a:ext cx="371394" cy="2501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376EE0-E03E-40D7-B675-2D296E3F7B67}"/>
              </a:ext>
            </a:extLst>
          </p:cNvPr>
          <p:cNvSpPr/>
          <p:nvPr/>
        </p:nvSpPr>
        <p:spPr>
          <a:xfrm>
            <a:off x="10769979" y="5290806"/>
            <a:ext cx="371394" cy="2501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7D5FD-9A58-4A10-9913-23272A18CE26}"/>
              </a:ext>
            </a:extLst>
          </p:cNvPr>
          <p:cNvSpPr txBox="1"/>
          <p:nvPr/>
        </p:nvSpPr>
        <p:spPr>
          <a:xfrm>
            <a:off x="6808994" y="5530088"/>
            <a:ext cx="131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b="1" spc="600" dirty="0">
                <a:latin typeface="Roboto" panose="02000000000000000000" pitchFamily="2" charset="0"/>
                <a:ea typeface="Roboto" panose="02000000000000000000" pitchFamily="2" charset="0"/>
              </a:rPr>
              <a:t>. . .</a:t>
            </a:r>
            <a:r>
              <a:rPr lang="en-PH" sz="3200" spc="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PH" spc="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7AA42-8663-456B-80A9-3D85278B3CA5}"/>
              </a:ext>
            </a:extLst>
          </p:cNvPr>
          <p:cNvSpPr txBox="1"/>
          <p:nvPr/>
        </p:nvSpPr>
        <p:spPr>
          <a:xfrm>
            <a:off x="9447384" y="5581206"/>
            <a:ext cx="131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b="1" dirty="0">
                <a:latin typeface="Roboto" panose="02000000000000000000" pitchFamily="2" charset="0"/>
                <a:ea typeface="Roboto" panose="02000000000000000000" pitchFamily="2" charset="0"/>
              </a:rPr>
              <a:t>. . .</a:t>
            </a:r>
            <a:r>
              <a:rPr lang="en-PH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4500F10B-7BF4-47AC-A2EF-B9331D8D3DC8}"/>
              </a:ext>
            </a:extLst>
          </p:cNvPr>
          <p:cNvSpPr txBox="1">
            <a:spLocks/>
          </p:cNvSpPr>
          <p:nvPr/>
        </p:nvSpPr>
        <p:spPr>
          <a:xfrm>
            <a:off x="284449" y="1901947"/>
            <a:ext cx="4813715" cy="363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Each row in our feature table represents a person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Blue: Yes (they waited)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Red: No (they did not wait)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44D924-6E9C-4239-B07B-B2FB9B438E82}"/>
              </a:ext>
            </a:extLst>
          </p:cNvPr>
          <p:cNvGrpSpPr/>
          <p:nvPr/>
        </p:nvGrpSpPr>
        <p:grpSpPr>
          <a:xfrm>
            <a:off x="1694066" y="5348642"/>
            <a:ext cx="520665" cy="741404"/>
            <a:chOff x="6495440" y="4464452"/>
            <a:chExt cx="1108182" cy="1578001"/>
          </a:xfrm>
        </p:grpSpPr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8ABE1CC7-B229-435B-BB2B-DF0DFEF9EC2B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Flowchart: Delay 48">
              <a:extLst>
                <a:ext uri="{FF2B5EF4-FFF2-40B4-BE49-F238E27FC236}">
                  <a16:creationId xmlns:a16="http://schemas.microsoft.com/office/drawing/2014/main" id="{D2C41FAA-F2A4-4782-972D-54F76110C67C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502E33CD-5156-46F8-9EF0-614DD834CE91}"/>
              </a:ext>
            </a:extLst>
          </p:cNvPr>
          <p:cNvSpPr/>
          <p:nvPr/>
        </p:nvSpPr>
        <p:spPr>
          <a:xfrm>
            <a:off x="670505" y="4784793"/>
            <a:ext cx="929350" cy="551492"/>
          </a:xfrm>
          <a:prstGeom prst="wedgeRoundRectCallout">
            <a:avLst>
              <a:gd name="adj1" fmla="val 43330"/>
              <a:gd name="adj2" fmla="val 71377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9C6C97E-ACE5-4FBC-99D3-000B29D928EE}"/>
              </a:ext>
            </a:extLst>
          </p:cNvPr>
          <p:cNvGrpSpPr/>
          <p:nvPr/>
        </p:nvGrpSpPr>
        <p:grpSpPr>
          <a:xfrm>
            <a:off x="2774041" y="5348642"/>
            <a:ext cx="520665" cy="741404"/>
            <a:chOff x="6495440" y="4464452"/>
            <a:chExt cx="1108182" cy="1578001"/>
          </a:xfrm>
          <a:solidFill>
            <a:srgbClr val="A50021"/>
          </a:solidFill>
        </p:grpSpPr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908ABD8A-1FEA-43C9-BCAD-B503D7F12BE7}"/>
                </a:ext>
              </a:extLst>
            </p:cNvPr>
            <p:cNvSpPr/>
            <p:nvPr/>
          </p:nvSpPr>
          <p:spPr>
            <a:xfrm>
              <a:off x="6771503" y="4464452"/>
              <a:ext cx="556054" cy="556054"/>
            </a:xfrm>
            <a:prstGeom prst="flowChartConnector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Flowchart: Delay 52">
              <a:extLst>
                <a:ext uri="{FF2B5EF4-FFF2-40B4-BE49-F238E27FC236}">
                  <a16:creationId xmlns:a16="http://schemas.microsoft.com/office/drawing/2014/main" id="{6B0F47B9-F650-4A38-931C-C187502BF1CA}"/>
                </a:ext>
              </a:extLst>
            </p:cNvPr>
            <p:cNvSpPr/>
            <p:nvPr/>
          </p:nvSpPr>
          <p:spPr>
            <a:xfrm rot="16200000">
              <a:off x="6538557" y="4977389"/>
              <a:ext cx="1021947" cy="1108182"/>
            </a:xfrm>
            <a:prstGeom prst="flowChartDelay">
              <a:avLst/>
            </a:prstGeom>
            <a:grpFill/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F00AAE2F-2CC2-45EE-9BE3-DE91EC4EAF93}"/>
              </a:ext>
            </a:extLst>
          </p:cNvPr>
          <p:cNvSpPr/>
          <p:nvPr/>
        </p:nvSpPr>
        <p:spPr>
          <a:xfrm>
            <a:off x="3406735" y="4784793"/>
            <a:ext cx="929350" cy="551492"/>
          </a:xfrm>
          <a:prstGeom prst="wedgeRoundRectCallout">
            <a:avLst>
              <a:gd name="adj1" fmla="val -47083"/>
              <a:gd name="adj2" fmla="val 66896"/>
              <a:gd name="adj3" fmla="val 16667"/>
            </a:avLst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A500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4412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Group and Split 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2F60C7-015A-426A-A81A-0047F3A3CDBE}"/>
              </a:ext>
            </a:extLst>
          </p:cNvPr>
          <p:cNvGrpSpPr/>
          <p:nvPr/>
        </p:nvGrpSpPr>
        <p:grpSpPr>
          <a:xfrm>
            <a:off x="2035741" y="1834371"/>
            <a:ext cx="2450471" cy="1342097"/>
            <a:chOff x="3614956" y="3361232"/>
            <a:chExt cx="2450471" cy="134209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0F3131-8516-4C81-BD5E-6F7742200FC7}"/>
                </a:ext>
              </a:extLst>
            </p:cNvPr>
            <p:cNvSpPr/>
            <p:nvPr/>
          </p:nvSpPr>
          <p:spPr>
            <a:xfrm>
              <a:off x="3614956" y="3361232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3F7A37-19D6-4271-A94F-A69DA9531949}"/>
                </a:ext>
              </a:extLst>
            </p:cNvPr>
            <p:cNvGrpSpPr/>
            <p:nvPr/>
          </p:nvGrpSpPr>
          <p:grpSpPr>
            <a:xfrm>
              <a:off x="3877593" y="3538696"/>
              <a:ext cx="260037" cy="370281"/>
              <a:chOff x="6495440" y="4464452"/>
              <a:chExt cx="1108182" cy="1578001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3A06A792-FBAC-49AA-A7B9-164E139A6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8" name="Flowchart: Delay 87">
                <a:extLst>
                  <a:ext uri="{FF2B5EF4-FFF2-40B4-BE49-F238E27FC236}">
                    <a16:creationId xmlns:a16="http://schemas.microsoft.com/office/drawing/2014/main" id="{3C0D6032-62AC-41F3-94DC-E8BF16FB1D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0B01D2-D48B-4909-A69C-F089E6D26938}"/>
                </a:ext>
              </a:extLst>
            </p:cNvPr>
            <p:cNvGrpSpPr/>
            <p:nvPr/>
          </p:nvGrpSpPr>
          <p:grpSpPr>
            <a:xfrm>
              <a:off x="4217256" y="3538697"/>
              <a:ext cx="260037" cy="370281"/>
              <a:chOff x="6495440" y="4464452"/>
              <a:chExt cx="1108182" cy="1578001"/>
            </a:xfrm>
          </p:grpSpPr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9B07F74C-E4B9-4044-AD6B-67259471670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F8106FB8-4BBE-47F5-ADB5-580CED9DA77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18D77C-6482-4187-AA5B-82A8866E317C}"/>
                </a:ext>
              </a:extLst>
            </p:cNvPr>
            <p:cNvGrpSpPr/>
            <p:nvPr/>
          </p:nvGrpSpPr>
          <p:grpSpPr>
            <a:xfrm>
              <a:off x="4555441" y="3538699"/>
              <a:ext cx="260037" cy="370281"/>
              <a:chOff x="6495434" y="4464452"/>
              <a:chExt cx="1108181" cy="1577998"/>
            </a:xfrm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6A4D9EB5-D919-449E-BD21-805922DE6E5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4" name="Flowchart: Delay 83">
                <a:extLst>
                  <a:ext uri="{FF2B5EF4-FFF2-40B4-BE49-F238E27FC236}">
                    <a16:creationId xmlns:a16="http://schemas.microsoft.com/office/drawing/2014/main" id="{445B231C-3DE9-4304-830F-D31D6A8033B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80DD166-E2FD-464D-AF67-C785AB4CA369}"/>
                </a:ext>
              </a:extLst>
            </p:cNvPr>
            <p:cNvGrpSpPr/>
            <p:nvPr/>
          </p:nvGrpSpPr>
          <p:grpSpPr>
            <a:xfrm>
              <a:off x="4888770" y="3541026"/>
              <a:ext cx="260037" cy="370281"/>
              <a:chOff x="6495440" y="4464452"/>
              <a:chExt cx="1108182" cy="1578001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15EFD4F2-F1D2-4EC5-8B18-400EF3768AE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4FEA121F-C114-473A-9085-C3BE89E19C0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94D4E2-B816-4B74-B4CA-8A7F9E31817D}"/>
                </a:ext>
              </a:extLst>
            </p:cNvPr>
            <p:cNvGrpSpPr/>
            <p:nvPr/>
          </p:nvGrpSpPr>
          <p:grpSpPr>
            <a:xfrm>
              <a:off x="5228433" y="3541029"/>
              <a:ext cx="260037" cy="370281"/>
              <a:chOff x="6495434" y="4464452"/>
              <a:chExt cx="1108181" cy="1577998"/>
            </a:xfrm>
          </p:grpSpPr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92429AE5-FC5A-4B32-83C4-2406EAE2D32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Flowchart: Delay 79">
                <a:extLst>
                  <a:ext uri="{FF2B5EF4-FFF2-40B4-BE49-F238E27FC236}">
                    <a16:creationId xmlns:a16="http://schemas.microsoft.com/office/drawing/2014/main" id="{3670C2CE-F42C-4ACF-841B-6AB71446F9E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6522411-B82C-47BC-A286-6CB4FB6BA571}"/>
                </a:ext>
              </a:extLst>
            </p:cNvPr>
            <p:cNvGrpSpPr/>
            <p:nvPr/>
          </p:nvGrpSpPr>
          <p:grpSpPr>
            <a:xfrm>
              <a:off x="5566618" y="3541027"/>
              <a:ext cx="260037" cy="370281"/>
              <a:chOff x="6495440" y="4464452"/>
              <a:chExt cx="1108182" cy="1578001"/>
            </a:xfrm>
          </p:grpSpPr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3D356EE0-4C24-4F9B-AC12-38DB761454B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Flowchart: Delay 77">
                <a:extLst>
                  <a:ext uri="{FF2B5EF4-FFF2-40B4-BE49-F238E27FC236}">
                    <a16:creationId xmlns:a16="http://schemas.microsoft.com/office/drawing/2014/main" id="{711F7C32-B259-4FAA-989D-34C79D6459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801F9E5-EE6A-41CC-BFCD-3FD82D92DDC5}"/>
                </a:ext>
              </a:extLst>
            </p:cNvPr>
            <p:cNvGrpSpPr/>
            <p:nvPr/>
          </p:nvGrpSpPr>
          <p:grpSpPr>
            <a:xfrm>
              <a:off x="3877593" y="405699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E78F30C5-2492-49F8-BF6B-07D62EBDF35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5EFBAD5C-5C46-41D1-AD06-2D07B7842D1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B50C88-DECC-4343-8F7B-BF2C285F737B}"/>
                </a:ext>
              </a:extLst>
            </p:cNvPr>
            <p:cNvGrpSpPr/>
            <p:nvPr/>
          </p:nvGrpSpPr>
          <p:grpSpPr>
            <a:xfrm>
              <a:off x="4217256" y="405699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81A3C734-64FD-42AC-9419-1E1E777A3FD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Flowchart: Delay 73">
                <a:extLst>
                  <a:ext uri="{FF2B5EF4-FFF2-40B4-BE49-F238E27FC236}">
                    <a16:creationId xmlns:a16="http://schemas.microsoft.com/office/drawing/2014/main" id="{B70EA968-B060-4EFC-B2BF-F2E5738373C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FFDB03F-A054-4FFB-BD04-A5F7BC4166E5}"/>
                </a:ext>
              </a:extLst>
            </p:cNvPr>
            <p:cNvGrpSpPr/>
            <p:nvPr/>
          </p:nvGrpSpPr>
          <p:grpSpPr>
            <a:xfrm>
              <a:off x="4555441" y="4056998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5D661742-ED52-4DBD-A85C-C861F09AF0A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FF055176-D116-4837-9E33-88866E0EC2D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B7BADF-52BB-4880-83EC-D6A50F8B64C4}"/>
                </a:ext>
              </a:extLst>
            </p:cNvPr>
            <p:cNvGrpSpPr/>
            <p:nvPr/>
          </p:nvGrpSpPr>
          <p:grpSpPr>
            <a:xfrm>
              <a:off x="4888770" y="405932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090F253A-61D4-42F1-A721-8F625DD303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2E9D6815-61CA-4218-B3B7-59D1369BDFE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E7EE29-879C-4E78-A178-168B17F919C1}"/>
                </a:ext>
              </a:extLst>
            </p:cNvPr>
            <p:cNvGrpSpPr/>
            <p:nvPr/>
          </p:nvGrpSpPr>
          <p:grpSpPr>
            <a:xfrm>
              <a:off x="5228433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4BD0F5DB-4F04-4E9C-AAF3-57534495D3E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Flowchart: Delay 67">
                <a:extLst>
                  <a:ext uri="{FF2B5EF4-FFF2-40B4-BE49-F238E27FC236}">
                    <a16:creationId xmlns:a16="http://schemas.microsoft.com/office/drawing/2014/main" id="{A005A9C1-E6C6-4C89-9912-919D9E77B5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D47C89-78DA-4A05-A7DF-131147E9153F}"/>
                </a:ext>
              </a:extLst>
            </p:cNvPr>
            <p:cNvGrpSpPr/>
            <p:nvPr/>
          </p:nvGrpSpPr>
          <p:grpSpPr>
            <a:xfrm>
              <a:off x="5566618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4ABC31D-64C4-4BF0-8D70-088F90AAD67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Flowchart: Delay 65">
                <a:extLst>
                  <a:ext uri="{FF2B5EF4-FFF2-40B4-BE49-F238E27FC236}">
                    <a16:creationId xmlns:a16="http://schemas.microsoft.com/office/drawing/2014/main" id="{8CB0CA45-F751-48C1-95EF-AFC9340A07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5EAF07D-D581-444B-816F-4A5B8902EC99}"/>
              </a:ext>
            </a:extLst>
          </p:cNvPr>
          <p:cNvGrpSpPr/>
          <p:nvPr/>
        </p:nvGrpSpPr>
        <p:grpSpPr>
          <a:xfrm>
            <a:off x="642565" y="4884177"/>
            <a:ext cx="1187502" cy="1220816"/>
            <a:chOff x="745662" y="4892671"/>
            <a:chExt cx="1187502" cy="122081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EEBD152-9EF0-4E12-918F-6988636578FE}"/>
                </a:ext>
              </a:extLst>
            </p:cNvPr>
            <p:cNvSpPr/>
            <p:nvPr/>
          </p:nvSpPr>
          <p:spPr>
            <a:xfrm>
              <a:off x="745662" y="4892671"/>
              <a:ext cx="1187502" cy="12208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EB262E-B05E-46F1-9CDA-21995B1DDA6A}"/>
                </a:ext>
              </a:extLst>
            </p:cNvPr>
            <p:cNvGrpSpPr/>
            <p:nvPr/>
          </p:nvGrpSpPr>
          <p:grpSpPr>
            <a:xfrm>
              <a:off x="986104" y="5579279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3DF21515-61BC-4E43-86D6-32C58471A08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0" name="Flowchart: Delay 109">
                <a:extLst>
                  <a:ext uri="{FF2B5EF4-FFF2-40B4-BE49-F238E27FC236}">
                    <a16:creationId xmlns:a16="http://schemas.microsoft.com/office/drawing/2014/main" id="{A7AFF45C-2E5F-4348-B900-9A2DBF83B9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449EEEE-3C6E-43E4-8D9F-A5A7A14D473D}"/>
                </a:ext>
              </a:extLst>
            </p:cNvPr>
            <p:cNvGrpSpPr/>
            <p:nvPr/>
          </p:nvGrpSpPr>
          <p:grpSpPr>
            <a:xfrm>
              <a:off x="1384731" y="5584308"/>
              <a:ext cx="260037" cy="370281"/>
              <a:chOff x="6495447" y="4569774"/>
              <a:chExt cx="1108182" cy="1578007"/>
            </a:xfrm>
            <a:solidFill>
              <a:srgbClr val="A50021"/>
            </a:solidFill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7B9A858A-AF7B-4D15-9CFB-F4A49F241A88}"/>
                  </a:ext>
                </a:extLst>
              </p:cNvPr>
              <p:cNvSpPr/>
              <p:nvPr/>
            </p:nvSpPr>
            <p:spPr>
              <a:xfrm>
                <a:off x="6771509" y="4569774"/>
                <a:ext cx="556053" cy="556055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4" name="Flowchart: Delay 103">
                <a:extLst>
                  <a:ext uri="{FF2B5EF4-FFF2-40B4-BE49-F238E27FC236}">
                    <a16:creationId xmlns:a16="http://schemas.microsoft.com/office/drawing/2014/main" id="{264FF1D9-13AD-4E6A-B52B-9696292C95A8}"/>
                  </a:ext>
                </a:extLst>
              </p:cNvPr>
              <p:cNvSpPr/>
              <p:nvPr/>
            </p:nvSpPr>
            <p:spPr>
              <a:xfrm rot="16200000">
                <a:off x="6538563" y="5082715"/>
                <a:ext cx="1021950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75225EE-85BB-40D7-BE02-89785528B284}"/>
              </a:ext>
            </a:extLst>
          </p:cNvPr>
          <p:cNvGrpSpPr/>
          <p:nvPr/>
        </p:nvGrpSpPr>
        <p:grpSpPr>
          <a:xfrm>
            <a:off x="2412209" y="4925653"/>
            <a:ext cx="1783392" cy="1216218"/>
            <a:chOff x="2308830" y="4897270"/>
            <a:chExt cx="1783392" cy="1216218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CA85EE5-B2F4-4E11-AAFD-6AA6E8B09B76}"/>
                </a:ext>
              </a:extLst>
            </p:cNvPr>
            <p:cNvSpPr/>
            <p:nvPr/>
          </p:nvSpPr>
          <p:spPr>
            <a:xfrm>
              <a:off x="2308830" y="4897270"/>
              <a:ext cx="1783392" cy="12162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9617A81-230A-4DDA-A542-886624F0C92A}"/>
                </a:ext>
              </a:extLst>
            </p:cNvPr>
            <p:cNvGrpSpPr/>
            <p:nvPr/>
          </p:nvGrpSpPr>
          <p:grpSpPr>
            <a:xfrm>
              <a:off x="2578259" y="5052936"/>
              <a:ext cx="260037" cy="370281"/>
              <a:chOff x="6495434" y="4464452"/>
              <a:chExt cx="1108181" cy="1577998"/>
            </a:xfrm>
          </p:grpSpPr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D0A33B0C-80C8-4AC6-A3D0-40F81EB0C87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4" name="Flowchart: Delay 163">
                <a:extLst>
                  <a:ext uri="{FF2B5EF4-FFF2-40B4-BE49-F238E27FC236}">
                    <a16:creationId xmlns:a16="http://schemas.microsoft.com/office/drawing/2014/main" id="{83EC7639-1228-48E2-B3E7-339904333F8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8E6B006-7AE6-4D8A-9F6D-6824B998E79B}"/>
                </a:ext>
              </a:extLst>
            </p:cNvPr>
            <p:cNvGrpSpPr/>
            <p:nvPr/>
          </p:nvGrpSpPr>
          <p:grpSpPr>
            <a:xfrm>
              <a:off x="2917922" y="5052935"/>
              <a:ext cx="260037" cy="370281"/>
              <a:chOff x="6495440" y="4464452"/>
              <a:chExt cx="1108182" cy="1578001"/>
            </a:xfrm>
          </p:grpSpPr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FA43E36B-331F-441B-B647-8A8DDC5AA80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2" name="Flowchart: Delay 161">
                <a:extLst>
                  <a:ext uri="{FF2B5EF4-FFF2-40B4-BE49-F238E27FC236}">
                    <a16:creationId xmlns:a16="http://schemas.microsoft.com/office/drawing/2014/main" id="{C2905070-C475-40E4-BC39-0FE588C3ED4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666CEB2-8FCE-4C45-A8D4-603FEBFE6E47}"/>
                </a:ext>
              </a:extLst>
            </p:cNvPr>
            <p:cNvGrpSpPr/>
            <p:nvPr/>
          </p:nvGrpSpPr>
          <p:grpSpPr>
            <a:xfrm>
              <a:off x="3589436" y="5055264"/>
              <a:ext cx="260037" cy="370281"/>
              <a:chOff x="6495440" y="4464452"/>
              <a:chExt cx="1108182" cy="1578001"/>
            </a:xfrm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BB8B6EA-448B-409C-8D17-209A90A565A1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8" name="Flowchart: Delay 157">
                <a:extLst>
                  <a:ext uri="{FF2B5EF4-FFF2-40B4-BE49-F238E27FC236}">
                    <a16:creationId xmlns:a16="http://schemas.microsoft.com/office/drawing/2014/main" id="{16D2AA45-589E-4EF5-9088-EF53551C214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310CD59-1B11-475B-86BE-9020402BFD5B}"/>
                </a:ext>
              </a:extLst>
            </p:cNvPr>
            <p:cNvGrpSpPr/>
            <p:nvPr/>
          </p:nvGrpSpPr>
          <p:grpSpPr>
            <a:xfrm>
              <a:off x="3255228" y="5049616"/>
              <a:ext cx="260037" cy="370281"/>
              <a:chOff x="6495440" y="4464452"/>
              <a:chExt cx="1108182" cy="1578001"/>
            </a:xfrm>
          </p:grpSpPr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34C6166C-273A-48B8-B1D6-7E5423258C2A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6" name="Flowchart: Delay 155">
                <a:extLst>
                  <a:ext uri="{FF2B5EF4-FFF2-40B4-BE49-F238E27FC236}">
                    <a16:creationId xmlns:a16="http://schemas.microsoft.com/office/drawing/2014/main" id="{AF5D7332-E3BC-435C-9BE1-DD0622D52F5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D136F27-5FD7-4911-AA6F-E9013F95EC26}"/>
              </a:ext>
            </a:extLst>
          </p:cNvPr>
          <p:cNvGrpSpPr/>
          <p:nvPr/>
        </p:nvGrpSpPr>
        <p:grpSpPr>
          <a:xfrm>
            <a:off x="4539398" y="4925653"/>
            <a:ext cx="1783393" cy="1224939"/>
            <a:chOff x="4526442" y="4888548"/>
            <a:chExt cx="1783393" cy="1224939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983459BC-922D-4838-82C6-E9182FAE8676}"/>
                </a:ext>
              </a:extLst>
            </p:cNvPr>
            <p:cNvSpPr/>
            <p:nvPr/>
          </p:nvSpPr>
          <p:spPr>
            <a:xfrm>
              <a:off x="4526442" y="4888548"/>
              <a:ext cx="1783393" cy="12249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5E3A7-9BAA-42E2-BC08-B21B45624968}"/>
                </a:ext>
              </a:extLst>
            </p:cNvPr>
            <p:cNvGrpSpPr/>
            <p:nvPr/>
          </p:nvGrpSpPr>
          <p:grpSpPr>
            <a:xfrm>
              <a:off x="4795870" y="5068343"/>
              <a:ext cx="260037" cy="370281"/>
              <a:chOff x="6495434" y="4464452"/>
              <a:chExt cx="1108181" cy="1577998"/>
            </a:xfrm>
          </p:grpSpPr>
          <p:sp>
            <p:nvSpPr>
              <p:cNvPr id="198" name="Flowchart: Connector 197">
                <a:extLst>
                  <a:ext uri="{FF2B5EF4-FFF2-40B4-BE49-F238E27FC236}">
                    <a16:creationId xmlns:a16="http://schemas.microsoft.com/office/drawing/2014/main" id="{C1A30D14-1082-4B70-811A-CA78A253807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9" name="Flowchart: Delay 198">
                <a:extLst>
                  <a:ext uri="{FF2B5EF4-FFF2-40B4-BE49-F238E27FC236}">
                    <a16:creationId xmlns:a16="http://schemas.microsoft.com/office/drawing/2014/main" id="{83D113F0-E491-41B8-8CA5-F24863D3305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DCB7CE0-6AFD-4181-B8E2-C33B40F07604}"/>
                </a:ext>
              </a:extLst>
            </p:cNvPr>
            <p:cNvGrpSpPr/>
            <p:nvPr/>
          </p:nvGrpSpPr>
          <p:grpSpPr>
            <a:xfrm>
              <a:off x="5130521" y="5068343"/>
              <a:ext cx="260037" cy="370281"/>
              <a:chOff x="6495440" y="4464452"/>
              <a:chExt cx="1108182" cy="1578001"/>
            </a:xfrm>
          </p:grpSpPr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322212A7-D561-4CCD-BA63-62C6C3464E6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3" name="Flowchart: Delay 192">
                <a:extLst>
                  <a:ext uri="{FF2B5EF4-FFF2-40B4-BE49-F238E27FC236}">
                    <a16:creationId xmlns:a16="http://schemas.microsoft.com/office/drawing/2014/main" id="{9B50107E-3C17-4545-A3C3-7422563626A1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CA66A41-9D4A-4929-890E-CCDDCA715762}"/>
                </a:ext>
              </a:extLst>
            </p:cNvPr>
            <p:cNvGrpSpPr/>
            <p:nvPr/>
          </p:nvGrpSpPr>
          <p:grpSpPr>
            <a:xfrm>
              <a:off x="4789079" y="5584311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0615ADB7-7D97-441E-AA89-6E020DB7D66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1" name="Flowchart: Delay 190">
                <a:extLst>
                  <a:ext uri="{FF2B5EF4-FFF2-40B4-BE49-F238E27FC236}">
                    <a16:creationId xmlns:a16="http://schemas.microsoft.com/office/drawing/2014/main" id="{5F0AE1D1-E508-4725-832F-C780EE21E43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E141DDA-9A10-4889-B383-7471FA0ED9CA}"/>
                </a:ext>
              </a:extLst>
            </p:cNvPr>
            <p:cNvGrpSpPr/>
            <p:nvPr/>
          </p:nvGrpSpPr>
          <p:grpSpPr>
            <a:xfrm>
              <a:off x="5128742" y="558431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D203BD49-39FD-467C-9057-4BA88B6C41D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9" name="Flowchart: Delay 188">
                <a:extLst>
                  <a:ext uri="{FF2B5EF4-FFF2-40B4-BE49-F238E27FC236}">
                    <a16:creationId xmlns:a16="http://schemas.microsoft.com/office/drawing/2014/main" id="{66BDC8CE-6726-40D4-B81B-1F38D6696CF4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D661FA5-69A7-42B8-BB37-D0BC461A2E1F}"/>
                </a:ext>
              </a:extLst>
            </p:cNvPr>
            <p:cNvGrpSpPr/>
            <p:nvPr/>
          </p:nvGrpSpPr>
          <p:grpSpPr>
            <a:xfrm>
              <a:off x="5470977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F5157EC5-694B-4DE9-B9F0-A20149BC4458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5" name="Flowchart: Delay 184">
                <a:extLst>
                  <a:ext uri="{FF2B5EF4-FFF2-40B4-BE49-F238E27FC236}">
                    <a16:creationId xmlns:a16="http://schemas.microsoft.com/office/drawing/2014/main" id="{AA3F6D97-99F0-4B7A-82CE-5F0B0DA75FEF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21810CC-BAF0-4CCC-9821-B1C5DCB7819A}"/>
                </a:ext>
              </a:extLst>
            </p:cNvPr>
            <p:cNvGrpSpPr/>
            <p:nvPr/>
          </p:nvGrpSpPr>
          <p:grpSpPr>
            <a:xfrm>
              <a:off x="5810639" y="5586642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1860A7C0-C07B-41C4-B6E0-36692C8878C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3" name="Flowchart: Delay 182">
                <a:extLst>
                  <a:ext uri="{FF2B5EF4-FFF2-40B4-BE49-F238E27FC236}">
                    <a16:creationId xmlns:a16="http://schemas.microsoft.com/office/drawing/2014/main" id="{AF996586-7E59-4CF1-95E5-95D457C27FD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9A924B1B-195F-464D-9E88-DCF8D9BAD5C0}"/>
              </a:ext>
            </a:extLst>
          </p:cNvPr>
          <p:cNvSpPr txBox="1">
            <a:spLocks/>
          </p:cNvSpPr>
          <p:nvPr/>
        </p:nvSpPr>
        <p:spPr>
          <a:xfrm>
            <a:off x="6917053" y="1871224"/>
            <a:ext cx="5063583" cy="44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“Persons” are grouped then split according to a feature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Start with everyone in one group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Select a feature (based on </a:t>
            </a:r>
            <a:r>
              <a:rPr lang="en-PH" sz="2000" dirty="0" err="1">
                <a:latin typeface="Roboto" panose="02000000000000000000" pitchFamily="2" charset="0"/>
                <a:ea typeface="Roboto" panose="02000000000000000000" pitchFamily="2" charset="0"/>
              </a:rPr>
              <a:t>gini</a:t>
            </a: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 index)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Then split into multiple groups depending on their “answer” to the feature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733114" y="324170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Patrons?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32E13D5-1590-4457-9DF3-9572280980F4}"/>
              </a:ext>
            </a:extLst>
          </p:cNvPr>
          <p:cNvCxnSpPr>
            <a:cxnSpLocks/>
          </p:cNvCxnSpPr>
          <p:nvPr/>
        </p:nvCxnSpPr>
        <p:spPr>
          <a:xfrm flipH="1">
            <a:off x="1469549" y="3445612"/>
            <a:ext cx="1132384" cy="95309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EE7CDC2-2939-4990-AA8E-F108C93F8AE4}"/>
              </a:ext>
            </a:extLst>
          </p:cNvPr>
          <p:cNvSpPr txBox="1"/>
          <p:nvPr/>
        </p:nvSpPr>
        <p:spPr>
          <a:xfrm>
            <a:off x="863467" y="4508678"/>
            <a:ext cx="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832CBB-CACC-4E9C-83AA-A6E67CA07F78}"/>
              </a:ext>
            </a:extLst>
          </p:cNvPr>
          <p:cNvSpPr txBox="1"/>
          <p:nvPr/>
        </p:nvSpPr>
        <p:spPr>
          <a:xfrm>
            <a:off x="2811432" y="4514282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8942BF5-B7AB-4BA8-AD7C-33CC588A8E47}"/>
              </a:ext>
            </a:extLst>
          </p:cNvPr>
          <p:cNvSpPr txBox="1"/>
          <p:nvPr/>
        </p:nvSpPr>
        <p:spPr>
          <a:xfrm>
            <a:off x="4956207" y="4503995"/>
            <a:ext cx="9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Full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1179441-48AD-4664-8F61-B4A7ED225C8A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3288795" y="3611040"/>
            <a:ext cx="0" cy="74457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682956D-F3D6-4BB7-9C00-548018C1F39A}"/>
              </a:ext>
            </a:extLst>
          </p:cNvPr>
          <p:cNvCxnSpPr>
            <a:cxnSpLocks/>
          </p:cNvCxnSpPr>
          <p:nvPr/>
        </p:nvCxnSpPr>
        <p:spPr>
          <a:xfrm>
            <a:off x="3999608" y="3412957"/>
            <a:ext cx="1224389" cy="9857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5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Group and Split 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2F60C7-015A-426A-A81A-0047F3A3CDBE}"/>
              </a:ext>
            </a:extLst>
          </p:cNvPr>
          <p:cNvGrpSpPr/>
          <p:nvPr/>
        </p:nvGrpSpPr>
        <p:grpSpPr>
          <a:xfrm>
            <a:off x="2035741" y="1834371"/>
            <a:ext cx="2450471" cy="1342097"/>
            <a:chOff x="3614956" y="3361232"/>
            <a:chExt cx="2450471" cy="134209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0F3131-8516-4C81-BD5E-6F7742200FC7}"/>
                </a:ext>
              </a:extLst>
            </p:cNvPr>
            <p:cNvSpPr/>
            <p:nvPr/>
          </p:nvSpPr>
          <p:spPr>
            <a:xfrm>
              <a:off x="3614956" y="3361232"/>
              <a:ext cx="2450471" cy="1342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3F7A37-19D6-4271-A94F-A69DA9531949}"/>
                </a:ext>
              </a:extLst>
            </p:cNvPr>
            <p:cNvGrpSpPr/>
            <p:nvPr/>
          </p:nvGrpSpPr>
          <p:grpSpPr>
            <a:xfrm>
              <a:off x="3877593" y="3538696"/>
              <a:ext cx="260037" cy="370281"/>
              <a:chOff x="6495440" y="4464452"/>
              <a:chExt cx="1108182" cy="1578001"/>
            </a:xfrm>
          </p:grpSpPr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3A06A792-FBAC-49AA-A7B9-164E139A6F7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8" name="Flowchart: Delay 87">
                <a:extLst>
                  <a:ext uri="{FF2B5EF4-FFF2-40B4-BE49-F238E27FC236}">
                    <a16:creationId xmlns:a16="http://schemas.microsoft.com/office/drawing/2014/main" id="{3C0D6032-62AC-41F3-94DC-E8BF16FB1D48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0B01D2-D48B-4909-A69C-F089E6D26938}"/>
                </a:ext>
              </a:extLst>
            </p:cNvPr>
            <p:cNvGrpSpPr/>
            <p:nvPr/>
          </p:nvGrpSpPr>
          <p:grpSpPr>
            <a:xfrm>
              <a:off x="4217256" y="3538697"/>
              <a:ext cx="260037" cy="370281"/>
              <a:chOff x="6495440" y="4464452"/>
              <a:chExt cx="1108182" cy="1578001"/>
            </a:xfrm>
          </p:grpSpPr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9B07F74C-E4B9-4044-AD6B-67259471670B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F8106FB8-4BBE-47F5-ADB5-580CED9DA77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18D77C-6482-4187-AA5B-82A8866E317C}"/>
                </a:ext>
              </a:extLst>
            </p:cNvPr>
            <p:cNvGrpSpPr/>
            <p:nvPr/>
          </p:nvGrpSpPr>
          <p:grpSpPr>
            <a:xfrm>
              <a:off x="4555441" y="3538699"/>
              <a:ext cx="260037" cy="370281"/>
              <a:chOff x="6495434" y="4464452"/>
              <a:chExt cx="1108181" cy="1577998"/>
            </a:xfrm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6A4D9EB5-D919-449E-BD21-805922DE6E55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4" name="Flowchart: Delay 83">
                <a:extLst>
                  <a:ext uri="{FF2B5EF4-FFF2-40B4-BE49-F238E27FC236}">
                    <a16:creationId xmlns:a16="http://schemas.microsoft.com/office/drawing/2014/main" id="{445B231C-3DE9-4304-830F-D31D6A8033B7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80DD166-E2FD-464D-AF67-C785AB4CA369}"/>
                </a:ext>
              </a:extLst>
            </p:cNvPr>
            <p:cNvGrpSpPr/>
            <p:nvPr/>
          </p:nvGrpSpPr>
          <p:grpSpPr>
            <a:xfrm>
              <a:off x="4888770" y="3541026"/>
              <a:ext cx="260037" cy="370281"/>
              <a:chOff x="6495440" y="4464452"/>
              <a:chExt cx="1108182" cy="1578001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15EFD4F2-F1D2-4EC5-8B18-400EF3768AE7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4FEA121F-C114-473A-9085-C3BE89E19C06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94D4E2-B816-4B74-B4CA-8A7F9E31817D}"/>
                </a:ext>
              </a:extLst>
            </p:cNvPr>
            <p:cNvGrpSpPr/>
            <p:nvPr/>
          </p:nvGrpSpPr>
          <p:grpSpPr>
            <a:xfrm>
              <a:off x="5228433" y="3541029"/>
              <a:ext cx="260037" cy="370281"/>
              <a:chOff x="6495434" y="4464452"/>
              <a:chExt cx="1108181" cy="1577998"/>
            </a:xfrm>
          </p:grpSpPr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92429AE5-FC5A-4B32-83C4-2406EAE2D32D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Flowchart: Delay 79">
                <a:extLst>
                  <a:ext uri="{FF2B5EF4-FFF2-40B4-BE49-F238E27FC236}">
                    <a16:creationId xmlns:a16="http://schemas.microsoft.com/office/drawing/2014/main" id="{3670C2CE-F42C-4ACF-841B-6AB71446F9E9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8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6522411-B82C-47BC-A286-6CB4FB6BA571}"/>
                </a:ext>
              </a:extLst>
            </p:cNvPr>
            <p:cNvGrpSpPr/>
            <p:nvPr/>
          </p:nvGrpSpPr>
          <p:grpSpPr>
            <a:xfrm>
              <a:off x="5566618" y="3541027"/>
              <a:ext cx="260037" cy="370281"/>
              <a:chOff x="6495440" y="4464452"/>
              <a:chExt cx="1108182" cy="1578001"/>
            </a:xfrm>
          </p:grpSpPr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3D356EE0-4C24-4F9B-AC12-38DB761454B2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Flowchart: Delay 77">
                <a:extLst>
                  <a:ext uri="{FF2B5EF4-FFF2-40B4-BE49-F238E27FC236}">
                    <a16:creationId xmlns:a16="http://schemas.microsoft.com/office/drawing/2014/main" id="{711F7C32-B259-4FAA-989D-34C79D6459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12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801F9E5-EE6A-41CC-BFCD-3FD82D92DDC5}"/>
                </a:ext>
              </a:extLst>
            </p:cNvPr>
            <p:cNvGrpSpPr/>
            <p:nvPr/>
          </p:nvGrpSpPr>
          <p:grpSpPr>
            <a:xfrm>
              <a:off x="3877593" y="405699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E78F30C5-2492-49F8-BF6B-07D62EBDF354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5EFBAD5C-5C46-41D1-AD06-2D07B7842D13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B50C88-DECC-4343-8F7B-BF2C285F737B}"/>
                </a:ext>
              </a:extLst>
            </p:cNvPr>
            <p:cNvGrpSpPr/>
            <p:nvPr/>
          </p:nvGrpSpPr>
          <p:grpSpPr>
            <a:xfrm>
              <a:off x="4217256" y="405699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81A3C734-64FD-42AC-9419-1E1E777A3FDE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Flowchart: Delay 73">
                <a:extLst>
                  <a:ext uri="{FF2B5EF4-FFF2-40B4-BE49-F238E27FC236}">
                    <a16:creationId xmlns:a16="http://schemas.microsoft.com/office/drawing/2014/main" id="{B70EA968-B060-4EFC-B2BF-F2E5738373CE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FFDB03F-A054-4FFB-BD04-A5F7BC4166E5}"/>
                </a:ext>
              </a:extLst>
            </p:cNvPr>
            <p:cNvGrpSpPr/>
            <p:nvPr/>
          </p:nvGrpSpPr>
          <p:grpSpPr>
            <a:xfrm>
              <a:off x="4555441" y="4056998"/>
              <a:ext cx="260037" cy="370281"/>
              <a:chOff x="6495434" y="4464452"/>
              <a:chExt cx="1108181" cy="1577998"/>
            </a:xfrm>
            <a:solidFill>
              <a:srgbClr val="A50021"/>
            </a:solidFill>
          </p:grpSpPr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5D661742-ED52-4DBD-A85C-C861F09AF0A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Flowchart: Delay 71">
                <a:extLst>
                  <a:ext uri="{FF2B5EF4-FFF2-40B4-BE49-F238E27FC236}">
                    <a16:creationId xmlns:a16="http://schemas.microsoft.com/office/drawing/2014/main" id="{FF055176-D116-4837-9E33-88866E0EC2D5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B7BADF-52BB-4880-83EC-D6A50F8B64C4}"/>
                </a:ext>
              </a:extLst>
            </p:cNvPr>
            <p:cNvGrpSpPr/>
            <p:nvPr/>
          </p:nvGrpSpPr>
          <p:grpSpPr>
            <a:xfrm>
              <a:off x="4888770" y="4059325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090F253A-61D4-42F1-A721-8F625DD303E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2E9D6815-61CA-4218-B3B7-59D1369BDFEC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9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E7EE29-879C-4E78-A178-168B17F919C1}"/>
                </a:ext>
              </a:extLst>
            </p:cNvPr>
            <p:cNvGrpSpPr/>
            <p:nvPr/>
          </p:nvGrpSpPr>
          <p:grpSpPr>
            <a:xfrm>
              <a:off x="5228433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4BD0F5DB-4F04-4E9C-AAF3-57534495D3E3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Flowchart: Delay 67">
                <a:extLst>
                  <a:ext uri="{FF2B5EF4-FFF2-40B4-BE49-F238E27FC236}">
                    <a16:creationId xmlns:a16="http://schemas.microsoft.com/office/drawing/2014/main" id="{A005A9C1-E6C6-4C89-9912-919D9E77B5CB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/>
              <a:lstStyle/>
              <a:p>
                <a:pPr algn="ctr"/>
                <a:r>
                  <a:rPr lang="en-PH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10</a:t>
                </a:r>
                <a:endParaRPr lang="en-PH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D47C89-78DA-4A05-A7DF-131147E9153F}"/>
                </a:ext>
              </a:extLst>
            </p:cNvPr>
            <p:cNvGrpSpPr/>
            <p:nvPr/>
          </p:nvGrpSpPr>
          <p:grpSpPr>
            <a:xfrm>
              <a:off x="5566618" y="4059326"/>
              <a:ext cx="260037" cy="370281"/>
              <a:chOff x="6495440" y="4464452"/>
              <a:chExt cx="1108182" cy="1578001"/>
            </a:xfrm>
            <a:solidFill>
              <a:srgbClr val="A50021"/>
            </a:solidFill>
          </p:grpSpPr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4ABC31D-64C4-4BF0-8D70-088F90AAD670}"/>
                  </a:ext>
                </a:extLst>
              </p:cNvPr>
              <p:cNvSpPr/>
              <p:nvPr/>
            </p:nvSpPr>
            <p:spPr>
              <a:xfrm>
                <a:off x="6771503" y="4464452"/>
                <a:ext cx="556054" cy="556054"/>
              </a:xfrm>
              <a:prstGeom prst="flowChartConnector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Flowchart: Delay 65">
                <a:extLst>
                  <a:ext uri="{FF2B5EF4-FFF2-40B4-BE49-F238E27FC236}">
                    <a16:creationId xmlns:a16="http://schemas.microsoft.com/office/drawing/2014/main" id="{8CB0CA45-F751-48C1-95EF-AFC9340A0782}"/>
                  </a:ext>
                </a:extLst>
              </p:cNvPr>
              <p:cNvSpPr/>
              <p:nvPr/>
            </p:nvSpPr>
            <p:spPr>
              <a:xfrm rot="16200000">
                <a:off x="6538557" y="4977389"/>
                <a:ext cx="1021947" cy="1108182"/>
              </a:xfrm>
              <a:prstGeom prst="flowChartDelay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PH" sz="1100" dirty="0">
                    <a:latin typeface="Roboto" panose="02000000000000000000" pitchFamily="2" charset="0"/>
                    <a:ea typeface="Roboto" panose="02000000000000000000" pitchFamily="2" charset="0"/>
                  </a:rPr>
                  <a:t>11</a:t>
                </a:r>
                <a:endParaRPr lang="en-PH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9A924B1B-195F-464D-9E88-DCF8D9BAD5C0}"/>
              </a:ext>
            </a:extLst>
          </p:cNvPr>
          <p:cNvSpPr txBox="1">
            <a:spLocks/>
          </p:cNvSpPr>
          <p:nvPr/>
        </p:nvSpPr>
        <p:spPr>
          <a:xfrm>
            <a:off x="7038724" y="1575243"/>
            <a:ext cx="4813715" cy="4816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0" spc="0" baseline="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200" dirty="0">
                <a:latin typeface="Roboto" panose="02000000000000000000" pitchFamily="2" charset="0"/>
                <a:ea typeface="Roboto" panose="02000000000000000000" pitchFamily="2" charset="0"/>
              </a:rPr>
              <a:t>Feature: Patrons </a:t>
            </a:r>
          </a:p>
          <a:p>
            <a:pPr marL="0" indent="0" algn="ctr"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(Are there people in the restaurant?)</a:t>
            </a:r>
          </a:p>
          <a:p>
            <a:pPr marL="0" indent="0" algn="ctr">
              <a:buNone/>
            </a:pP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Possible answers/categories:</a:t>
            </a:r>
          </a:p>
          <a:p>
            <a:pPr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None: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Some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Full </a:t>
            </a:r>
          </a:p>
          <a:p>
            <a:pPr marL="457200" lvl="1" indent="0">
              <a:buNone/>
            </a:pPr>
            <a:r>
              <a:rPr lang="en-PH" sz="16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D643241-5196-4404-9C6F-5B92DAD6859C}"/>
              </a:ext>
            </a:extLst>
          </p:cNvPr>
          <p:cNvSpPr txBox="1"/>
          <p:nvPr/>
        </p:nvSpPr>
        <p:spPr>
          <a:xfrm>
            <a:off x="2733114" y="3241708"/>
            <a:ext cx="11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Patrons?</a:t>
            </a:r>
          </a:p>
        </p:txBody>
      </p:sp>
    </p:spTree>
    <p:extLst>
      <p:ext uri="{BB962C8B-B14F-4D97-AF65-F5344CB8AC3E}">
        <p14:creationId xmlns:p14="http://schemas.microsoft.com/office/powerpoint/2010/main" val="415579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10469</TotalTime>
  <Words>2407</Words>
  <Application>Microsoft Office PowerPoint</Application>
  <PresentationFormat>Widescreen</PresentationFormat>
  <Paragraphs>701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Black</vt:lpstr>
      <vt:lpstr>Arial Rounded MT Bold</vt:lpstr>
      <vt:lpstr>Calibri</vt:lpstr>
      <vt:lpstr>Cambria Math</vt:lpstr>
      <vt:lpstr>Roboto</vt:lpstr>
      <vt:lpstr>Roboto Medium</vt:lpstr>
      <vt:lpstr>Source Sans Pro Light</vt:lpstr>
      <vt:lpstr>Office Theme</vt:lpstr>
      <vt:lpstr>DECISION TREE</vt:lpstr>
      <vt:lpstr>DECISION TREE</vt:lpstr>
      <vt:lpstr>Restaurant Example</vt:lpstr>
      <vt:lpstr>Decision Tree: Example</vt:lpstr>
      <vt:lpstr>Restaurant Example</vt:lpstr>
      <vt:lpstr>Decision Tree: Example</vt:lpstr>
      <vt:lpstr>Legend (for the slide set)</vt:lpstr>
      <vt:lpstr>Group and Split Overview</vt:lpstr>
      <vt:lpstr>Group and Split Overview</vt:lpstr>
      <vt:lpstr>Group and Split Overview</vt:lpstr>
      <vt:lpstr>Group and Split Overview</vt:lpstr>
      <vt:lpstr>Group and Split Overview</vt:lpstr>
      <vt:lpstr>Group and Split Overview</vt:lpstr>
      <vt:lpstr>Choosing the Feature</vt:lpstr>
      <vt:lpstr>Choosing the Feature</vt:lpstr>
      <vt:lpstr>Choosing the Feature</vt:lpstr>
      <vt:lpstr>DECISION TREE</vt:lpstr>
      <vt:lpstr>GINI Index</vt:lpstr>
      <vt:lpstr>GINI Index</vt:lpstr>
      <vt:lpstr>DECISION TREE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GINI Index</vt:lpstr>
      <vt:lpstr>Decision Tree: Example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Santos</dc:creator>
  <cp:lastModifiedBy>Camille Ruiz</cp:lastModifiedBy>
  <cp:revision>85</cp:revision>
  <cp:lastPrinted>2023-03-04T11:35:48Z</cp:lastPrinted>
  <dcterms:created xsi:type="dcterms:W3CDTF">2018-08-02T06:36:43Z</dcterms:created>
  <dcterms:modified xsi:type="dcterms:W3CDTF">2023-03-04T11:38:45Z</dcterms:modified>
</cp:coreProperties>
</file>