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60"/>
    <p:restoredTop sz="94682"/>
  </p:normalViewPr>
  <p:slideViewPr>
    <p:cSldViewPr snapToGrid="0" snapToObjects="1">
      <p:cViewPr varScale="1">
        <p:scale>
          <a:sx n="88" d="100"/>
          <a:sy n="88" d="100"/>
        </p:scale>
        <p:origin x="18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8148-D556-664A-A467-35B98C3BA0FC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0628-E6EB-CA4B-AF22-05FE63D41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8148-D556-664A-A467-35B98C3BA0FC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0628-E6EB-CA4B-AF22-05FE63D41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8148-D556-664A-A467-35B98C3BA0FC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0628-E6EB-CA4B-AF22-05FE63D41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8148-D556-664A-A467-35B98C3BA0FC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0628-E6EB-CA4B-AF22-05FE63D41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8148-D556-664A-A467-35B98C3BA0FC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0628-E6EB-CA4B-AF22-05FE63D41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8148-D556-664A-A467-35B98C3BA0FC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0628-E6EB-CA4B-AF22-05FE63D41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8148-D556-664A-A467-35B98C3BA0FC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0628-E6EB-CA4B-AF22-05FE63D41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8148-D556-664A-A467-35B98C3BA0FC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0628-E6EB-CA4B-AF22-05FE63D41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8148-D556-664A-A467-35B98C3BA0FC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0628-E6EB-CA4B-AF22-05FE63D41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8148-D556-664A-A467-35B98C3BA0FC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0628-E6EB-CA4B-AF22-05FE63D41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8148-D556-664A-A467-35B98C3BA0FC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0628-E6EB-CA4B-AF22-05FE63D41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48148-D556-664A-A467-35B98C3BA0FC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60628-E6EB-CA4B-AF22-05FE63D41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0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Information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64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Detection: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deep features.</a:t>
            </a:r>
          </a:p>
          <a:p>
            <a:r>
              <a:rPr lang="en-US" dirty="0" smtClean="0"/>
              <a:t>Then cross validated a SVM.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Detection: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got 0.3 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8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Recognition/Verification: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Recognition:</a:t>
            </a:r>
            <a:endParaRPr lang="en-US" dirty="0"/>
          </a:p>
          <a:p>
            <a:pPr lvl="1"/>
            <a:r>
              <a:rPr lang="en-US" dirty="0" smtClean="0"/>
              <a:t>We did multi-class RBF SVM</a:t>
            </a:r>
          </a:p>
          <a:p>
            <a:r>
              <a:rPr lang="en-US" dirty="0" smtClean="0"/>
              <a:t>Verification:</a:t>
            </a:r>
          </a:p>
          <a:p>
            <a:pPr lvl="1"/>
            <a:r>
              <a:rPr lang="en-US" dirty="0" smtClean="0"/>
              <a:t>We did binary SVM on difference feature.</a:t>
            </a:r>
          </a:p>
        </p:txBody>
      </p:sp>
    </p:spTree>
    <p:extLst>
      <p:ext uri="{BB962C8B-B14F-4D97-AF65-F5344CB8AC3E}">
        <p14:creationId xmlns:p14="http://schemas.microsoft.com/office/powerpoint/2010/main" val="90735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Recognition/Verification: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smtClean="0"/>
              <a:t>got 60</a:t>
            </a:r>
            <a:r>
              <a:rPr lang="en-US" dirty="0" smtClean="0"/>
              <a:t>% recognition accuracy.</a:t>
            </a:r>
          </a:p>
          <a:p>
            <a:r>
              <a:rPr lang="en-US" dirty="0" smtClean="0"/>
              <a:t>We got 90% verification accuracy.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08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Bonus: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1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Bonus: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14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79</Words>
  <Application>Microsoft Macintosh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Team Information</vt:lpstr>
      <vt:lpstr>1. Detection: Method</vt:lpstr>
      <vt:lpstr>1. Detection: Results</vt:lpstr>
      <vt:lpstr>2. Recognition/Verification: Method</vt:lpstr>
      <vt:lpstr>2. Recognition/Verification: Results</vt:lpstr>
      <vt:lpstr>3. Bonus: Method</vt:lpstr>
      <vt:lpstr>3. Bonus: Results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Information</dc:title>
  <dc:creator>HOSPEDALES Timothy</dc:creator>
  <cp:lastModifiedBy>HOSPEDALES Timothy</cp:lastModifiedBy>
  <cp:revision>7</cp:revision>
  <dcterms:created xsi:type="dcterms:W3CDTF">2017-11-20T14:45:42Z</dcterms:created>
  <dcterms:modified xsi:type="dcterms:W3CDTF">2017-11-20T15:45:49Z</dcterms:modified>
</cp:coreProperties>
</file>