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66dfe468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66dfe468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66dfe468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66dfe468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66dfe468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66dfe468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66dfe468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66dfe468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66dfe468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66dfe468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66dfe468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66dfe468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Smoodle War</a:t>
            </a:r>
            <a:endParaRPr/>
          </a:p>
        </p:txBody>
      </p:sp>
      <p:sp>
        <p:nvSpPr>
          <p:cNvPr id="135" name="Google Shape;135;p13"/>
          <p:cNvSpPr txBox="1"/>
          <p:nvPr>
            <p:ph idx="1" type="subTitle"/>
          </p:nvPr>
        </p:nvSpPr>
        <p:spPr>
          <a:xfrm>
            <a:off x="3983400" y="4558775"/>
            <a:ext cx="5063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Dakota Varnell, Landon Johnson, Colby Noel, Ian Fields, Brian Cavin</a:t>
            </a:r>
            <a:endParaRPr/>
          </a:p>
        </p:txBody>
      </p:sp>
      <p:sp>
        <p:nvSpPr>
          <p:cNvPr id="136" name="Google Shape;136;p13"/>
          <p:cNvSpPr txBox="1"/>
          <p:nvPr/>
        </p:nvSpPr>
        <p:spPr>
          <a:xfrm>
            <a:off x="3848325" y="2263950"/>
            <a:ext cx="320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An online multiplayer game where you can draw/guess against your friends!</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Package Diagram</a:t>
            </a:r>
            <a:endParaRPr/>
          </a:p>
        </p:txBody>
      </p:sp>
      <p:pic>
        <p:nvPicPr>
          <p:cNvPr id="142" name="Google Shape;142;p14"/>
          <p:cNvPicPr preferRelativeResize="0"/>
          <p:nvPr/>
        </p:nvPicPr>
        <p:blipFill>
          <a:blip r:embed="rId3">
            <a:alphaModFix/>
          </a:blip>
          <a:stretch>
            <a:fillRect/>
          </a:stretch>
        </p:blipFill>
        <p:spPr>
          <a:xfrm>
            <a:off x="2062600" y="1210875"/>
            <a:ext cx="5018793" cy="353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 </a:t>
            </a:r>
            <a:r>
              <a:rPr lang="en"/>
              <a:t>Diagram</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619125" y="1526000"/>
            <a:ext cx="7905750" cy="29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 (Drawing Round)</a:t>
            </a:r>
            <a:endParaRPr/>
          </a:p>
        </p:txBody>
      </p:sp>
      <p:sp>
        <p:nvSpPr>
          <p:cNvPr id="155" name="Google Shape;155;p16"/>
          <p:cNvSpPr txBox="1"/>
          <p:nvPr>
            <p:ph idx="1" type="body"/>
          </p:nvPr>
        </p:nvSpPr>
        <p:spPr>
          <a:xfrm>
            <a:off x="1297500" y="1086850"/>
            <a:ext cx="7038900" cy="2103000"/>
          </a:xfrm>
          <a:prstGeom prst="rect">
            <a:avLst/>
          </a:prstGeom>
        </p:spPr>
        <p:txBody>
          <a:bodyPr anchorCtr="0" anchor="t" bIns="91425" lIns="91425" spcFirstLastPara="1" rIns="91425" wrap="square" tIns="91425">
            <a:noAutofit/>
          </a:bodyPr>
          <a:lstStyle/>
          <a:p>
            <a:pPr indent="-341312" lvl="0" marL="457200" rtl="0" algn="l">
              <a:lnSpc>
                <a:spcPct val="95000"/>
              </a:lnSpc>
              <a:spcBef>
                <a:spcPts val="0"/>
              </a:spcBef>
              <a:spcAft>
                <a:spcPts val="0"/>
              </a:spcAft>
              <a:buSzPts val="1775"/>
              <a:buFont typeface="Calibri"/>
              <a:buChar char="●"/>
            </a:pPr>
            <a:r>
              <a:rPr lang="en" sz="1775">
                <a:latin typeface="Calibri"/>
                <a:ea typeface="Calibri"/>
                <a:cs typeface="Calibri"/>
                <a:sym typeface="Calibri"/>
              </a:rPr>
              <a:t>Drawing User will be given a randomly generated prompt telling them what they need to draw</a:t>
            </a:r>
            <a:endParaRPr sz="1775">
              <a:latin typeface="Calibri"/>
              <a:ea typeface="Calibri"/>
              <a:cs typeface="Calibri"/>
              <a:sym typeface="Calibri"/>
            </a:endParaRPr>
          </a:p>
          <a:p>
            <a:pPr indent="-341312" lvl="0" marL="457200" rtl="0" algn="l">
              <a:lnSpc>
                <a:spcPct val="95000"/>
              </a:lnSpc>
              <a:spcBef>
                <a:spcPts val="0"/>
              </a:spcBef>
              <a:spcAft>
                <a:spcPts val="0"/>
              </a:spcAft>
              <a:buSzPts val="1775"/>
              <a:buFont typeface="Calibri"/>
              <a:buChar char="●"/>
            </a:pPr>
            <a:r>
              <a:rPr lang="en" sz="1775">
                <a:latin typeface="Calibri"/>
                <a:ea typeface="Calibri"/>
                <a:cs typeface="Calibri"/>
                <a:sym typeface="Calibri"/>
              </a:rPr>
              <a:t>Drawing User can press send to send the drawing to the Guessing User, once send button is pressed the image is sent to the server and the server then sends the image to the other client</a:t>
            </a:r>
            <a:endParaRPr sz="1775">
              <a:latin typeface="Calibri"/>
              <a:ea typeface="Calibri"/>
              <a:cs typeface="Calibri"/>
              <a:sym typeface="Calibri"/>
            </a:endParaRPr>
          </a:p>
          <a:p>
            <a:pPr indent="0" lvl="0" marL="0" rtl="0" algn="l">
              <a:lnSpc>
                <a:spcPct val="95000"/>
              </a:lnSpc>
              <a:spcBef>
                <a:spcPts val="1200"/>
              </a:spcBef>
              <a:spcAft>
                <a:spcPts val="1200"/>
              </a:spcAft>
              <a:buSzPts val="275"/>
              <a:buNone/>
            </a:pPr>
            <a:r>
              <a:t/>
            </a:r>
            <a:endParaRPr sz="1775">
              <a:latin typeface="Calibri"/>
              <a:ea typeface="Calibri"/>
              <a:cs typeface="Calibri"/>
              <a:sym typeface="Calibri"/>
            </a:endParaRPr>
          </a:p>
        </p:txBody>
      </p:sp>
      <p:pic>
        <p:nvPicPr>
          <p:cNvPr id="156" name="Google Shape;156;p16"/>
          <p:cNvPicPr preferRelativeResize="0"/>
          <p:nvPr/>
        </p:nvPicPr>
        <p:blipFill>
          <a:blip r:embed="rId3">
            <a:alphaModFix/>
          </a:blip>
          <a:stretch>
            <a:fillRect/>
          </a:stretch>
        </p:blipFill>
        <p:spPr>
          <a:xfrm>
            <a:off x="3015777" y="2499000"/>
            <a:ext cx="3112453" cy="2571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Description (Drawing Round)</a:t>
            </a:r>
            <a:endParaRPr/>
          </a:p>
        </p:txBody>
      </p:sp>
      <p:pic>
        <p:nvPicPr>
          <p:cNvPr id="162" name="Google Shape;162;p17"/>
          <p:cNvPicPr preferRelativeResize="0"/>
          <p:nvPr/>
        </p:nvPicPr>
        <p:blipFill>
          <a:blip r:embed="rId3">
            <a:alphaModFix/>
          </a:blip>
          <a:stretch>
            <a:fillRect/>
          </a:stretch>
        </p:blipFill>
        <p:spPr>
          <a:xfrm>
            <a:off x="4572000" y="1567625"/>
            <a:ext cx="3858925" cy="2461727"/>
          </a:xfrm>
          <a:prstGeom prst="rect">
            <a:avLst/>
          </a:prstGeom>
          <a:noFill/>
          <a:ln>
            <a:noFill/>
          </a:ln>
        </p:spPr>
      </p:pic>
      <p:pic>
        <p:nvPicPr>
          <p:cNvPr id="163" name="Google Shape;163;p17"/>
          <p:cNvPicPr preferRelativeResize="0"/>
          <p:nvPr/>
        </p:nvPicPr>
        <p:blipFill>
          <a:blip r:embed="rId4">
            <a:alphaModFix/>
          </a:blip>
          <a:stretch>
            <a:fillRect/>
          </a:stretch>
        </p:blipFill>
        <p:spPr>
          <a:xfrm>
            <a:off x="713075" y="1566354"/>
            <a:ext cx="3858925" cy="2464271"/>
          </a:xfrm>
          <a:prstGeom prst="rect">
            <a:avLst/>
          </a:prstGeom>
          <a:noFill/>
          <a:ln>
            <a:noFill/>
          </a:ln>
        </p:spPr>
      </p:pic>
      <p:cxnSp>
        <p:nvCxnSpPr>
          <p:cNvPr id="164" name="Google Shape;164;p17"/>
          <p:cNvCxnSpPr/>
          <p:nvPr/>
        </p:nvCxnSpPr>
        <p:spPr>
          <a:xfrm flipH="1">
            <a:off x="4594950" y="1565325"/>
            <a:ext cx="300" cy="247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Class Diagram</a:t>
            </a:r>
            <a:endParaRPr/>
          </a:p>
        </p:txBody>
      </p:sp>
      <p:pic>
        <p:nvPicPr>
          <p:cNvPr id="170" name="Google Shape;170;p18"/>
          <p:cNvPicPr preferRelativeResize="0"/>
          <p:nvPr/>
        </p:nvPicPr>
        <p:blipFill>
          <a:blip r:embed="rId3">
            <a:alphaModFix/>
          </a:blip>
          <a:stretch>
            <a:fillRect/>
          </a:stretch>
        </p:blipFill>
        <p:spPr>
          <a:xfrm>
            <a:off x="1316863" y="1039575"/>
            <a:ext cx="7000177"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Class Diagram</a:t>
            </a:r>
            <a:endParaRPr/>
          </a:p>
        </p:txBody>
      </p:sp>
      <p:pic>
        <p:nvPicPr>
          <p:cNvPr id="176" name="Google Shape;176;p19"/>
          <p:cNvPicPr preferRelativeResize="0"/>
          <p:nvPr/>
        </p:nvPicPr>
        <p:blipFill>
          <a:blip r:embed="rId3">
            <a:alphaModFix/>
          </a:blip>
          <a:stretch>
            <a:fillRect/>
          </a:stretch>
        </p:blipFill>
        <p:spPr>
          <a:xfrm>
            <a:off x="754063" y="1396950"/>
            <a:ext cx="7635886" cy="35308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