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5143500" type="screen16x9"/>
  <p:notesSz cx="6858000" cy="9144000"/>
  <p:embeddedFontLst>
    <p:embeddedFont>
      <p:font typeface="Barlow" panose="020B0604020202020204" charset="0"/>
      <p:regular r:id="rId13"/>
      <p:bold r:id="rId14"/>
      <p:italic r:id="rId15"/>
      <p:boldItalic r:id="rId16"/>
    </p:embeddedFont>
    <p:embeddedFont>
      <p:font typeface="Barlow Light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Nunito" panose="020B0604020202020204" charset="0"/>
      <p:regular r:id="rId25"/>
      <p:bold r:id="rId26"/>
      <p:italic r:id="rId27"/>
      <p:boldItalic r:id="rId28"/>
    </p:embeddedFont>
    <p:embeddedFont>
      <p:font typeface="Raleway" panose="020B0003030101060003" pitchFamily="34" charset="0"/>
      <p:regular r:id="rId29"/>
      <p:bold r:id="rId30"/>
      <p:italic r:id="rId31"/>
      <p:boldItalic r:id="rId32"/>
    </p:embeddedFont>
    <p:embeddedFont>
      <p:font typeface="Raleway SemiBo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0bc98551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0bc98551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d0bc7220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d0bc7220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c9368c92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c9368c92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d0764c7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d0764c7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d0bc7220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d0bc7220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c9368c92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c9368c92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c9368c92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c9368c92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d0764c70e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d0764c70e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d0764c70e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d0764c70e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d0764c70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d0764c70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bg>
      <p:bgPr>
        <a:solidFill>
          <a:schemeClr val="accent6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5" name="Google Shape;65;p1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1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9" name="Google Shape;69;p1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1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73" name="Google Shape;73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1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7" name="Google Shape;77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81" name="Google Shape;81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0" name="Google Shape;200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6687910" y="670084"/>
              <a:ext cx="164002" cy="23977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6700339" y="668001"/>
              <a:ext cx="78555" cy="96805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6715688" y="773039"/>
              <a:ext cx="96898" cy="108448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550295" y="816287"/>
              <a:ext cx="182863" cy="260314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6687493" y="808527"/>
              <a:ext cx="141254" cy="186323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6712641" y="675415"/>
              <a:ext cx="103914" cy="12801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6716857" y="674913"/>
              <a:ext cx="104325" cy="98187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6591681" y="1319278"/>
              <a:ext cx="82039" cy="62578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6592043" y="1339232"/>
              <a:ext cx="81667" cy="42638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6550653" y="1292322"/>
              <a:ext cx="75096" cy="58175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6550998" y="1311512"/>
              <a:ext cx="74798" cy="3904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6578488" y="992358"/>
              <a:ext cx="178821" cy="308422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6627226" y="992967"/>
              <a:ext cx="178028" cy="333954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6560953" y="971949"/>
              <a:ext cx="266226" cy="245057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6774876" y="827227"/>
              <a:ext cx="92521" cy="324362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6792998" y="823141"/>
              <a:ext cx="55942" cy="71147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6683350" y="808424"/>
              <a:ext cx="47853" cy="5024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Google Shape;231;p13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32" name="Google Shape;232;p13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50" name="Google Shape;250;p13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" name="Google Shape;281;p13"/>
            <p:cNvSpPr/>
            <p:nvPr/>
          </p:nvSpPr>
          <p:spPr>
            <a:xfrm>
              <a:off x="7297552" y="1119942"/>
              <a:ext cx="135694" cy="266572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7309787" y="1745656"/>
              <a:ext cx="93354" cy="72328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7310617" y="1769417"/>
              <a:ext cx="92957" cy="4848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7197828" y="1680648"/>
              <a:ext cx="93332" cy="69654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7198064" y="1702707"/>
              <a:ext cx="92908" cy="4848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7221254" y="1360384"/>
              <a:ext cx="326905" cy="395190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7417903" y="1095544"/>
              <a:ext cx="102845" cy="100060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7381720" y="1109556"/>
              <a:ext cx="166879" cy="325717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7413797" y="991818"/>
              <a:ext cx="110830" cy="134949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7417935" y="980032"/>
              <a:ext cx="116959" cy="115584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7364000" y="1109861"/>
              <a:ext cx="53873" cy="78410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8113340" y="4275363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8345604" y="3658605"/>
              <a:ext cx="79290" cy="172593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8356722" y="3587657"/>
              <a:ext cx="56997" cy="109672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8165307" y="4346248"/>
              <a:ext cx="122958" cy="68962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8165313" y="4357988"/>
              <a:ext cx="120890" cy="57443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8255166" y="4305930"/>
              <a:ext cx="122958" cy="68996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8255174" y="4317703"/>
              <a:ext cx="120890" cy="57443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8198325" y="3858200"/>
              <a:ext cx="179790" cy="507530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8224549" y="3442293"/>
              <a:ext cx="130498" cy="208861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197056" y="3589895"/>
              <a:ext cx="200686" cy="332311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000839" y="3631642"/>
              <a:ext cx="254803" cy="198498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87055" y="3627341"/>
              <a:ext cx="77533" cy="113490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8224358" y="3433131"/>
              <a:ext cx="126514" cy="139443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" name="Google Shape;317;p13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318" name="Google Shape;318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" name="Google Shape;323;p13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324" name="Google Shape;324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" name="Google Shape;329;p13"/>
            <p:cNvSpPr/>
            <p:nvPr/>
          </p:nvSpPr>
          <p:spPr>
            <a:xfrm>
              <a:off x="7451033" y="1163186"/>
              <a:ext cx="126359" cy="353331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7509451" y="1160411"/>
              <a:ext cx="72770" cy="98686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1" name="Google Shape;331;p13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32" name="Google Shape;332;p13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rgbClr val="007BB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rgbClr val="007BB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rgbClr val="007BB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8" name="Google Shape;358;p13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59" name="Google Shape;359;p13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3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13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13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13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4" name="Google Shape;364;p13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6" name="Google Shape;366;p13"/>
          <p:cNvSpPr txBox="1"/>
          <p:nvPr/>
        </p:nvSpPr>
        <p:spPr>
          <a:xfrm>
            <a:off x="1284150" y="2114825"/>
            <a:ext cx="3686100" cy="1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Attendance Taking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System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0" y="4614300"/>
            <a:ext cx="29028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Done by: Yong Teng &amp; Wei Jie</a:t>
            </a:r>
            <a:endParaRPr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1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2"/>
          <p:cNvSpPr txBox="1">
            <a:spLocks noGrp="1"/>
          </p:cNvSpPr>
          <p:nvPr>
            <p:ph type="title"/>
          </p:nvPr>
        </p:nvSpPr>
        <p:spPr>
          <a:xfrm>
            <a:off x="2781600" y="2256900"/>
            <a:ext cx="3580800" cy="62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470" name="Google Shape;470;p22"/>
          <p:cNvPicPr preferRelativeResize="0"/>
          <p:nvPr/>
        </p:nvPicPr>
        <p:blipFill rotWithShape="1">
          <a:blip r:embed="rId3">
            <a:alphaModFix/>
          </a:blip>
          <a:srcRect l="46629" t="1748"/>
          <a:stretch/>
        </p:blipFill>
        <p:spPr>
          <a:xfrm>
            <a:off x="7659225" y="1415725"/>
            <a:ext cx="1484775" cy="23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4" name="Google Shape;374;p14"/>
          <p:cNvSpPr txBox="1">
            <a:spLocks noGrp="1"/>
          </p:cNvSpPr>
          <p:nvPr>
            <p:ph type="sldNum" idx="12"/>
          </p:nvPr>
        </p:nvSpPr>
        <p:spPr>
          <a:xfrm>
            <a:off x="8039425" y="53225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75" name="Google Shape;375;p14"/>
          <p:cNvGrpSpPr/>
          <p:nvPr/>
        </p:nvGrpSpPr>
        <p:grpSpPr>
          <a:xfrm>
            <a:off x="6698546" y="186357"/>
            <a:ext cx="2247539" cy="1342129"/>
            <a:chOff x="6986665" y="3298709"/>
            <a:chExt cx="1817809" cy="1077669"/>
          </a:xfrm>
        </p:grpSpPr>
        <p:sp>
          <p:nvSpPr>
            <p:cNvPr id="376" name="Google Shape;376;p14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2" name="Google Shape;4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050" y="2853825"/>
            <a:ext cx="1429425" cy="14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4"/>
          <p:cNvSpPr txBox="1"/>
          <p:nvPr/>
        </p:nvSpPr>
        <p:spPr>
          <a:xfrm>
            <a:off x="898050" y="4467400"/>
            <a:ext cx="1336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Pen and Paper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4"/>
          <p:cNvSpPr txBox="1"/>
          <p:nvPr/>
        </p:nvSpPr>
        <p:spPr>
          <a:xfrm>
            <a:off x="3520325" y="4467400"/>
            <a:ext cx="15909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Manual Headcount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4"/>
          <p:cNvSpPr txBox="1"/>
          <p:nvPr/>
        </p:nvSpPr>
        <p:spPr>
          <a:xfrm>
            <a:off x="6599425" y="4467400"/>
            <a:ext cx="10002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Repetitive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" name="Google Shape;4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0325" y="2773087"/>
            <a:ext cx="1590900" cy="15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4075" y="2773087"/>
            <a:ext cx="1590900" cy="15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4"/>
          <p:cNvSpPr txBox="1">
            <a:spLocks noGrp="1"/>
          </p:cNvSpPr>
          <p:nvPr>
            <p:ph type="body" idx="1"/>
          </p:nvPr>
        </p:nvSpPr>
        <p:spPr>
          <a:xfrm>
            <a:off x="519050" y="1528475"/>
            <a:ext cx="7437900" cy="10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project is about making school campus efficiency and time saving by taking attendance using paper and pen.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 txBox="1">
            <a:spLocks noGrp="1"/>
          </p:cNvSpPr>
          <p:nvPr>
            <p:ph type="title"/>
          </p:nvPr>
        </p:nvSpPr>
        <p:spPr>
          <a:xfrm>
            <a:off x="770450" y="553375"/>
            <a:ext cx="7505700" cy="9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</a:t>
            </a:r>
            <a:endParaRPr/>
          </a:p>
        </p:txBody>
      </p:sp>
      <p:sp>
        <p:nvSpPr>
          <p:cNvPr id="414" name="Google Shape;414;p15"/>
          <p:cNvSpPr txBox="1">
            <a:spLocks noGrp="1"/>
          </p:cNvSpPr>
          <p:nvPr>
            <p:ph type="body" idx="1"/>
          </p:nvPr>
        </p:nvSpPr>
        <p:spPr>
          <a:xfrm>
            <a:off x="702250" y="1347750"/>
            <a:ext cx="7505700" cy="24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 b="1"/>
              <a:t>Reduce time taken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b="1"/>
              <a:t>Efficiency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b="1"/>
              <a:t>Preventing any falsification during attendance taking 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b="1"/>
              <a:t>User friendly 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b="1"/>
              <a:t>Easy to use</a:t>
            </a:r>
            <a:endParaRPr sz="1800" b="1"/>
          </a:p>
        </p:txBody>
      </p:sp>
      <p:pic>
        <p:nvPicPr>
          <p:cNvPr id="415" name="Google Shape;4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50" y="3336900"/>
            <a:ext cx="1356876" cy="135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863" y="3336908"/>
            <a:ext cx="1356876" cy="135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9300" y="3336900"/>
            <a:ext cx="1356876" cy="135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6"/>
          <p:cNvSpPr txBox="1">
            <a:spLocks noGrp="1"/>
          </p:cNvSpPr>
          <p:nvPr>
            <p:ph type="title"/>
          </p:nvPr>
        </p:nvSpPr>
        <p:spPr>
          <a:xfrm>
            <a:off x="486300" y="1896900"/>
            <a:ext cx="8171400" cy="134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&lt;It’s Time To Look Into Our&gt; &lt;Project&gt;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428" name="Google Shape;428;p17"/>
          <p:cNvSpPr txBox="1">
            <a:spLocks noGrp="1"/>
          </p:cNvSpPr>
          <p:nvPr>
            <p:ph type="body" idx="1"/>
          </p:nvPr>
        </p:nvSpPr>
        <p:spPr>
          <a:xfrm>
            <a:off x="492150" y="1381125"/>
            <a:ext cx="8159700" cy="8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Student tap their student card on the NFC device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Keep a entry record into firebase </a:t>
            </a:r>
            <a:endParaRPr/>
          </a:p>
        </p:txBody>
      </p:sp>
      <p:pic>
        <p:nvPicPr>
          <p:cNvPr id="429" name="Google Shape;4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450" y="2457588"/>
            <a:ext cx="3243400" cy="24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7"/>
          <p:cNvSpPr/>
          <p:nvPr/>
        </p:nvSpPr>
        <p:spPr>
          <a:xfrm rot="10800000">
            <a:off x="3875650" y="3397425"/>
            <a:ext cx="1259400" cy="552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1" name="Google Shape;431;p17"/>
          <p:cNvPicPr preferRelativeResize="0"/>
          <p:nvPr/>
        </p:nvPicPr>
        <p:blipFill rotWithShape="1">
          <a:blip r:embed="rId4">
            <a:alphaModFix/>
          </a:blip>
          <a:srcRect t="10698"/>
          <a:stretch/>
        </p:blipFill>
        <p:spPr>
          <a:xfrm>
            <a:off x="1391825" y="2268826"/>
            <a:ext cx="2273724" cy="270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437" name="Google Shape;437;p18"/>
          <p:cNvSpPr txBox="1">
            <a:spLocks noGrp="1"/>
          </p:cNvSpPr>
          <p:nvPr>
            <p:ph type="body" idx="1"/>
          </p:nvPr>
        </p:nvSpPr>
        <p:spPr>
          <a:xfrm>
            <a:off x="457200" y="1382050"/>
            <a:ext cx="8461800" cy="150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Face Recognition to double check the student face matches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Send a notification through pushbullet app to student </a:t>
            </a:r>
            <a:endParaRPr/>
          </a:p>
        </p:txBody>
      </p:sp>
      <p:pic>
        <p:nvPicPr>
          <p:cNvPr id="438" name="Google Shape;4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13" y="2571748"/>
            <a:ext cx="4679134" cy="18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8725" y="1947137"/>
            <a:ext cx="1709726" cy="30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8"/>
          <p:cNvSpPr/>
          <p:nvPr/>
        </p:nvSpPr>
        <p:spPr>
          <a:xfrm>
            <a:off x="5350013" y="3267675"/>
            <a:ext cx="1285800" cy="5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3</a:t>
            </a:r>
            <a:endParaRPr dirty="0"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1"/>
          </p:nvPr>
        </p:nvSpPr>
        <p:spPr>
          <a:xfrm>
            <a:off x="457200" y="1392925"/>
            <a:ext cx="8274300" cy="81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Lecturer can login to web </a:t>
            </a:r>
            <a:r>
              <a:rPr lang="en-SG" dirty="0"/>
              <a:t>application</a:t>
            </a:r>
            <a:r>
              <a:rPr lang="en" dirty="0"/>
              <a:t> to check student attendance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A record will be taken through firebase </a:t>
            </a:r>
            <a:endParaRPr dirty="0"/>
          </a:p>
        </p:txBody>
      </p:sp>
      <p:sp>
        <p:nvSpPr>
          <p:cNvPr id="458" name="Google Shape;458;p20"/>
          <p:cNvSpPr/>
          <p:nvPr/>
        </p:nvSpPr>
        <p:spPr>
          <a:xfrm flipH="1">
            <a:off x="3946275" y="3390638"/>
            <a:ext cx="1259400" cy="552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CA01B77-0238-41FE-94B2-EB10BAC8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8" y="2351299"/>
            <a:ext cx="3508769" cy="2631577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6AE1473-AAE9-4C76-ACF9-51BD0EA8F0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14" b="20224"/>
          <a:stretch/>
        </p:blipFill>
        <p:spPr>
          <a:xfrm>
            <a:off x="5440176" y="2351298"/>
            <a:ext cx="3370240" cy="26315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4</a:t>
            </a:r>
            <a:endParaRPr dirty="0"/>
          </a:p>
        </p:txBody>
      </p:sp>
      <p:sp>
        <p:nvSpPr>
          <p:cNvPr id="446" name="Google Shape;446;p19"/>
          <p:cNvSpPr txBox="1">
            <a:spLocks noGrp="1"/>
          </p:cNvSpPr>
          <p:nvPr>
            <p:ph type="body" idx="1"/>
          </p:nvPr>
        </p:nvSpPr>
        <p:spPr>
          <a:xfrm>
            <a:off x="418225" y="1411275"/>
            <a:ext cx="8549400" cy="11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/>
              <a:t>Send a message to lecturer through web </a:t>
            </a:r>
            <a:r>
              <a:rPr lang="en-SG" dirty="0"/>
              <a:t>application</a:t>
            </a:r>
            <a:r>
              <a:rPr lang="en" dirty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" dirty="0"/>
              <a:t>Upload document to lecturer through web </a:t>
            </a:r>
            <a:r>
              <a:rPr lang="en-SG" dirty="0"/>
              <a:t>application</a:t>
            </a:r>
            <a:r>
              <a:rPr lang="en" dirty="0"/>
              <a:t> </a:t>
            </a:r>
            <a:endParaRPr dirty="0"/>
          </a:p>
        </p:txBody>
      </p:sp>
      <p:pic>
        <p:nvPicPr>
          <p:cNvPr id="447" name="Google Shape;4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975" y="2571750"/>
            <a:ext cx="3128200" cy="23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50" y="2571749"/>
            <a:ext cx="3128200" cy="23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9"/>
          <p:cNvSpPr/>
          <p:nvPr/>
        </p:nvSpPr>
        <p:spPr>
          <a:xfrm flipH="1">
            <a:off x="4005563" y="3378375"/>
            <a:ext cx="1259400" cy="552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1"/>
          <p:cNvSpPr txBox="1">
            <a:spLocks noGrp="1"/>
          </p:cNvSpPr>
          <p:nvPr>
            <p:ph type="title"/>
          </p:nvPr>
        </p:nvSpPr>
        <p:spPr>
          <a:xfrm>
            <a:off x="2203038" y="798375"/>
            <a:ext cx="4737900" cy="6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DeMo Time!!</a:t>
            </a:r>
            <a:endParaRPr/>
          </a:p>
        </p:txBody>
      </p:sp>
      <p:pic>
        <p:nvPicPr>
          <p:cNvPr id="464" name="Google Shape;464;p21"/>
          <p:cNvPicPr preferRelativeResize="0"/>
          <p:nvPr/>
        </p:nvPicPr>
        <p:blipFill rotWithShape="1">
          <a:blip r:embed="rId3">
            <a:alphaModFix/>
          </a:blip>
          <a:srcRect l="37999" t="16118" b="4047"/>
          <a:stretch/>
        </p:blipFill>
        <p:spPr>
          <a:xfrm>
            <a:off x="1191488" y="1621075"/>
            <a:ext cx="6761069" cy="35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145</Words>
  <Application>Microsoft Office PowerPoint</Application>
  <PresentationFormat>On-screen Show (16:9)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Barlow Light</vt:lpstr>
      <vt:lpstr>Nunito</vt:lpstr>
      <vt:lpstr>Calibri</vt:lpstr>
      <vt:lpstr>Raleway</vt:lpstr>
      <vt:lpstr>Arial</vt:lpstr>
      <vt:lpstr>Barlow</vt:lpstr>
      <vt:lpstr>Raleway SemiBold</vt:lpstr>
      <vt:lpstr>Gaoler template</vt:lpstr>
      <vt:lpstr>PowerPoint Presentation</vt:lpstr>
      <vt:lpstr>Introduction</vt:lpstr>
      <vt:lpstr>Scope </vt:lpstr>
      <vt:lpstr>&lt;It’s Time To Look Into Our&gt; &lt;Project&gt;</vt:lpstr>
      <vt:lpstr>Step 1</vt:lpstr>
      <vt:lpstr>Step 2</vt:lpstr>
      <vt:lpstr>Step 3</vt:lpstr>
      <vt:lpstr>Step 4</vt:lpstr>
      <vt:lpstr>It’s DeMo Time!!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 min ang</cp:lastModifiedBy>
  <cp:revision>1</cp:revision>
  <dcterms:modified xsi:type="dcterms:W3CDTF">2020-02-03T08:35:31Z</dcterms:modified>
</cp:coreProperties>
</file>