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Barlow Light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616B9F-8656-4E63-9744-A499FBB7C10D}">
  <a:tblStyle styleId="{54616B9F-8656-4E63-9744-A499FBB7C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4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BarlowLight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Light-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bold.fntdata"/><Relationship Id="rId17" Type="http://schemas.openxmlformats.org/officeDocument/2006/relationships/slide" Target="slides/slide11.xml"/><Relationship Id="rId39" Type="http://schemas.openxmlformats.org/officeDocument/2006/relationships/font" Target="fonts/Barlow-regular.fntdata"/><Relationship Id="rId16" Type="http://schemas.openxmlformats.org/officeDocument/2006/relationships/slide" Target="slides/slide10.xml"/><Relationship Id="rId38" Type="http://schemas.openxmlformats.org/officeDocument/2006/relationships/font" Target="fonts/Barlow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0bc98551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0bc98551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7d0bc722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7d0bc722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7c9368c92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7c9368c92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tap their student card on the NFC device ----&gt; RFID Sensor detects card within a distance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c9368c92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c9368c92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d0764c70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7d0764c70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d0764c70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d0764c70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7d0764c70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7d0764c70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7d0bc722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7d0bc722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c9368c92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c9368c92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d0764c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d0764c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d43762b91_3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d43762b91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d43762b91_3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7d43762b91_3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7d43762b91_3_3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7d43762b91_3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d43762b91_3_5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d43762b91_3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7d43762b91_3_5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7d43762b91_3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d43762b91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d43762b9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accent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5" name="Google Shape;6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9" name="Google Shape;6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73" name="Google Shape;7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7" name="Google Shape;7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81" name="Google Shape;8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200;p13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13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32" name="Google Shape;232;p13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50" name="Google Shape;250;p13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13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p13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18" name="Google Shape;318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13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24" name="Google Shape;324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Google Shape;329;p13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" name="Google Shape;331;p13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32" name="Google Shape;332;p13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8" name="Google Shape;358;p13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59" name="Google Shape;359;p13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3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13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4" name="Google Shape;364;p13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6" name="Google Shape;366;p13"/>
          <p:cNvSpPr txBox="1"/>
          <p:nvPr/>
        </p:nvSpPr>
        <p:spPr>
          <a:xfrm>
            <a:off x="1284150" y="2114825"/>
            <a:ext cx="36861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Attendance Taking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System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0" y="4614300"/>
            <a:ext cx="2902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Done by: Yong Teng &amp; Wei Jie</a:t>
            </a:r>
            <a:endParaRPr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2"/>
          <p:cNvSpPr txBox="1"/>
          <p:nvPr>
            <p:ph type="title"/>
          </p:nvPr>
        </p:nvSpPr>
        <p:spPr>
          <a:xfrm>
            <a:off x="486300" y="1896900"/>
            <a:ext cx="8171400" cy="13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&lt;It’s Time To Look Into Our Project&gt;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985" name="Google Shape;985;p23"/>
          <p:cNvSpPr txBox="1"/>
          <p:nvPr>
            <p:ph idx="1" type="body"/>
          </p:nvPr>
        </p:nvSpPr>
        <p:spPr>
          <a:xfrm>
            <a:off x="492150" y="1381125"/>
            <a:ext cx="8159700" cy="8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RFID Sensor detects card within a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Push an entry record into firebase </a:t>
            </a:r>
            <a:endParaRPr/>
          </a:p>
        </p:txBody>
      </p:sp>
      <p:pic>
        <p:nvPicPr>
          <p:cNvPr id="986" name="Google Shape;9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450" y="2457588"/>
            <a:ext cx="3243400" cy="24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23"/>
          <p:cNvSpPr/>
          <p:nvPr/>
        </p:nvSpPr>
        <p:spPr>
          <a:xfrm rot="10800000">
            <a:off x="3875650" y="3397425"/>
            <a:ext cx="1259400" cy="55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8" name="Google Shape;988;p23"/>
          <p:cNvPicPr preferRelativeResize="0"/>
          <p:nvPr/>
        </p:nvPicPr>
        <p:blipFill rotWithShape="1">
          <a:blip r:embed="rId4">
            <a:alphaModFix/>
          </a:blip>
          <a:srcRect b="0" l="0" r="0" t="10698"/>
          <a:stretch/>
        </p:blipFill>
        <p:spPr>
          <a:xfrm>
            <a:off x="1391825" y="2268826"/>
            <a:ext cx="2273724" cy="27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994" name="Google Shape;994;p24"/>
          <p:cNvSpPr txBox="1"/>
          <p:nvPr>
            <p:ph idx="1" type="body"/>
          </p:nvPr>
        </p:nvSpPr>
        <p:spPr>
          <a:xfrm>
            <a:off x="457200" y="1382050"/>
            <a:ext cx="8461800" cy="150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Facial </a:t>
            </a:r>
            <a:r>
              <a:rPr lang="en"/>
              <a:t>Recognition Program checks the user face for a match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Send a </a:t>
            </a:r>
            <a:r>
              <a:rPr lang="en"/>
              <a:t>notification</a:t>
            </a:r>
            <a:r>
              <a:rPr lang="en"/>
              <a:t> </a:t>
            </a:r>
            <a:r>
              <a:rPr lang="en"/>
              <a:t>through</a:t>
            </a:r>
            <a:r>
              <a:rPr lang="en"/>
              <a:t> pushbullet app to user </a:t>
            </a:r>
            <a:endParaRPr/>
          </a:p>
        </p:txBody>
      </p:sp>
      <p:pic>
        <p:nvPicPr>
          <p:cNvPr id="995" name="Google Shape;9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6274"/>
            <a:ext cx="5348849" cy="21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725" y="1947137"/>
            <a:ext cx="1709726" cy="30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24"/>
          <p:cNvSpPr/>
          <p:nvPr/>
        </p:nvSpPr>
        <p:spPr>
          <a:xfrm>
            <a:off x="5490875" y="3267688"/>
            <a:ext cx="1285800" cy="5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1003" name="Google Shape;1003;p25"/>
          <p:cNvSpPr txBox="1"/>
          <p:nvPr>
            <p:ph idx="1" type="body"/>
          </p:nvPr>
        </p:nvSpPr>
        <p:spPr>
          <a:xfrm>
            <a:off x="234900" y="1227950"/>
            <a:ext cx="8549400" cy="11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Send a message to lecturer through web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Upload document to lecturer through web page </a:t>
            </a:r>
            <a:endParaRPr/>
          </a:p>
        </p:txBody>
      </p:sp>
      <p:pic>
        <p:nvPicPr>
          <p:cNvPr id="1004" name="Google Shape;10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58" y="2336563"/>
            <a:ext cx="3515368" cy="263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50" y="2281363"/>
            <a:ext cx="3662548" cy="2746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25"/>
          <p:cNvSpPr/>
          <p:nvPr/>
        </p:nvSpPr>
        <p:spPr>
          <a:xfrm flipH="1">
            <a:off x="4005563" y="3378375"/>
            <a:ext cx="1259400" cy="55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1012" name="Google Shape;1012;p26"/>
          <p:cNvSpPr txBox="1"/>
          <p:nvPr>
            <p:ph idx="1" type="body"/>
          </p:nvPr>
        </p:nvSpPr>
        <p:spPr>
          <a:xfrm>
            <a:off x="457200" y="1392925"/>
            <a:ext cx="8274300" cy="8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Lecturer can login to web page to check student attendance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 record will be taken through firebase </a:t>
            </a:r>
            <a:endParaRPr/>
          </a:p>
        </p:txBody>
      </p:sp>
      <p:pic>
        <p:nvPicPr>
          <p:cNvPr id="1013" name="Google Shape;10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00" y="2351300"/>
            <a:ext cx="3508768" cy="263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93" y="2351300"/>
            <a:ext cx="3508768" cy="26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26"/>
          <p:cNvSpPr/>
          <p:nvPr/>
        </p:nvSpPr>
        <p:spPr>
          <a:xfrm flipH="1">
            <a:off x="3946275" y="3390638"/>
            <a:ext cx="1259400" cy="55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7"/>
          <p:cNvSpPr txBox="1"/>
          <p:nvPr>
            <p:ph type="title"/>
          </p:nvPr>
        </p:nvSpPr>
        <p:spPr>
          <a:xfrm>
            <a:off x="2203038" y="798375"/>
            <a:ext cx="4737900" cy="66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DeMo Time!!</a:t>
            </a:r>
            <a:endParaRPr/>
          </a:p>
        </p:txBody>
      </p:sp>
      <p:pic>
        <p:nvPicPr>
          <p:cNvPr id="1021" name="Google Shape;1021;p27"/>
          <p:cNvPicPr preferRelativeResize="0"/>
          <p:nvPr/>
        </p:nvPicPr>
        <p:blipFill rotWithShape="1">
          <a:blip r:embed="rId3">
            <a:alphaModFix/>
          </a:blip>
          <a:srcRect b="4047" l="37999" r="0" t="16118"/>
          <a:stretch/>
        </p:blipFill>
        <p:spPr>
          <a:xfrm>
            <a:off x="1191488" y="1621075"/>
            <a:ext cx="6761069" cy="35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8"/>
          <p:cNvSpPr txBox="1"/>
          <p:nvPr>
            <p:ph type="title"/>
          </p:nvPr>
        </p:nvSpPr>
        <p:spPr>
          <a:xfrm>
            <a:off x="2781600" y="2256900"/>
            <a:ext cx="3580800" cy="62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027" name="Google Shape;1027;p28"/>
          <p:cNvPicPr preferRelativeResize="0"/>
          <p:nvPr/>
        </p:nvPicPr>
        <p:blipFill rotWithShape="1">
          <a:blip r:embed="rId3">
            <a:alphaModFix/>
          </a:blip>
          <a:srcRect b="0" l="46629" r="0" t="1748"/>
          <a:stretch/>
        </p:blipFill>
        <p:spPr>
          <a:xfrm>
            <a:off x="7659225" y="1415725"/>
            <a:ext cx="1484775" cy="23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4" name="Google Shape;374;p14"/>
          <p:cNvSpPr txBox="1"/>
          <p:nvPr>
            <p:ph idx="12" type="sldNum"/>
          </p:nvPr>
        </p:nvSpPr>
        <p:spPr>
          <a:xfrm>
            <a:off x="8039425" y="53225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5" name="Google Shape;375;p14"/>
          <p:cNvGrpSpPr/>
          <p:nvPr/>
        </p:nvGrpSpPr>
        <p:grpSpPr>
          <a:xfrm>
            <a:off x="6698546" y="186357"/>
            <a:ext cx="2247539" cy="1342129"/>
            <a:chOff x="6986665" y="3298709"/>
            <a:chExt cx="1817809" cy="1077669"/>
          </a:xfrm>
        </p:grpSpPr>
        <p:sp>
          <p:nvSpPr>
            <p:cNvPr id="376" name="Google Shape;376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2" name="Google Shape;4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50" y="2853825"/>
            <a:ext cx="1429425" cy="14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4"/>
          <p:cNvSpPr txBox="1"/>
          <p:nvPr/>
        </p:nvSpPr>
        <p:spPr>
          <a:xfrm>
            <a:off x="898050" y="4467400"/>
            <a:ext cx="1336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Pen and Paper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4"/>
          <p:cNvSpPr txBox="1"/>
          <p:nvPr/>
        </p:nvSpPr>
        <p:spPr>
          <a:xfrm>
            <a:off x="3520325" y="4467400"/>
            <a:ext cx="1590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Manual Headcount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4"/>
          <p:cNvSpPr txBox="1"/>
          <p:nvPr/>
        </p:nvSpPr>
        <p:spPr>
          <a:xfrm>
            <a:off x="6599425" y="4467400"/>
            <a:ext cx="1000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Repetitive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325" y="2773087"/>
            <a:ext cx="1590900" cy="15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075" y="2773087"/>
            <a:ext cx="1590900" cy="15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4"/>
          <p:cNvSpPr txBox="1"/>
          <p:nvPr>
            <p:ph idx="1" type="body"/>
          </p:nvPr>
        </p:nvSpPr>
        <p:spPr>
          <a:xfrm>
            <a:off x="519050" y="1528475"/>
            <a:ext cx="7437900" cy="10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project is about making school campus </a:t>
            </a:r>
            <a:r>
              <a:rPr lang="en">
                <a:solidFill>
                  <a:srgbClr val="000000"/>
                </a:solidFill>
              </a:rPr>
              <a:t>efficiency </a:t>
            </a:r>
            <a:r>
              <a:rPr lang="en">
                <a:solidFill>
                  <a:srgbClr val="000000"/>
                </a:solidFill>
              </a:rPr>
              <a:t>and time saving by taking attendance using paper and pen.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/>
          <p:nvPr>
            <p:ph type="title"/>
          </p:nvPr>
        </p:nvSpPr>
        <p:spPr>
          <a:xfrm>
            <a:off x="770450" y="553375"/>
            <a:ext cx="7505700" cy="9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</a:t>
            </a:r>
            <a:endParaRPr/>
          </a:p>
        </p:txBody>
      </p:sp>
      <p:sp>
        <p:nvSpPr>
          <p:cNvPr id="414" name="Google Shape;414;p15"/>
          <p:cNvSpPr txBox="1"/>
          <p:nvPr>
            <p:ph idx="1" type="body"/>
          </p:nvPr>
        </p:nvSpPr>
        <p:spPr>
          <a:xfrm>
            <a:off x="702250" y="1347750"/>
            <a:ext cx="7505700" cy="24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Reduce time taken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Efficiency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Preventing any falsification during attendance taking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User friendly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Easy to use</a:t>
            </a:r>
            <a:endParaRPr b="1" sz="1800"/>
          </a:p>
        </p:txBody>
      </p:sp>
      <p:pic>
        <p:nvPicPr>
          <p:cNvPr id="415" name="Google Shape;4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50" y="3336900"/>
            <a:ext cx="1356876" cy="135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863" y="3336908"/>
            <a:ext cx="1356876" cy="135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9300" y="3336900"/>
            <a:ext cx="1356876" cy="13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3" name="Google Shape;423;p16"/>
          <p:cNvSpPr txBox="1"/>
          <p:nvPr/>
        </p:nvSpPr>
        <p:spPr>
          <a:xfrm>
            <a:off x="1161900" y="2096725"/>
            <a:ext cx="36861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Relation To Smart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Nation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24" name="Google Shape;424;p16"/>
          <p:cNvGrpSpPr/>
          <p:nvPr/>
        </p:nvGrpSpPr>
        <p:grpSpPr>
          <a:xfrm>
            <a:off x="5786569" y="1115137"/>
            <a:ext cx="2928488" cy="3139481"/>
            <a:chOff x="2183550" y="65875"/>
            <a:chExt cx="4483981" cy="4807045"/>
          </a:xfrm>
        </p:grpSpPr>
        <p:sp>
          <p:nvSpPr>
            <p:cNvPr id="425" name="Google Shape;425;p16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" name="Google Shape;447;p16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48" name="Google Shape;448;p16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49" name="Google Shape;449;p16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6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6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52" name="Google Shape;452;p16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53" name="Google Shape;453;p16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16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55" name="Google Shape;455;p16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6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6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6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6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6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6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6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6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6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6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6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6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6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6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6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6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6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6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6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6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16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6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6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6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16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16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6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16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16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16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16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16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16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16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16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16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16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16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16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9" name="Google Shape;519;p16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20" name="Google Shape;520;p16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21" name="Google Shape;521;p16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16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16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26" name="Google Shape;526;p16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16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16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9" name="Google Shape;529;p16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8" name="Google Shape;558;p16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59" name="Google Shape;559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7"/>
          <p:cNvSpPr txBox="1"/>
          <p:nvPr>
            <p:ph type="title"/>
          </p:nvPr>
        </p:nvSpPr>
        <p:spPr>
          <a:xfrm>
            <a:off x="457200" y="615800"/>
            <a:ext cx="4448400" cy="6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Relation To Smart Nation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7"/>
          <p:cNvSpPr txBox="1"/>
          <p:nvPr>
            <p:ph idx="1" type="body"/>
          </p:nvPr>
        </p:nvSpPr>
        <p:spPr>
          <a:xfrm>
            <a:off x="457200" y="1425375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By harnessing technology to improve the life of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Uses data and technologies to increase efficiencies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Streamlining staff’s responsibilities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Information are readily accessible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0" name="Google Shape;570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1" name="Google Shape;571;p17"/>
          <p:cNvGrpSpPr/>
          <p:nvPr/>
        </p:nvGrpSpPr>
        <p:grpSpPr>
          <a:xfrm>
            <a:off x="6215519" y="1115137"/>
            <a:ext cx="2928488" cy="3139481"/>
            <a:chOff x="2183550" y="65875"/>
            <a:chExt cx="4483981" cy="4807045"/>
          </a:xfrm>
        </p:grpSpPr>
        <p:sp>
          <p:nvSpPr>
            <p:cNvPr id="572" name="Google Shape;572;p1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4" name="Google Shape;594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595" name="Google Shape;595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596" name="Google Shape;596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99" name="Google Shape;599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00" name="Google Shape;600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02" name="Google Shape;602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" name="Google Shape;605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" name="Google Shape;606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6" name="Google Shape;666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67" name="Google Shape;667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68" name="Google Shape;668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3" name="Google Shape;673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76" name="Google Shape;676;p1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5" name="Google Shape;705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06" name="Google Shape;706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6" name="Google Shape;716;p18"/>
          <p:cNvSpPr txBox="1"/>
          <p:nvPr/>
        </p:nvSpPr>
        <p:spPr>
          <a:xfrm>
            <a:off x="1294325" y="1903200"/>
            <a:ext cx="36861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Resources Required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And Technologies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Used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17" name="Google Shape;717;p18"/>
          <p:cNvGrpSpPr/>
          <p:nvPr/>
        </p:nvGrpSpPr>
        <p:grpSpPr>
          <a:xfrm>
            <a:off x="5665148" y="1299694"/>
            <a:ext cx="2811908" cy="2544109"/>
            <a:chOff x="1926580" y="602477"/>
            <a:chExt cx="4456273" cy="4762466"/>
          </a:xfrm>
        </p:grpSpPr>
        <p:sp>
          <p:nvSpPr>
            <p:cNvPr id="718" name="Google Shape;718;p18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4" name="Google Shape;864;p18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865" name="Google Shape;865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0" name="Google Shape;870;p18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9"/>
          <p:cNvSpPr txBox="1"/>
          <p:nvPr>
            <p:ph type="title"/>
          </p:nvPr>
        </p:nvSpPr>
        <p:spPr>
          <a:xfrm>
            <a:off x="457200" y="615800"/>
            <a:ext cx="7976100" cy="6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Resources Required 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425" y="1747225"/>
            <a:ext cx="1687350" cy="16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788" y="1759575"/>
            <a:ext cx="1687350" cy="16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50" y="1780300"/>
            <a:ext cx="1568876" cy="156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853864">
            <a:off x="855761" y="3407322"/>
            <a:ext cx="944075" cy="94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6450" y="4039375"/>
            <a:ext cx="1104125" cy="11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19"/>
          <p:cNvSpPr txBox="1"/>
          <p:nvPr/>
        </p:nvSpPr>
        <p:spPr>
          <a:xfrm>
            <a:off x="4052850" y="3434575"/>
            <a:ext cx="784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Camera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19"/>
          <p:cNvSpPr txBox="1"/>
          <p:nvPr/>
        </p:nvSpPr>
        <p:spPr>
          <a:xfrm>
            <a:off x="7210400" y="3434575"/>
            <a:ext cx="1027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Computer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9"/>
          <p:cNvSpPr txBox="1"/>
          <p:nvPr/>
        </p:nvSpPr>
        <p:spPr>
          <a:xfrm>
            <a:off x="1323300" y="3434575"/>
            <a:ext cx="110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RFID Sensor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0"/>
          <p:cNvSpPr txBox="1"/>
          <p:nvPr>
            <p:ph type="title"/>
          </p:nvPr>
        </p:nvSpPr>
        <p:spPr>
          <a:xfrm>
            <a:off x="457200" y="615800"/>
            <a:ext cx="7976100" cy="6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Technologies Used 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2" name="Google Shape;8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50" y="1422000"/>
            <a:ext cx="1725650" cy="17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575" y="1319675"/>
            <a:ext cx="1930300" cy="19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8412" y="3147650"/>
            <a:ext cx="3552275" cy="18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1"/>
          <p:cNvSpPr txBox="1"/>
          <p:nvPr>
            <p:ph idx="1" type="body"/>
          </p:nvPr>
        </p:nvSpPr>
        <p:spPr>
          <a:xfrm>
            <a:off x="1039050" y="865350"/>
            <a:ext cx="5734200" cy="5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Save Time and Effort, Improve Efficiency.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Prevents Falsification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User Friendly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Easy to Use</a:t>
            </a:r>
            <a:endParaRPr sz="1800"/>
          </a:p>
        </p:txBody>
      </p:sp>
      <p:sp>
        <p:nvSpPr>
          <p:cNvPr id="900" name="Google Shape;900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1" name="Google Shape;901;p21"/>
          <p:cNvGrpSpPr/>
          <p:nvPr/>
        </p:nvGrpSpPr>
        <p:grpSpPr>
          <a:xfrm>
            <a:off x="6658748" y="930400"/>
            <a:ext cx="2318495" cy="3613203"/>
            <a:chOff x="6661328" y="2103554"/>
            <a:chExt cx="850574" cy="1325606"/>
          </a:xfrm>
        </p:grpSpPr>
        <p:sp>
          <p:nvSpPr>
            <p:cNvPr id="902" name="Google Shape;902;p21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661328" y="3286571"/>
              <a:ext cx="246629" cy="142589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681151" y="2824698"/>
              <a:ext cx="59093" cy="128909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6689412" y="2771791"/>
              <a:ext cx="42507" cy="81878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6782889" y="3337575"/>
              <a:ext cx="91625" cy="51652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6784412" y="3346110"/>
              <a:ext cx="90083" cy="43280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6715968" y="3307485"/>
              <a:ext cx="91664" cy="51652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6717638" y="3316019"/>
              <a:ext cx="90119" cy="43280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6715994" y="2973759"/>
              <a:ext cx="134234" cy="37898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6733197" y="2663396"/>
              <a:ext cx="97401" cy="155970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6701449" y="2773633"/>
              <a:ext cx="149626" cy="248131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6807278" y="2804619"/>
              <a:ext cx="188651" cy="148054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6800502" y="2801416"/>
              <a:ext cx="57805" cy="84703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6736209" y="2656556"/>
              <a:ext cx="94324" cy="104212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938621" y="2869615"/>
              <a:ext cx="28545" cy="25115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2" name="Google Shape;932;p21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933" name="Google Shape;933;p21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1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1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1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21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21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21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21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21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1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3" name="Google Shape;953;p21"/>
            <p:cNvSpPr/>
            <p:nvPr/>
          </p:nvSpPr>
          <p:spPr>
            <a:xfrm>
              <a:off x="6948039" y="2876090"/>
              <a:ext cx="48408" cy="4034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688913" y="2310158"/>
              <a:ext cx="266844" cy="295297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681190" y="2324699"/>
              <a:ext cx="248911" cy="281790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1" name="Google Shape;971;p21"/>
          <p:cNvSpPr txBox="1"/>
          <p:nvPr>
            <p:ph idx="1" type="body"/>
          </p:nvPr>
        </p:nvSpPr>
        <p:spPr>
          <a:xfrm>
            <a:off x="1039050" y="427025"/>
            <a:ext cx="5734200" cy="5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Purpose:</a:t>
            </a:r>
            <a:endParaRPr sz="1800"/>
          </a:p>
        </p:txBody>
      </p:sp>
      <p:graphicFrame>
        <p:nvGraphicFramePr>
          <p:cNvPr id="972" name="Google Shape;972;p21"/>
          <p:cNvGraphicFramePr/>
          <p:nvPr/>
        </p:nvGraphicFramePr>
        <p:xfrm>
          <a:off x="1186725" y="2477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{54616B9F-8656-4E63-9744-A499FBB7C10D}</a:tableStyleId>
              </a:tblPr>
              <a:tblGrid>
                <a:gridCol w="1993450"/>
                <a:gridCol w="1993450"/>
              </a:tblGrid>
              <a:tr h="7964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                                  System</a:t>
                      </a:r>
                      <a:endParaRPr sz="1800">
                        <a:solidFill>
                          <a:schemeClr val="l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0475">
                <a:tc gridSpan="2" rowSpan="2">
                  <a:txBody>
                    <a:bodyPr/>
                    <a:lstStyle/>
                    <a:p>
                      <a:pPr indent="-342900" lvl="0" marL="457200" rtl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Barlow Light"/>
                        <a:buChar char="▸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Student Card ID</a:t>
                      </a:r>
                      <a:endParaRPr sz="1800">
                        <a:solidFill>
                          <a:schemeClr val="l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42900" lvl="0" marL="45720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Barlow Light"/>
                        <a:buChar char="▸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Student’s Image</a:t>
                      </a:r>
                      <a:endParaRPr sz="1800">
                        <a:solidFill>
                          <a:schemeClr val="l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0" lvl="0" marL="457200" rtl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1047875">
                <a:tc gridSpan="2" vMerge="1"/>
                <a:tc hMerge="1" vMerge="1"/>
              </a:tr>
            </a:tbl>
          </a:graphicData>
        </a:graphic>
      </p:graphicFrame>
      <p:pic>
        <p:nvPicPr>
          <p:cNvPr id="973" name="Google Shape;9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16" y="432675"/>
            <a:ext cx="7653011" cy="42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479075"/>
            <a:ext cx="69151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