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33" Type="http://schemas.openxmlformats.org/officeDocument/2006/relationships/font" Target="fonts/Barlow-bold.fntdata"/><Relationship Id="rId10" Type="http://schemas.openxmlformats.org/officeDocument/2006/relationships/slide" Target="slides/slide5.xml"/><Relationship Id="rId32" Type="http://schemas.openxmlformats.org/officeDocument/2006/relationships/font" Target="fonts/Barlow-regular.fntdata"/><Relationship Id="rId13" Type="http://schemas.openxmlformats.org/officeDocument/2006/relationships/slide" Target="slides/slide8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0bc98551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0bc98551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d0bc722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d0bc722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c9368c9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c9368c9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d0764c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d0764c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d0bc722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d0bc722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c9368c9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c9368c9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c9368c9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c9368c9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d0764c70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d0764c70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d0764c70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d0764c70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d0764c70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d0764c70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accent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5" name="Google Shape;6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9" name="Google Shape;6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73" name="Google Shape;7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7" name="Google Shape;7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81" name="Google Shape;8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13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18" name="Google Shape;318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Google Shape;329;p13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32" name="Google Shape;332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8" name="Google Shape;358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59" name="Google Shape;359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4" name="Google Shape;364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6" name="Google Shape;366;p13"/>
          <p:cNvSpPr txBox="1"/>
          <p:nvPr/>
        </p:nvSpPr>
        <p:spPr>
          <a:xfrm>
            <a:off x="1284150" y="2114825"/>
            <a:ext cx="3686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Attendance Taking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System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0" y="4614300"/>
            <a:ext cx="2902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Done by: Yong Teng &amp; Wei Jie</a:t>
            </a:r>
            <a:endParaRPr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"/>
          <p:cNvSpPr txBox="1"/>
          <p:nvPr>
            <p:ph type="title"/>
          </p:nvPr>
        </p:nvSpPr>
        <p:spPr>
          <a:xfrm>
            <a:off x="2781600" y="2256900"/>
            <a:ext cx="3580800" cy="62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470" name="Google Shape;470;p22"/>
          <p:cNvPicPr preferRelativeResize="0"/>
          <p:nvPr/>
        </p:nvPicPr>
        <p:blipFill rotWithShape="1">
          <a:blip r:embed="rId3">
            <a:alphaModFix/>
          </a:blip>
          <a:srcRect b="0" l="46629" r="0" t="1748"/>
          <a:stretch/>
        </p:blipFill>
        <p:spPr>
          <a:xfrm>
            <a:off x="7659225" y="1415725"/>
            <a:ext cx="1484775" cy="23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4" name="Google Shape;374;p14"/>
          <p:cNvSpPr txBox="1"/>
          <p:nvPr>
            <p:ph idx="12" type="sldNum"/>
          </p:nvPr>
        </p:nvSpPr>
        <p:spPr>
          <a:xfrm>
            <a:off x="8039425" y="53225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14"/>
          <p:cNvGrpSpPr/>
          <p:nvPr/>
        </p:nvGrpSpPr>
        <p:grpSpPr>
          <a:xfrm>
            <a:off x="6698546" y="186357"/>
            <a:ext cx="2247539" cy="1342129"/>
            <a:chOff x="6986665" y="3298709"/>
            <a:chExt cx="1817809" cy="1077669"/>
          </a:xfrm>
        </p:grpSpPr>
        <p:sp>
          <p:nvSpPr>
            <p:cNvPr id="376" name="Google Shape;376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2" name="Google Shape;4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50" y="2853825"/>
            <a:ext cx="1429425" cy="14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4"/>
          <p:cNvSpPr txBox="1"/>
          <p:nvPr/>
        </p:nvSpPr>
        <p:spPr>
          <a:xfrm>
            <a:off x="898050" y="4467400"/>
            <a:ext cx="133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Pen and Paper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3520325" y="4467400"/>
            <a:ext cx="1590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Manual Headcount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4"/>
          <p:cNvSpPr txBox="1"/>
          <p:nvPr/>
        </p:nvSpPr>
        <p:spPr>
          <a:xfrm>
            <a:off x="6599425" y="4467400"/>
            <a:ext cx="10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Repetitive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325" y="2773087"/>
            <a:ext cx="1590900" cy="15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075" y="2773087"/>
            <a:ext cx="1590900" cy="1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4"/>
          <p:cNvSpPr txBox="1"/>
          <p:nvPr>
            <p:ph idx="1" type="body"/>
          </p:nvPr>
        </p:nvSpPr>
        <p:spPr>
          <a:xfrm>
            <a:off x="519050" y="1528475"/>
            <a:ext cx="7437900" cy="10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project is about making school campus </a:t>
            </a:r>
            <a:r>
              <a:rPr lang="en">
                <a:solidFill>
                  <a:srgbClr val="000000"/>
                </a:solidFill>
              </a:rPr>
              <a:t>efficiency </a:t>
            </a:r>
            <a:r>
              <a:rPr lang="en">
                <a:solidFill>
                  <a:srgbClr val="000000"/>
                </a:solidFill>
              </a:rPr>
              <a:t>and time saving by taking attendance using paper and pen.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type="title"/>
          </p:nvPr>
        </p:nvSpPr>
        <p:spPr>
          <a:xfrm>
            <a:off x="770450" y="553375"/>
            <a:ext cx="7505700" cy="9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</a:t>
            </a:r>
            <a:endParaRPr/>
          </a:p>
        </p:txBody>
      </p:sp>
      <p:sp>
        <p:nvSpPr>
          <p:cNvPr id="414" name="Google Shape;414;p15"/>
          <p:cNvSpPr txBox="1"/>
          <p:nvPr>
            <p:ph idx="1" type="body"/>
          </p:nvPr>
        </p:nvSpPr>
        <p:spPr>
          <a:xfrm>
            <a:off x="702250" y="1347750"/>
            <a:ext cx="7505700" cy="24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Reduce time taken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Efficiency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Preventing any falsification during attendance taking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User friendly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Easy to use</a:t>
            </a:r>
            <a:endParaRPr b="1" sz="1800"/>
          </a:p>
        </p:txBody>
      </p:sp>
      <p:pic>
        <p:nvPicPr>
          <p:cNvPr id="415" name="Google Shape;4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50" y="3336900"/>
            <a:ext cx="1356876" cy="135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863" y="3336908"/>
            <a:ext cx="1356876" cy="135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300" y="3336900"/>
            <a:ext cx="1356876" cy="13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/>
          <p:nvPr>
            <p:ph type="title"/>
          </p:nvPr>
        </p:nvSpPr>
        <p:spPr>
          <a:xfrm>
            <a:off x="486300" y="1896900"/>
            <a:ext cx="8171400" cy="13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&lt;It’s Time To Look Into Our&gt; &lt;Project&gt;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428" name="Google Shape;428;p17"/>
          <p:cNvSpPr txBox="1"/>
          <p:nvPr>
            <p:ph idx="1" type="body"/>
          </p:nvPr>
        </p:nvSpPr>
        <p:spPr>
          <a:xfrm>
            <a:off x="492150" y="1381125"/>
            <a:ext cx="8159700" cy="8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Student tap their student card on the NFC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Keep a entry record into firebase </a:t>
            </a:r>
            <a:endParaRPr/>
          </a:p>
        </p:txBody>
      </p:sp>
      <p:pic>
        <p:nvPicPr>
          <p:cNvPr id="429" name="Google Shape;4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450" y="2457588"/>
            <a:ext cx="3243400" cy="2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7"/>
          <p:cNvSpPr/>
          <p:nvPr/>
        </p:nvSpPr>
        <p:spPr>
          <a:xfrm rot="10800000">
            <a:off x="3875650" y="3397425"/>
            <a:ext cx="1259400" cy="5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 rotWithShape="1">
          <a:blip r:embed="rId4">
            <a:alphaModFix/>
          </a:blip>
          <a:srcRect b="0" l="0" r="0" t="10698"/>
          <a:stretch/>
        </p:blipFill>
        <p:spPr>
          <a:xfrm>
            <a:off x="1391825" y="2268826"/>
            <a:ext cx="2273724" cy="27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437" name="Google Shape;437;p18"/>
          <p:cNvSpPr txBox="1"/>
          <p:nvPr>
            <p:ph idx="1" type="body"/>
          </p:nvPr>
        </p:nvSpPr>
        <p:spPr>
          <a:xfrm>
            <a:off x="457200" y="1382050"/>
            <a:ext cx="8461800" cy="150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Face </a:t>
            </a:r>
            <a:r>
              <a:rPr lang="en"/>
              <a:t>Recognition to double check the student face matches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Send a </a:t>
            </a:r>
            <a:r>
              <a:rPr lang="en"/>
              <a:t>notification</a:t>
            </a:r>
            <a:r>
              <a:rPr lang="en"/>
              <a:t> </a:t>
            </a:r>
            <a:r>
              <a:rPr lang="en"/>
              <a:t>through</a:t>
            </a:r>
            <a:r>
              <a:rPr lang="en"/>
              <a:t> pushbullet app to student </a:t>
            </a:r>
            <a:endParaRPr/>
          </a:p>
        </p:txBody>
      </p:sp>
      <p:pic>
        <p:nvPicPr>
          <p:cNvPr id="438" name="Google Shape;4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13" y="2571748"/>
            <a:ext cx="4679134" cy="18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725" y="1947137"/>
            <a:ext cx="1709726" cy="30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8"/>
          <p:cNvSpPr/>
          <p:nvPr/>
        </p:nvSpPr>
        <p:spPr>
          <a:xfrm>
            <a:off x="5350013" y="3267675"/>
            <a:ext cx="1285800" cy="5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446" name="Google Shape;446;p19"/>
          <p:cNvSpPr txBox="1"/>
          <p:nvPr>
            <p:ph idx="1" type="body"/>
          </p:nvPr>
        </p:nvSpPr>
        <p:spPr>
          <a:xfrm>
            <a:off x="418225" y="1411275"/>
            <a:ext cx="8549400" cy="11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Send a message to lecturer through web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Upload document to lecturer through web page </a:t>
            </a:r>
            <a:endParaRPr/>
          </a:p>
        </p:txBody>
      </p:sp>
      <p:pic>
        <p:nvPicPr>
          <p:cNvPr id="447" name="Google Shape;4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975" y="2571750"/>
            <a:ext cx="3128200" cy="23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0" y="2571749"/>
            <a:ext cx="3128200" cy="23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9"/>
          <p:cNvSpPr/>
          <p:nvPr/>
        </p:nvSpPr>
        <p:spPr>
          <a:xfrm flipH="1">
            <a:off x="4005563" y="3378375"/>
            <a:ext cx="1259400" cy="5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455" name="Google Shape;455;p20"/>
          <p:cNvSpPr txBox="1"/>
          <p:nvPr>
            <p:ph idx="1" type="body"/>
          </p:nvPr>
        </p:nvSpPr>
        <p:spPr>
          <a:xfrm>
            <a:off x="457200" y="1392925"/>
            <a:ext cx="8274300" cy="8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Lecturer can login to web page to check student attendance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 record will be taken through firebase </a:t>
            </a:r>
            <a:endParaRPr/>
          </a:p>
        </p:txBody>
      </p:sp>
      <p:pic>
        <p:nvPicPr>
          <p:cNvPr id="456" name="Google Shape;4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00" y="2351300"/>
            <a:ext cx="3508768" cy="26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93" y="2351300"/>
            <a:ext cx="3508768" cy="26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0"/>
          <p:cNvSpPr/>
          <p:nvPr/>
        </p:nvSpPr>
        <p:spPr>
          <a:xfrm flipH="1">
            <a:off x="3946275" y="3390638"/>
            <a:ext cx="1259400" cy="55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"/>
          <p:cNvSpPr txBox="1"/>
          <p:nvPr>
            <p:ph type="title"/>
          </p:nvPr>
        </p:nvSpPr>
        <p:spPr>
          <a:xfrm>
            <a:off x="2203038" y="798375"/>
            <a:ext cx="4737900" cy="6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DeMo Time!!</a:t>
            </a:r>
            <a:endParaRPr/>
          </a:p>
        </p:txBody>
      </p:sp>
      <p:pic>
        <p:nvPicPr>
          <p:cNvPr id="464" name="Google Shape;464;p21"/>
          <p:cNvPicPr preferRelativeResize="0"/>
          <p:nvPr/>
        </p:nvPicPr>
        <p:blipFill rotWithShape="1">
          <a:blip r:embed="rId3">
            <a:alphaModFix/>
          </a:blip>
          <a:srcRect b="4047" l="37999" r="0" t="16118"/>
          <a:stretch/>
        </p:blipFill>
        <p:spPr>
          <a:xfrm>
            <a:off x="1191488" y="1621075"/>
            <a:ext cx="6761069" cy="35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