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6_AF146A0B.xml" ContentType="application/vnd.ms-powerpoint.comments+xml"/>
  <Override PartName="/ppt/comments/modernComment_103_40F9E9B0.xml" ContentType="application/vnd.ms-powerpoint.comments+xml"/>
  <Override PartName="/ppt/comments/modernComment_109_E1A13B72.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2" r:id="rId3"/>
    <p:sldId id="263" r:id="rId4"/>
    <p:sldId id="264" r:id="rId5"/>
    <p:sldId id="259" r:id="rId6"/>
    <p:sldId id="265"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64B731-A388-3551-0C72-4D5424B829AE}" name="Angus Millard" initials="AM" userId="c9d6c77bc660455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8A059-A06F-4C1E-A5C2-403256A844B9}" v="14" dt="2023-07-06T23:23:32.465"/>
    <p1510:client id="{8E48DFDA-7BDE-4E00-A4FF-ABC504B999B7}" v="8" dt="2023-07-05T23:59:57.249"/>
    <p1510:client id="{C5D32A55-1B4D-4BC2-B98E-3EF2D9F33214}" v="752" dt="2023-07-05T07:01:13.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us Millard" userId="c9d6c77bc6604551" providerId="Windows Live" clId="Web-{25E8A059-A06F-4C1E-A5C2-403256A844B9}"/>
    <pc:docChg chg="modSld">
      <pc:chgData name="Angus Millard" userId="c9d6c77bc6604551" providerId="Windows Live" clId="Web-{25E8A059-A06F-4C1E-A5C2-403256A844B9}" dt="2023-07-06T23:23:30.902" v="12" actId="20577"/>
      <pc:docMkLst>
        <pc:docMk/>
      </pc:docMkLst>
      <pc:sldChg chg="modSp">
        <pc:chgData name="Angus Millard" userId="c9d6c77bc6604551" providerId="Windows Live" clId="Web-{25E8A059-A06F-4C1E-A5C2-403256A844B9}" dt="2023-07-06T23:23:30.902" v="12" actId="20577"/>
        <pc:sldMkLst>
          <pc:docMk/>
          <pc:sldMk cId="1917892449" sldId="263"/>
        </pc:sldMkLst>
        <pc:spChg chg="mod">
          <ac:chgData name="Angus Millard" userId="c9d6c77bc6604551" providerId="Windows Live" clId="Web-{25E8A059-A06F-4C1E-A5C2-403256A844B9}" dt="2023-07-06T23:23:30.902" v="12" actId="20577"/>
          <ac:spMkLst>
            <pc:docMk/>
            <pc:sldMk cId="1917892449" sldId="263"/>
            <ac:spMk id="3" creationId="{9B0AD012-1C2B-4F85-55A6-67BD1132F62B}"/>
          </ac:spMkLst>
        </pc:spChg>
      </pc:sldChg>
    </pc:docChg>
  </pc:docChgLst>
  <pc:docChgLst>
    <pc:chgData name="Angus Millard" userId="c9d6c77bc6604551" providerId="Windows Live" clId="Web-{C5D32A55-1B4D-4BC2-B98E-3EF2D9F33214}"/>
    <pc:docChg chg="mod addSld delSld modSld sldOrd addMainMaster delMainMaster modMainMaster">
      <pc:chgData name="Angus Millard" userId="c9d6c77bc6604551" providerId="Windows Live" clId="Web-{C5D32A55-1B4D-4BC2-B98E-3EF2D9F33214}" dt="2023-07-05T07:01:13.368" v="1021" actId="20577"/>
      <pc:docMkLst>
        <pc:docMk/>
      </pc:docMkLst>
      <pc:sldChg chg="modSp del mod modClrScheme chgLayout">
        <pc:chgData name="Angus Millard" userId="c9d6c77bc6604551" providerId="Windows Live" clId="Web-{C5D32A55-1B4D-4BC2-B98E-3EF2D9F33214}" dt="2023-07-05T05:46:43.540" v="18"/>
        <pc:sldMkLst>
          <pc:docMk/>
          <pc:sldMk cId="109857222" sldId="256"/>
        </pc:sldMkLst>
        <pc:spChg chg="mod ord">
          <ac:chgData name="Angus Millard" userId="c9d6c77bc6604551" providerId="Windows Live" clId="Web-{C5D32A55-1B4D-4BC2-B98E-3EF2D9F33214}" dt="2023-07-05T05:45:22.037" v="13"/>
          <ac:spMkLst>
            <pc:docMk/>
            <pc:sldMk cId="109857222" sldId="256"/>
            <ac:spMk id="2" creationId="{00000000-0000-0000-0000-000000000000}"/>
          </ac:spMkLst>
        </pc:spChg>
        <pc:spChg chg="mod ord">
          <ac:chgData name="Angus Millard" userId="c9d6c77bc6604551" providerId="Windows Live" clId="Web-{C5D32A55-1B4D-4BC2-B98E-3EF2D9F33214}" dt="2023-07-05T05:45:22.037" v="13"/>
          <ac:spMkLst>
            <pc:docMk/>
            <pc:sldMk cId="109857222" sldId="256"/>
            <ac:spMk id="3" creationId="{00000000-0000-0000-0000-000000000000}"/>
          </ac:spMkLst>
        </pc:spChg>
      </pc:sldChg>
      <pc:sldChg chg="modSp add mod modClrScheme chgLayout">
        <pc:chgData name="Angus Millard" userId="c9d6c77bc6604551" providerId="Windows Live" clId="Web-{C5D32A55-1B4D-4BC2-B98E-3EF2D9F33214}" dt="2023-07-05T06:46:14.689" v="933" actId="20577"/>
        <pc:sldMkLst>
          <pc:docMk/>
          <pc:sldMk cId="4007182822" sldId="257"/>
        </pc:sldMkLst>
        <pc:spChg chg="mod ord">
          <ac:chgData name="Angus Millard" userId="c9d6c77bc6604551" providerId="Windows Live" clId="Web-{C5D32A55-1B4D-4BC2-B98E-3EF2D9F33214}" dt="2023-07-05T06:46:14.689" v="933" actId="20577"/>
          <ac:spMkLst>
            <pc:docMk/>
            <pc:sldMk cId="4007182822" sldId="257"/>
            <ac:spMk id="2" creationId="{00000000-0000-0000-0000-000000000000}"/>
          </ac:spMkLst>
        </pc:spChg>
        <pc:spChg chg="mod ord">
          <ac:chgData name="Angus Millard" userId="c9d6c77bc6604551" providerId="Windows Live" clId="Web-{C5D32A55-1B4D-4BC2-B98E-3EF2D9F33214}" dt="2023-07-05T05:46:48.868" v="19"/>
          <ac:spMkLst>
            <pc:docMk/>
            <pc:sldMk cId="4007182822" sldId="257"/>
            <ac:spMk id="3" creationId="{00000000-0000-0000-0000-000000000000}"/>
          </ac:spMkLst>
        </pc:spChg>
      </pc:sldChg>
      <pc:sldChg chg="new del">
        <pc:chgData name="Angus Millard" userId="c9d6c77bc6604551" providerId="Windows Live" clId="Web-{C5D32A55-1B4D-4BC2-B98E-3EF2D9F33214}" dt="2023-07-05T05:47:31.979" v="22"/>
        <pc:sldMkLst>
          <pc:docMk/>
          <pc:sldMk cId="3092327936" sldId="258"/>
        </pc:sldMkLst>
      </pc:sldChg>
      <pc:sldChg chg="addSp delSp modSp add mod modClrScheme addCm modCm chgLayout">
        <pc:chgData name="Angus Millard" userId="c9d6c77bc6604551" providerId="Windows Live" clId="Web-{C5D32A55-1B4D-4BC2-B98E-3EF2D9F33214}" dt="2023-07-05T06:40:34.176" v="931"/>
        <pc:sldMkLst>
          <pc:docMk/>
          <pc:sldMk cId="1090120112" sldId="259"/>
        </pc:sldMkLst>
        <pc:spChg chg="mod ord">
          <ac:chgData name="Angus Millard" userId="c9d6c77bc6604551" providerId="Windows Live" clId="Web-{C5D32A55-1B4D-4BC2-B98E-3EF2D9F33214}" dt="2023-07-05T05:47:35.901" v="23"/>
          <ac:spMkLst>
            <pc:docMk/>
            <pc:sldMk cId="1090120112" sldId="259"/>
            <ac:spMk id="2" creationId="{1F562272-91E9-413E-ED88-2EAC3CE916DD}"/>
          </ac:spMkLst>
        </pc:spChg>
        <pc:spChg chg="mod ord">
          <ac:chgData name="Angus Millard" userId="c9d6c77bc6604551" providerId="Windows Live" clId="Web-{C5D32A55-1B4D-4BC2-B98E-3EF2D9F33214}" dt="2023-07-05T06:16:16.169" v="457" actId="20577"/>
          <ac:spMkLst>
            <pc:docMk/>
            <pc:sldMk cId="1090120112" sldId="259"/>
            <ac:spMk id="3" creationId="{685B91B7-FAE5-5E86-59B1-0BD08874191B}"/>
          </ac:spMkLst>
        </pc:spChg>
        <pc:picChg chg="add del mod">
          <ac:chgData name="Angus Millard" userId="c9d6c77bc6604551" providerId="Windows Live" clId="Web-{C5D32A55-1B4D-4BC2-B98E-3EF2D9F33214}" dt="2023-07-05T05:56:37.859" v="286"/>
          <ac:picMkLst>
            <pc:docMk/>
            <pc:sldMk cId="1090120112" sldId="259"/>
            <ac:picMk id="4" creationId="{9EFAEB02-64AD-10ED-DE06-4E8D632E80C5}"/>
          </ac:picMkLst>
        </pc:picChg>
        <pc:picChg chg="add del mod">
          <ac:chgData name="Angus Millard" userId="c9d6c77bc6604551" providerId="Windows Live" clId="Web-{C5D32A55-1B4D-4BC2-B98E-3EF2D9F33214}" dt="2023-07-05T06:00:24.102" v="319"/>
          <ac:picMkLst>
            <pc:docMk/>
            <pc:sldMk cId="1090120112" sldId="259"/>
            <ac:picMk id="5" creationId="{EC2B0A92-313E-3973-AAF0-4C514DCE8E01}"/>
          </ac:picMkLst>
        </pc:picChg>
        <pc:picChg chg="add mod">
          <ac:chgData name="Angus Millard" userId="c9d6c77bc6604551" providerId="Windows Live" clId="Web-{C5D32A55-1B4D-4BC2-B98E-3EF2D9F33214}" dt="2023-07-05T06:05:51.786" v="437" actId="14100"/>
          <ac:picMkLst>
            <pc:docMk/>
            <pc:sldMk cId="1090120112" sldId="259"/>
            <ac:picMk id="6" creationId="{DE71D050-0D27-D26B-4169-1E4F95E57BC7}"/>
          </ac:picMkLst>
        </pc:picChg>
        <pc:picChg chg="add mod">
          <ac:chgData name="Angus Millard" userId="c9d6c77bc6604551" providerId="Windows Live" clId="Web-{C5D32A55-1B4D-4BC2-B98E-3EF2D9F33214}" dt="2023-07-05T06:03:25.624" v="381" actId="1076"/>
          <ac:picMkLst>
            <pc:docMk/>
            <pc:sldMk cId="1090120112" sldId="259"/>
            <ac:picMk id="7" creationId="{3E06262B-05CA-F156-B242-D4D24BB1C545}"/>
          </ac:picMkLst>
        </pc:picChg>
        <pc:picChg chg="add mod">
          <ac:chgData name="Angus Millard" userId="c9d6c77bc6604551" providerId="Windows Live" clId="Web-{C5D32A55-1B4D-4BC2-B98E-3EF2D9F33214}" dt="2023-07-05T06:06:05.458" v="440" actId="1076"/>
          <ac:picMkLst>
            <pc:docMk/>
            <pc:sldMk cId="1090120112" sldId="259"/>
            <ac:picMk id="8" creationId="{349C24ED-CEE5-3418-AA25-A3138D926D94}"/>
          </ac:picMkLst>
        </pc:picChg>
        <pc:picChg chg="add mod">
          <ac:chgData name="Angus Millard" userId="c9d6c77bc6604551" providerId="Windows Live" clId="Web-{C5D32A55-1B4D-4BC2-B98E-3EF2D9F33214}" dt="2023-07-05T06:07:02.867" v="445" actId="1076"/>
          <ac:picMkLst>
            <pc:docMk/>
            <pc:sldMk cId="1090120112" sldId="259"/>
            <ac:picMk id="9" creationId="{6DDE4C26-889B-481D-105E-2CF92C1EACE8}"/>
          </ac:picMkLst>
        </pc:picChg>
        <pc:extLst>
          <p:ext xmlns:p="http://schemas.openxmlformats.org/presentationml/2006/main" uri="{D6D511B9-2390-475A-947B-AFAB55BFBCF1}">
            <pc226:cmChg xmlns:pc226="http://schemas.microsoft.com/office/powerpoint/2022/06/main/command" chg="add mod">
              <pc226:chgData name="Angus Millard" userId="c9d6c77bc6604551" providerId="Windows Live" clId="Web-{C5D32A55-1B4D-4BC2-B98E-3EF2D9F33214}" dt="2023-07-05T06:40:34.176" v="931"/>
              <pc2:cmMkLst xmlns:pc2="http://schemas.microsoft.com/office/powerpoint/2019/9/main/command">
                <pc:docMk/>
                <pc:sldMk cId="1090120112" sldId="259"/>
                <pc2:cmMk id="{2DD42BD8-0FE2-4BAB-88F1-0CFCAEE9C32F}"/>
              </pc2:cmMkLst>
            </pc226:cmChg>
          </p:ext>
        </pc:extLst>
      </pc:sldChg>
      <pc:sldChg chg="delSp add del replId">
        <pc:chgData name="Angus Millard" userId="c9d6c77bc6604551" providerId="Windows Live" clId="Web-{C5D32A55-1B4D-4BC2-B98E-3EF2D9F33214}" dt="2023-07-05T05:58:03.768" v="296"/>
        <pc:sldMkLst>
          <pc:docMk/>
          <pc:sldMk cId="393453316" sldId="260"/>
        </pc:sldMkLst>
        <pc:picChg chg="del">
          <ac:chgData name="Angus Millard" userId="c9d6c77bc6604551" providerId="Windows Live" clId="Web-{C5D32A55-1B4D-4BC2-B98E-3EF2D9F33214}" dt="2023-07-05T05:58:01.299" v="295"/>
          <ac:picMkLst>
            <pc:docMk/>
            <pc:sldMk cId="393453316" sldId="260"/>
            <ac:picMk id="4" creationId="{9EFAEB02-64AD-10ED-DE06-4E8D632E80C5}"/>
          </ac:picMkLst>
        </pc:picChg>
      </pc:sldChg>
      <pc:sldChg chg="modSp new del ord">
        <pc:chgData name="Angus Millard" userId="c9d6c77bc6604551" providerId="Windows Live" clId="Web-{C5D32A55-1B4D-4BC2-B98E-3EF2D9F33214}" dt="2023-07-05T06:24:52.359" v="488"/>
        <pc:sldMkLst>
          <pc:docMk/>
          <pc:sldMk cId="3469394455" sldId="260"/>
        </pc:sldMkLst>
        <pc:spChg chg="mod">
          <ac:chgData name="Angus Millard" userId="c9d6c77bc6604551" providerId="Windows Live" clId="Web-{C5D32A55-1B4D-4BC2-B98E-3EF2D9F33214}" dt="2023-07-05T06:21:15.320" v="459" actId="20577"/>
          <ac:spMkLst>
            <pc:docMk/>
            <pc:sldMk cId="3469394455" sldId="260"/>
            <ac:spMk id="2" creationId="{663BF2BC-254E-9B86-3B72-7D22E00AA254}"/>
          </ac:spMkLst>
        </pc:spChg>
        <pc:spChg chg="mod">
          <ac:chgData name="Angus Millard" userId="c9d6c77bc6604551" providerId="Windows Live" clId="Web-{C5D32A55-1B4D-4BC2-B98E-3EF2D9F33214}" dt="2023-07-05T06:22:25.588" v="460" actId="20577"/>
          <ac:spMkLst>
            <pc:docMk/>
            <pc:sldMk cId="3469394455" sldId="260"/>
            <ac:spMk id="3" creationId="{3545363E-048F-9145-E08F-A425A6B7417E}"/>
          </ac:spMkLst>
        </pc:spChg>
      </pc:sldChg>
      <pc:sldChg chg="modSp add del mod ord modClrScheme modCm chgLayout">
        <pc:chgData name="Angus Millard" userId="c9d6c77bc6604551" providerId="Windows Live" clId="Web-{C5D32A55-1B4D-4BC2-B98E-3EF2D9F33214}" dt="2023-07-05T06:24:49.234" v="487"/>
        <pc:sldMkLst>
          <pc:docMk/>
          <pc:sldMk cId="4217051057" sldId="261"/>
        </pc:sldMkLst>
        <pc:spChg chg="mod ord">
          <ac:chgData name="Angus Millard" userId="c9d6c77bc6604551" providerId="Windows Live" clId="Web-{C5D32A55-1B4D-4BC2-B98E-3EF2D9F33214}" dt="2023-07-05T06:22:41.823" v="462"/>
          <ac:spMkLst>
            <pc:docMk/>
            <pc:sldMk cId="4217051057" sldId="261"/>
            <ac:spMk id="2" creationId="{E156DC38-0B9D-D4FD-1054-BBA03C6B0133}"/>
          </ac:spMkLst>
        </pc:spChg>
        <pc:spChg chg="mod ord">
          <ac:chgData name="Angus Millard" userId="c9d6c77bc6604551" providerId="Windows Live" clId="Web-{C5D32A55-1B4D-4BC2-B98E-3EF2D9F33214}" dt="2023-07-05T06:24:06.217" v="477" actId="20577"/>
          <ac:spMkLst>
            <pc:docMk/>
            <pc:sldMk cId="4217051057" sldId="261"/>
            <ac:spMk id="3" creationId="{6988A372-54E9-45E6-3197-027362B3B0F9}"/>
          </ac:spMkLst>
        </pc:spChg>
        <pc:extLst>
          <p:ext xmlns:p="http://schemas.openxmlformats.org/presentationml/2006/main" uri="{D6D511B9-2390-475A-947B-AFAB55BFBCF1}">
            <pc226:cmChg xmlns:pc226="http://schemas.microsoft.com/office/powerpoint/2022/06/main/command" chg="mod">
              <pc226:chgData name="Angus Millard" userId="c9d6c77bc6604551" providerId="Windows Live" clId="Web-{C5D32A55-1B4D-4BC2-B98E-3EF2D9F33214}" dt="2023-07-05T06:23:54.795" v="476" actId="20577"/>
              <pc2:cmMkLst xmlns:pc2="http://schemas.microsoft.com/office/powerpoint/2019/9/main/command">
                <pc:docMk/>
                <pc:sldMk cId="4217051057" sldId="261"/>
                <pc2:cmMk id="{2249CF3E-D9E1-46CE-8829-BBF85C15E436}"/>
              </pc2:cmMkLst>
            </pc226:cmChg>
          </p:ext>
        </pc:extLst>
      </pc:sldChg>
      <pc:sldChg chg="modSp add mod ord modClrScheme addCm delCm modCm chgLayout">
        <pc:chgData name="Angus Millard" userId="c9d6c77bc6604551" providerId="Windows Live" clId="Web-{C5D32A55-1B4D-4BC2-B98E-3EF2D9F33214}" dt="2023-07-05T07:01:13.368" v="1021" actId="20577"/>
        <pc:sldMkLst>
          <pc:docMk/>
          <pc:sldMk cId="2937350667" sldId="262"/>
        </pc:sldMkLst>
        <pc:spChg chg="mod ord">
          <ac:chgData name="Angus Millard" userId="c9d6c77bc6604551" providerId="Windows Live" clId="Web-{C5D32A55-1B4D-4BC2-B98E-3EF2D9F33214}" dt="2023-07-05T06:24:40.890" v="486"/>
          <ac:spMkLst>
            <pc:docMk/>
            <pc:sldMk cId="2937350667" sldId="262"/>
            <ac:spMk id="2" creationId="{E156DC38-0B9D-D4FD-1054-BBA03C6B0133}"/>
          </ac:spMkLst>
        </pc:spChg>
        <pc:spChg chg="mod ord">
          <ac:chgData name="Angus Millard" userId="c9d6c77bc6604551" providerId="Windows Live" clId="Web-{C5D32A55-1B4D-4BC2-B98E-3EF2D9F33214}" dt="2023-07-05T07:01:13.368" v="1021" actId="20577"/>
          <ac:spMkLst>
            <pc:docMk/>
            <pc:sldMk cId="2937350667" sldId="262"/>
            <ac:spMk id="3" creationId="{6988A372-54E9-45E6-3197-027362B3B0F9}"/>
          </ac:spMkLst>
        </pc:spChg>
        <pc:extLst>
          <p:ext xmlns:p="http://schemas.openxmlformats.org/presentationml/2006/main" uri="{D6D511B9-2390-475A-947B-AFAB55BFBCF1}">
            <pc226:cmChg xmlns:pc226="http://schemas.microsoft.com/office/powerpoint/2022/06/main/command" chg="add mod">
              <pc226:chgData name="Angus Millard" userId="c9d6c77bc6604551" providerId="Windows Live" clId="Web-{C5D32A55-1B4D-4BC2-B98E-3EF2D9F33214}" dt="2023-07-05T07:01:00.024" v="1020" actId="20577"/>
              <pc2:cmMkLst xmlns:pc2="http://schemas.microsoft.com/office/powerpoint/2019/9/main/command">
                <pc:docMk/>
                <pc:sldMk cId="2937350667" sldId="262"/>
                <pc2:cmMk id="{EDD84820-E9D7-44C5-8EB9-F5E058C6A041}"/>
              </pc2:cmMkLst>
            </pc226:cmChg>
            <pc226:cmChg xmlns:pc226="http://schemas.microsoft.com/office/powerpoint/2022/06/main/command" chg="del mod">
              <pc226:chgData name="Angus Millard" userId="c9d6c77bc6604551" providerId="Windows Live" clId="Web-{C5D32A55-1B4D-4BC2-B98E-3EF2D9F33214}" dt="2023-07-05T06:26:05.237" v="510"/>
              <pc2:cmMkLst xmlns:pc2="http://schemas.microsoft.com/office/powerpoint/2019/9/main/command">
                <pc:docMk/>
                <pc:sldMk cId="2937350667" sldId="262"/>
                <pc2:cmMk id="{2249CF3E-D9E1-46CE-8829-BBF85C15E436}"/>
              </pc2:cmMkLst>
            </pc226:cmChg>
            <pc226:cmChg xmlns:pc226="http://schemas.microsoft.com/office/powerpoint/2022/06/main/command" chg="add del mod">
              <pc226:chgData name="Angus Millard" userId="c9d6c77bc6604551" providerId="Windows Live" clId="Web-{C5D32A55-1B4D-4BC2-B98E-3EF2D9F33214}" dt="2023-07-05T06:58:01.027" v="975"/>
              <pc2:cmMkLst xmlns:pc2="http://schemas.microsoft.com/office/powerpoint/2019/9/main/command">
                <pc:docMk/>
                <pc:sldMk cId="2937350667" sldId="262"/>
                <pc2:cmMk id="{BB2BF196-8DAD-4051-92CC-430DFC376AB9}"/>
              </pc2:cmMkLst>
            </pc226:cmChg>
          </p:ext>
        </pc:extLst>
      </pc:sldChg>
      <pc:sldChg chg="modSp add mod ord modClrScheme delCm modCm chgLayout">
        <pc:chgData name="Angus Millard" userId="c9d6c77bc6604551" providerId="Windows Live" clId="Web-{C5D32A55-1B4D-4BC2-B98E-3EF2D9F33214}" dt="2023-07-05T06:38:18.874" v="928" actId="20577"/>
        <pc:sldMkLst>
          <pc:docMk/>
          <pc:sldMk cId="1917892449" sldId="263"/>
        </pc:sldMkLst>
        <pc:spChg chg="mod ord">
          <ac:chgData name="Angus Millard" userId="c9d6c77bc6604551" providerId="Windows Live" clId="Web-{C5D32A55-1B4D-4BC2-B98E-3EF2D9F33214}" dt="2023-07-05T06:30:57.029" v="537"/>
          <ac:spMkLst>
            <pc:docMk/>
            <pc:sldMk cId="1917892449" sldId="263"/>
            <ac:spMk id="2" creationId="{E47F3BD6-7BAE-C5B7-E267-D09D74AD740D}"/>
          </ac:spMkLst>
        </pc:spChg>
        <pc:spChg chg="mod ord">
          <ac:chgData name="Angus Millard" userId="c9d6c77bc6604551" providerId="Windows Live" clId="Web-{C5D32A55-1B4D-4BC2-B98E-3EF2D9F33214}" dt="2023-07-05T06:38:18.874" v="928" actId="20577"/>
          <ac:spMkLst>
            <pc:docMk/>
            <pc:sldMk cId="1917892449" sldId="263"/>
            <ac:spMk id="3" creationId="{9B0AD012-1C2B-4F85-55A6-67BD1132F62B}"/>
          </ac:spMkLst>
        </pc:spChg>
        <pc:extLst>
          <p:ext xmlns:p="http://schemas.openxmlformats.org/presentationml/2006/main" uri="{D6D511B9-2390-475A-947B-AFAB55BFBCF1}">
            <pc226:cmChg xmlns:pc226="http://schemas.microsoft.com/office/powerpoint/2022/06/main/command" chg="del mod">
              <pc226:chgData name="Angus Millard" userId="c9d6c77bc6604551" providerId="Windows Live" clId="Web-{C5D32A55-1B4D-4BC2-B98E-3EF2D9F33214}" dt="2023-07-05T06:32:34.142" v="715"/>
              <pc2:cmMkLst xmlns:pc2="http://schemas.microsoft.com/office/powerpoint/2019/9/main/command">
                <pc:docMk/>
                <pc:sldMk cId="1917892449" sldId="263"/>
                <pc2:cmMk id="{219B8969-687C-44F8-A2FF-FC0E6DE288A8}"/>
              </pc2:cmMkLst>
            </pc226:cmChg>
          </p:ext>
        </pc:extLst>
      </pc:sldChg>
      <pc:sldChg chg="new">
        <pc:chgData name="Angus Millard" userId="c9d6c77bc6604551" providerId="Windows Live" clId="Web-{C5D32A55-1B4D-4BC2-B98E-3EF2D9F33214}" dt="2023-07-05T06:38:19.514" v="929"/>
        <pc:sldMkLst>
          <pc:docMk/>
          <pc:sldMk cId="2538332833" sldId="264"/>
        </pc:sldMkLst>
      </pc:sldChg>
      <pc:sldChg chg="modSp new addCm">
        <pc:chgData name="Angus Millard" userId="c9d6c77bc6604551" providerId="Windows Live" clId="Web-{C5D32A55-1B4D-4BC2-B98E-3EF2D9F33214}" dt="2023-07-05T06:57:45.557" v="974"/>
        <pc:sldMkLst>
          <pc:docMk/>
          <pc:sldMk cId="3785440114" sldId="265"/>
        </pc:sldMkLst>
        <pc:spChg chg="mod">
          <ac:chgData name="Angus Millard" userId="c9d6c77bc6604551" providerId="Windows Live" clId="Web-{C5D32A55-1B4D-4BC2-B98E-3EF2D9F33214}" dt="2023-07-05T06:56:51.384" v="971" actId="20577"/>
          <ac:spMkLst>
            <pc:docMk/>
            <pc:sldMk cId="3785440114" sldId="265"/>
            <ac:spMk id="3" creationId="{EBF246A2-985A-2F64-F580-0A00146F5AA7}"/>
          </ac:spMkLst>
        </pc:spChg>
        <pc:extLst>
          <p:ext xmlns:p="http://schemas.openxmlformats.org/presentationml/2006/main" uri="{D6D511B9-2390-475A-947B-AFAB55BFBCF1}">
            <pc226:cmChg xmlns:pc226="http://schemas.microsoft.com/office/powerpoint/2022/06/main/command" chg="add">
              <pc226:chgData name="Angus Millard" userId="c9d6c77bc6604551" providerId="Windows Live" clId="Web-{C5D32A55-1B4D-4BC2-B98E-3EF2D9F33214}" dt="2023-07-05T06:57:45.557" v="974"/>
              <pc2:cmMkLst xmlns:pc2="http://schemas.microsoft.com/office/powerpoint/2019/9/main/command">
                <pc:docMk/>
                <pc:sldMk cId="3785440114" sldId="265"/>
                <pc2:cmMk id="{3D0E4F68-D97E-438A-8197-B12CAACF5790}"/>
              </pc2:cmMkLst>
            </pc226:cmChg>
          </p:ext>
        </pc:extLst>
      </pc:sldChg>
      <pc:sldMasterChg chg="del delSldLayout">
        <pc:chgData name="Angus Millard" userId="c9d6c77bc6604551" providerId="Windows Live" clId="Web-{C5D32A55-1B4D-4BC2-B98E-3EF2D9F33214}" dt="2023-07-05T05:44:08.206" v="0"/>
        <pc:sldMasterMkLst>
          <pc:docMk/>
          <pc:sldMasterMk cId="2460954070" sldId="2147483660"/>
        </pc:sldMasterMkLst>
        <pc:sldLayoutChg chg="del">
          <pc:chgData name="Angus Millard" userId="c9d6c77bc6604551" providerId="Windows Live" clId="Web-{C5D32A55-1B4D-4BC2-B98E-3EF2D9F33214}" dt="2023-07-05T05:44:08.206" v="0"/>
          <pc:sldLayoutMkLst>
            <pc:docMk/>
            <pc:sldMasterMk cId="2460954070" sldId="2147483660"/>
            <pc:sldLayoutMk cId="2385387890" sldId="2147483661"/>
          </pc:sldLayoutMkLst>
        </pc:sldLayoutChg>
        <pc:sldLayoutChg chg="del">
          <pc:chgData name="Angus Millard" userId="c9d6c77bc6604551" providerId="Windows Live" clId="Web-{C5D32A55-1B4D-4BC2-B98E-3EF2D9F33214}" dt="2023-07-05T05:44:08.206" v="0"/>
          <pc:sldLayoutMkLst>
            <pc:docMk/>
            <pc:sldMasterMk cId="2460954070" sldId="2147483660"/>
            <pc:sldLayoutMk cId="949138452" sldId="2147483662"/>
          </pc:sldLayoutMkLst>
        </pc:sldLayoutChg>
        <pc:sldLayoutChg chg="del">
          <pc:chgData name="Angus Millard" userId="c9d6c77bc6604551" providerId="Windows Live" clId="Web-{C5D32A55-1B4D-4BC2-B98E-3EF2D9F33214}" dt="2023-07-05T05:44:08.206" v="0"/>
          <pc:sldLayoutMkLst>
            <pc:docMk/>
            <pc:sldMasterMk cId="2460954070" sldId="2147483660"/>
            <pc:sldLayoutMk cId="2591524520" sldId="2147483663"/>
          </pc:sldLayoutMkLst>
        </pc:sldLayoutChg>
        <pc:sldLayoutChg chg="del">
          <pc:chgData name="Angus Millard" userId="c9d6c77bc6604551" providerId="Windows Live" clId="Web-{C5D32A55-1B4D-4BC2-B98E-3EF2D9F33214}" dt="2023-07-05T05:44:08.206" v="0"/>
          <pc:sldLayoutMkLst>
            <pc:docMk/>
            <pc:sldMasterMk cId="2460954070" sldId="2147483660"/>
            <pc:sldLayoutMk cId="1203092039" sldId="2147483664"/>
          </pc:sldLayoutMkLst>
        </pc:sldLayoutChg>
        <pc:sldLayoutChg chg="del">
          <pc:chgData name="Angus Millard" userId="c9d6c77bc6604551" providerId="Windows Live" clId="Web-{C5D32A55-1B4D-4BC2-B98E-3EF2D9F33214}" dt="2023-07-05T05:44:08.206" v="0"/>
          <pc:sldLayoutMkLst>
            <pc:docMk/>
            <pc:sldMasterMk cId="2460954070" sldId="2147483660"/>
            <pc:sldLayoutMk cId="3733172339" sldId="2147483665"/>
          </pc:sldLayoutMkLst>
        </pc:sldLayoutChg>
        <pc:sldLayoutChg chg="del">
          <pc:chgData name="Angus Millard" userId="c9d6c77bc6604551" providerId="Windows Live" clId="Web-{C5D32A55-1B4D-4BC2-B98E-3EF2D9F33214}" dt="2023-07-05T05:44:08.206" v="0"/>
          <pc:sldLayoutMkLst>
            <pc:docMk/>
            <pc:sldMasterMk cId="2460954070" sldId="2147483660"/>
            <pc:sldLayoutMk cId="3210312558" sldId="2147483666"/>
          </pc:sldLayoutMkLst>
        </pc:sldLayoutChg>
        <pc:sldLayoutChg chg="del">
          <pc:chgData name="Angus Millard" userId="c9d6c77bc6604551" providerId="Windows Live" clId="Web-{C5D32A55-1B4D-4BC2-B98E-3EF2D9F33214}" dt="2023-07-05T05:44:08.206" v="0"/>
          <pc:sldLayoutMkLst>
            <pc:docMk/>
            <pc:sldMasterMk cId="2460954070" sldId="2147483660"/>
            <pc:sldLayoutMk cId="3146388984" sldId="2147483667"/>
          </pc:sldLayoutMkLst>
        </pc:sldLayoutChg>
        <pc:sldLayoutChg chg="del">
          <pc:chgData name="Angus Millard" userId="c9d6c77bc6604551" providerId="Windows Live" clId="Web-{C5D32A55-1B4D-4BC2-B98E-3EF2D9F33214}" dt="2023-07-05T05:44:08.206" v="0"/>
          <pc:sldLayoutMkLst>
            <pc:docMk/>
            <pc:sldMasterMk cId="2460954070" sldId="2147483660"/>
            <pc:sldLayoutMk cId="3171841454" sldId="2147483668"/>
          </pc:sldLayoutMkLst>
        </pc:sldLayoutChg>
        <pc:sldLayoutChg chg="del">
          <pc:chgData name="Angus Millard" userId="c9d6c77bc6604551" providerId="Windows Live" clId="Web-{C5D32A55-1B4D-4BC2-B98E-3EF2D9F33214}" dt="2023-07-05T05:44:08.206" v="0"/>
          <pc:sldLayoutMkLst>
            <pc:docMk/>
            <pc:sldMasterMk cId="2460954070" sldId="2147483660"/>
            <pc:sldLayoutMk cId="1718958274" sldId="2147483669"/>
          </pc:sldLayoutMkLst>
        </pc:sldLayoutChg>
        <pc:sldLayoutChg chg="del">
          <pc:chgData name="Angus Millard" userId="c9d6c77bc6604551" providerId="Windows Live" clId="Web-{C5D32A55-1B4D-4BC2-B98E-3EF2D9F33214}" dt="2023-07-05T05:44:08.206" v="0"/>
          <pc:sldLayoutMkLst>
            <pc:docMk/>
            <pc:sldMasterMk cId="2460954070" sldId="2147483660"/>
            <pc:sldLayoutMk cId="2202905451" sldId="2147483670"/>
          </pc:sldLayoutMkLst>
        </pc:sldLayoutChg>
        <pc:sldLayoutChg chg="del">
          <pc:chgData name="Angus Millard" userId="c9d6c77bc6604551" providerId="Windows Live" clId="Web-{C5D32A55-1B4D-4BC2-B98E-3EF2D9F33214}" dt="2023-07-05T05:44:08.206" v="0"/>
          <pc:sldLayoutMkLst>
            <pc:docMk/>
            <pc:sldMasterMk cId="2460954070" sldId="2147483660"/>
            <pc:sldLayoutMk cId="3479445657" sldId="2147483671"/>
          </pc:sldLayoutMkLst>
        </pc:sldLayoutChg>
      </pc:sldMasterChg>
      <pc:sldMasterChg chg="add del addSldLayout delSldLayout modSldLayout">
        <pc:chgData name="Angus Millard" userId="c9d6c77bc6604551" providerId="Windows Live" clId="Web-{C5D32A55-1B4D-4BC2-B98E-3EF2D9F33214}" dt="2023-07-05T05:44:09.847" v="1"/>
        <pc:sldMasterMkLst>
          <pc:docMk/>
          <pc:sldMasterMk cId="754907159" sldId="2147483672"/>
        </pc:sldMasterMkLst>
        <pc:sldLayoutChg chg="add del mod replId">
          <pc:chgData name="Angus Millard" userId="c9d6c77bc6604551" providerId="Windows Live" clId="Web-{C5D32A55-1B4D-4BC2-B98E-3EF2D9F33214}" dt="2023-07-05T05:44:09.847" v="1"/>
          <pc:sldLayoutMkLst>
            <pc:docMk/>
            <pc:sldMasterMk cId="754907159" sldId="2147483672"/>
            <pc:sldLayoutMk cId="754350104" sldId="2147483673"/>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1297022987" sldId="2147483674"/>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3030281550" sldId="2147483675"/>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2584528117" sldId="2147483676"/>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4224628559" sldId="2147483677"/>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1188902541" sldId="2147483678"/>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3636027154" sldId="2147483679"/>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35778472" sldId="2147483680"/>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3535790026" sldId="2147483681"/>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3703962497" sldId="2147483682"/>
          </pc:sldLayoutMkLst>
        </pc:sldLayoutChg>
        <pc:sldLayoutChg chg="add del mod replId">
          <pc:chgData name="Angus Millard" userId="c9d6c77bc6604551" providerId="Windows Live" clId="Web-{C5D32A55-1B4D-4BC2-B98E-3EF2D9F33214}" dt="2023-07-05T05:44:09.847" v="1"/>
          <pc:sldLayoutMkLst>
            <pc:docMk/>
            <pc:sldMasterMk cId="754907159" sldId="2147483672"/>
            <pc:sldLayoutMk cId="4058299162" sldId="2147483683"/>
          </pc:sldLayoutMkLst>
        </pc:sldLayoutChg>
      </pc:sldMasterChg>
      <pc:sldMasterChg chg="add del addSldLayout delSldLayout modSldLayout">
        <pc:chgData name="Angus Millard" userId="c9d6c77bc6604551" providerId="Windows Live" clId="Web-{C5D32A55-1B4D-4BC2-B98E-3EF2D9F33214}" dt="2023-07-05T05:45:22.037" v="13"/>
        <pc:sldMasterMkLst>
          <pc:docMk/>
          <pc:sldMasterMk cId="2252239689" sldId="2147483684"/>
        </pc:sldMasterMkLst>
        <pc:sldLayoutChg chg="add del mod replId">
          <pc:chgData name="Angus Millard" userId="c9d6c77bc6604551" providerId="Windows Live" clId="Web-{C5D32A55-1B4D-4BC2-B98E-3EF2D9F33214}" dt="2023-07-05T05:45:22.037" v="13"/>
          <pc:sldLayoutMkLst>
            <pc:docMk/>
            <pc:sldMasterMk cId="2252239689" sldId="2147483684"/>
            <pc:sldLayoutMk cId="145181366" sldId="2147483685"/>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3243441792" sldId="2147483686"/>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3410231671" sldId="2147483687"/>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2562885817" sldId="2147483688"/>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322173808" sldId="2147483689"/>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1776603081" sldId="2147483690"/>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2016999213" sldId="2147483691"/>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861701397" sldId="2147483692"/>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1656329675" sldId="2147483693"/>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3758214973" sldId="2147483694"/>
          </pc:sldLayoutMkLst>
        </pc:sldLayoutChg>
        <pc:sldLayoutChg chg="add del mod replId">
          <pc:chgData name="Angus Millard" userId="c9d6c77bc6604551" providerId="Windows Live" clId="Web-{C5D32A55-1B4D-4BC2-B98E-3EF2D9F33214}" dt="2023-07-05T05:45:22.037" v="13"/>
          <pc:sldLayoutMkLst>
            <pc:docMk/>
            <pc:sldMasterMk cId="2252239689" sldId="2147483684"/>
            <pc:sldLayoutMk cId="2056108137" sldId="2147483695"/>
          </pc:sldLayoutMkLst>
        </pc:sldLayoutChg>
      </pc:sldMasterChg>
      <pc:sldMasterChg chg="add del addSldLayout delSldLayout">
        <pc:chgData name="Angus Millard" userId="c9d6c77bc6604551" providerId="Windows Live" clId="Web-{C5D32A55-1B4D-4BC2-B98E-3EF2D9F33214}" dt="2023-07-05T06:30:57.029" v="537"/>
        <pc:sldMasterMkLst>
          <pc:docMk/>
          <pc:sldMasterMk cId="591652182" sldId="2147483696"/>
        </pc:sldMasterMkLst>
        <pc:sldLayoutChg chg="add del">
          <pc:chgData name="Angus Millard" userId="c9d6c77bc6604551" providerId="Windows Live" clId="Web-{C5D32A55-1B4D-4BC2-B98E-3EF2D9F33214}" dt="2023-07-05T06:30:57.029" v="537"/>
          <pc:sldLayoutMkLst>
            <pc:docMk/>
            <pc:sldMasterMk cId="591652182" sldId="2147483696"/>
            <pc:sldLayoutMk cId="2105524890" sldId="2147483697"/>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3026468084" sldId="2147483698"/>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3082269709" sldId="2147483699"/>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301170641" sldId="2147483700"/>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1696102491" sldId="2147483701"/>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1320181973" sldId="2147483702"/>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2282448006" sldId="2147483703"/>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2154649195" sldId="2147483704"/>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3465768875" sldId="2147483705"/>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156902332" sldId="2147483706"/>
          </pc:sldLayoutMkLst>
        </pc:sldLayoutChg>
        <pc:sldLayoutChg chg="add del">
          <pc:chgData name="Angus Millard" userId="c9d6c77bc6604551" providerId="Windows Live" clId="Web-{C5D32A55-1B4D-4BC2-B98E-3EF2D9F33214}" dt="2023-07-05T06:30:57.029" v="537"/>
          <pc:sldLayoutMkLst>
            <pc:docMk/>
            <pc:sldMasterMk cId="591652182" sldId="2147483696"/>
            <pc:sldLayoutMk cId="696910389" sldId="2147483707"/>
          </pc:sldLayoutMkLst>
        </pc:sldLayoutChg>
      </pc:sldMasterChg>
      <pc:sldMasterChg chg="add replId addSldLayout modSldLayout">
        <pc:chgData name="Angus Millard" userId="c9d6c77bc6604551" providerId="Windows Live" clId="Web-{C5D32A55-1B4D-4BC2-B98E-3EF2D9F33214}" dt="2023-07-05T05:46:21.821" v="14"/>
        <pc:sldMasterMkLst>
          <pc:docMk/>
          <pc:sldMasterMk cId="4111872924" sldId="2147483708"/>
        </pc:sldMasterMkLst>
        <pc:sldLayoutChg chg="add mod replId">
          <pc:chgData name="Angus Millard" userId="c9d6c77bc6604551" providerId="Windows Live" clId="Web-{C5D32A55-1B4D-4BC2-B98E-3EF2D9F33214}" dt="2023-07-05T05:46:21.821" v="14"/>
          <pc:sldLayoutMkLst>
            <pc:docMk/>
            <pc:sldMasterMk cId="4111872924" sldId="2147483708"/>
            <pc:sldLayoutMk cId="1360983746" sldId="2147483709"/>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3273227315" sldId="2147483710"/>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2392184179" sldId="2147483711"/>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1489415799" sldId="2147483712"/>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345415791" sldId="2147483713"/>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2226065201" sldId="2147483714"/>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745668380" sldId="2147483715"/>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1435461492" sldId="2147483716"/>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859292005" sldId="2147483717"/>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3881788412" sldId="2147483718"/>
          </pc:sldLayoutMkLst>
        </pc:sldLayoutChg>
        <pc:sldLayoutChg chg="add mod replId">
          <pc:chgData name="Angus Millard" userId="c9d6c77bc6604551" providerId="Windows Live" clId="Web-{C5D32A55-1B4D-4BC2-B98E-3EF2D9F33214}" dt="2023-07-05T05:46:21.821" v="14"/>
          <pc:sldLayoutMkLst>
            <pc:docMk/>
            <pc:sldMasterMk cId="4111872924" sldId="2147483708"/>
            <pc:sldLayoutMk cId="2359166664" sldId="2147483719"/>
          </pc:sldLayoutMkLst>
        </pc:sldLayoutChg>
      </pc:sldMasterChg>
    </pc:docChg>
  </pc:docChgLst>
  <pc:docChgLst>
    <pc:chgData name="Angus Millard" userId="c9d6c77bc6604551" providerId="Windows Live" clId="Web-{8E48DFDA-7BDE-4E00-A4FF-ABC504B999B7}"/>
    <pc:docChg chg="modSld">
      <pc:chgData name="Angus Millard" userId="c9d6c77bc6604551" providerId="Windows Live" clId="Web-{8E48DFDA-7BDE-4E00-A4FF-ABC504B999B7}" dt="2023-07-05T23:59:57.249" v="7" actId="20577"/>
      <pc:docMkLst>
        <pc:docMk/>
      </pc:docMkLst>
      <pc:sldChg chg="modSp">
        <pc:chgData name="Angus Millard" userId="c9d6c77bc6604551" providerId="Windows Live" clId="Web-{8E48DFDA-7BDE-4E00-A4FF-ABC504B999B7}" dt="2023-07-05T23:59:57.249" v="7" actId="20577"/>
        <pc:sldMkLst>
          <pc:docMk/>
          <pc:sldMk cId="2538332833" sldId="264"/>
        </pc:sldMkLst>
        <pc:spChg chg="mod">
          <ac:chgData name="Angus Millard" userId="c9d6c77bc6604551" providerId="Windows Live" clId="Web-{8E48DFDA-7BDE-4E00-A4FF-ABC504B999B7}" dt="2023-07-05T23:59:57.249" v="7" actId="20577"/>
          <ac:spMkLst>
            <pc:docMk/>
            <pc:sldMk cId="2538332833" sldId="264"/>
            <ac:spMk id="2" creationId="{2A7FDA29-5F14-338B-F900-EAFAB1BF54FB}"/>
          </ac:spMkLst>
        </pc:spChg>
      </pc:sldChg>
    </pc:docChg>
  </pc:docChgLst>
</pc:chgInfo>
</file>

<file path=ppt/comments/modernComment_103_40F9E9B0.xml><?xml version="1.0" encoding="utf-8"?>
<p188:cmLst xmlns:a="http://schemas.openxmlformats.org/drawingml/2006/main" xmlns:r="http://schemas.openxmlformats.org/officeDocument/2006/relationships" xmlns:p188="http://schemas.microsoft.com/office/powerpoint/2018/8/main">
  <p188:cm id="{2DD42BD8-0FE2-4BAB-88F1-0CFCAEE9C32F}" authorId="{CF64B731-A388-3551-0C72-4D5424B829AE}" created="2023-07-05T06:16:14.247">
    <ac:txMkLst xmlns:ac="http://schemas.microsoft.com/office/drawing/2013/main/command">
      <pc:docMk xmlns:pc="http://schemas.microsoft.com/office/powerpoint/2013/main/command"/>
      <pc:sldMk xmlns:pc="http://schemas.microsoft.com/office/powerpoint/2013/main/command" cId="1090120112" sldId="259"/>
      <ac:spMk id="3" creationId="{685B91B7-FAE5-5E86-59B1-0BD08874191B}"/>
      <ac:txMk cp="87" len="61">
        <ac:context len="375" hash="3956099988"/>
      </ac:txMk>
    </ac:txMkLst>
    <p188:pos x="5235222" y="1100666"/>
    <p188:txBody>
      <a:bodyPr/>
      <a:lstStyle/>
      <a:p>
        <a:r>
          <a:rPr lang="en-GB"/>
          <a:t>Additions to further my scope of understanding the 17 SDG's and what capacities data can be relevantly discussed with the goals in mind.</a:t>
        </a:r>
      </a:p>
    </p188:txBody>
  </p188:cm>
</p188:cmLst>
</file>

<file path=ppt/comments/modernComment_106_AF146A0B.xml><?xml version="1.0" encoding="utf-8"?>
<p188:cmLst xmlns:a="http://schemas.openxmlformats.org/drawingml/2006/main" xmlns:r="http://schemas.openxmlformats.org/officeDocument/2006/relationships" xmlns:p188="http://schemas.microsoft.com/office/powerpoint/2018/8/main">
  <p188:cm id="{EDD84820-E9D7-44C5-8EB9-F5E058C6A041}" authorId="{CF64B731-A388-3551-0C72-4D5424B829AE}" created="2023-07-05T06:26:57.426">
    <ac:txMkLst xmlns:ac="http://schemas.microsoft.com/office/drawing/2013/main/command">
      <pc:docMk xmlns:pc="http://schemas.microsoft.com/office/powerpoint/2013/main/command"/>
      <pc:sldMk xmlns:pc="http://schemas.microsoft.com/office/powerpoint/2013/main/command" cId="2937350667" sldId="262"/>
      <ac:spMk id="3" creationId="{6988A372-54E9-45E6-3197-027362B3B0F9}"/>
      <ac:txMk cp="25" len="4">
        <ac:context len="296" hash="267399502"/>
      </ac:txMk>
    </ac:txMkLst>
    <p188:pos x="5762231" y="3180247"/>
    <p188:txBody>
      <a:bodyPr/>
      <a:lstStyle/>
      <a:p>
        <a:r>
          <a:rPr lang="en-GB"/>
          <a:t>labs - a term used to describe skillsets on a given topic.</a:t>
        </a:r>
      </a:p>
    </p188:txBody>
  </p188:cm>
</p188:cmLst>
</file>

<file path=ppt/comments/modernComment_109_E1A13B72.xml><?xml version="1.0" encoding="utf-8"?>
<p188:cmLst xmlns:a="http://schemas.openxmlformats.org/drawingml/2006/main" xmlns:r="http://schemas.openxmlformats.org/officeDocument/2006/relationships" xmlns:p188="http://schemas.microsoft.com/office/powerpoint/2018/8/main">
  <p188:cm id="{3D0E4F68-D97E-438A-8197-B12CAACF5790}" authorId="{CF64B731-A388-3551-0C72-4D5424B829AE}" created="2023-07-05T06:57:45.557">
    <pc:sldMkLst xmlns:pc="http://schemas.microsoft.com/office/powerpoint/2013/main/command">
      <pc:docMk/>
      <pc:sldMk cId="3785440114" sldId="265"/>
    </pc:sldMkLst>
    <p188:txBody>
      <a:bodyPr/>
      <a:lstStyle/>
      <a:p>
        <a:r>
          <a:rPr lang="en-GB"/>
          <a:t>Link used to access the days resources &amp; progression steps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6098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8178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591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7322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921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941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41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606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456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3546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7/6/2023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59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7/6/2023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118729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6_AF146A0B.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40F9E9B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microsoft.com/office/2018/10/relationships/comments" Target="../comments/modernComment_109_E1A13B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8603" y="1003712"/>
            <a:ext cx="7315200" cy="3255264"/>
          </a:xfrm>
        </p:spPr>
        <p:txBody>
          <a:bodyPr>
            <a:normAutofit/>
          </a:bodyPr>
          <a:lstStyle/>
          <a:p>
            <a:r>
              <a:rPr lang="en-GB" sz="4800" dirty="0">
                <a:ea typeface="+mj-lt"/>
                <a:cs typeface="+mj-lt"/>
              </a:rPr>
              <a:t>Assessment Type 1 Task 2 Data Visualisation AWS Glue </a:t>
            </a:r>
            <a:r>
              <a:rPr lang="en-GB" sz="4800" dirty="0" err="1">
                <a:ea typeface="+mj-lt"/>
                <a:cs typeface="+mj-lt"/>
              </a:rPr>
              <a:t>DataBrew</a:t>
            </a:r>
            <a:r>
              <a:rPr lang="en-GB" sz="4800" dirty="0">
                <a:ea typeface="+mj-lt"/>
                <a:cs typeface="+mj-lt"/>
              </a:rPr>
              <a:t> - (Individual)</a:t>
            </a:r>
            <a:endParaRPr lang="en-US" dirty="0"/>
          </a:p>
        </p:txBody>
      </p:sp>
      <p:sp>
        <p:nvSpPr>
          <p:cNvPr id="3" name="Subtitle 2"/>
          <p:cNvSpPr>
            <a:spLocks noGrp="1"/>
          </p:cNvSpPr>
          <p:nvPr>
            <p:ph type="subTitle" idx="1"/>
          </p:nvPr>
        </p:nvSpPr>
        <p:spPr/>
        <p:txBody>
          <a:bodyPr>
            <a:normAutofit/>
          </a:bodyPr>
          <a:lstStyle/>
          <a:p>
            <a:r>
              <a:rPr lang="en-GB" sz="4400" dirty="0">
                <a:latin typeface="Calibri"/>
                <a:ea typeface="Calibri"/>
                <a:cs typeface="Calibri"/>
              </a:rPr>
              <a:t>SACE ID - 671489F</a:t>
            </a:r>
          </a:p>
        </p:txBody>
      </p:sp>
    </p:spTree>
    <p:extLst>
      <p:ext uri="{BB962C8B-B14F-4D97-AF65-F5344CB8AC3E}">
        <p14:creationId xmlns:p14="http://schemas.microsoft.com/office/powerpoint/2010/main" val="400718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DC38-0B9D-D4FD-1054-BBA03C6B0133}"/>
              </a:ext>
            </a:extLst>
          </p:cNvPr>
          <p:cNvSpPr>
            <a:spLocks noGrp="1"/>
          </p:cNvSpPr>
          <p:nvPr>
            <p:ph type="title"/>
          </p:nvPr>
        </p:nvSpPr>
        <p:spPr/>
        <p:txBody>
          <a:bodyPr/>
          <a:lstStyle/>
          <a:p>
            <a:r>
              <a:rPr lang="en-GB" dirty="0"/>
              <a:t>Brief</a:t>
            </a:r>
          </a:p>
        </p:txBody>
      </p:sp>
      <p:sp>
        <p:nvSpPr>
          <p:cNvPr id="3" name="Content Placeholder 2">
            <a:extLst>
              <a:ext uri="{FF2B5EF4-FFF2-40B4-BE49-F238E27FC236}">
                <a16:creationId xmlns:a16="http://schemas.microsoft.com/office/drawing/2014/main" id="{6988A372-54E9-45E6-3197-027362B3B0F9}"/>
              </a:ext>
            </a:extLst>
          </p:cNvPr>
          <p:cNvSpPr>
            <a:spLocks noGrp="1"/>
          </p:cNvSpPr>
          <p:nvPr>
            <p:ph idx="1"/>
          </p:nvPr>
        </p:nvSpPr>
        <p:spPr>
          <a:xfrm>
            <a:off x="3529203" y="864108"/>
            <a:ext cx="8159066" cy="5120640"/>
          </a:xfrm>
        </p:spPr>
        <p:txBody>
          <a:bodyPr>
            <a:normAutofit/>
          </a:bodyPr>
          <a:lstStyle/>
          <a:p>
            <a:pPr marL="0" indent="0">
              <a:buNone/>
            </a:pPr>
            <a:endParaRPr lang="en-GB" dirty="0">
              <a:ea typeface="+mn-lt"/>
              <a:cs typeface="+mn-lt"/>
            </a:endParaRPr>
          </a:p>
          <a:p>
            <a:pPr marL="0" indent="0">
              <a:buNone/>
            </a:pPr>
            <a:endParaRPr lang="en-GB" dirty="0">
              <a:ea typeface="+mn-lt"/>
              <a:cs typeface="+mn-lt"/>
            </a:endParaRPr>
          </a:p>
          <a:p>
            <a:pPr marL="0" indent="0">
              <a:buNone/>
            </a:pPr>
            <a:r>
              <a:rPr lang="en-GB" dirty="0">
                <a:ea typeface="+mn-lt"/>
                <a:cs typeface="+mn-lt"/>
              </a:rPr>
              <a:t>Complete the following labs:</a:t>
            </a:r>
            <a:endParaRPr lang="en-US"/>
          </a:p>
          <a:p>
            <a:r>
              <a:rPr lang="en-GB" dirty="0">
                <a:ea typeface="+mn-lt"/>
                <a:cs typeface="+mn-lt"/>
              </a:rPr>
              <a:t>● Profiling and Data Quality </a:t>
            </a:r>
            <a:endParaRPr lang="en-GB">
              <a:ea typeface="+mn-lt"/>
              <a:cs typeface="+mn-lt"/>
            </a:endParaRPr>
          </a:p>
          <a:p>
            <a:r>
              <a:rPr lang="en-GB" dirty="0">
                <a:ea typeface="+mn-lt"/>
                <a:cs typeface="+mn-lt"/>
              </a:rPr>
              <a:t>● Transforming Data</a:t>
            </a:r>
            <a:endParaRPr lang="en-GB" dirty="0"/>
          </a:p>
          <a:p>
            <a:r>
              <a:rPr lang="en-GB" dirty="0">
                <a:ea typeface="+mn-lt"/>
                <a:cs typeface="+mn-lt"/>
              </a:rPr>
              <a:t>● Cloud foundations</a:t>
            </a:r>
          </a:p>
          <a:p>
            <a:r>
              <a:rPr lang="en-GB" dirty="0">
                <a:ea typeface="+mn-lt"/>
                <a:cs typeface="+mn-lt"/>
              </a:rPr>
              <a:t>● Cloud-based platforms &amp; data representation</a:t>
            </a:r>
          </a:p>
          <a:p>
            <a:endParaRPr lang="en-GB" dirty="0">
              <a:ea typeface="+mn-lt"/>
              <a:cs typeface="+mn-lt"/>
            </a:endParaRPr>
          </a:p>
          <a:p>
            <a:r>
              <a:rPr lang="en-GB" dirty="0">
                <a:ea typeface="+mn-lt"/>
                <a:cs typeface="+mn-lt"/>
              </a:rPr>
              <a:t>Product: 5-minute (Maximum) Multimodal Presentation worth 12.5%. </a:t>
            </a:r>
          </a:p>
          <a:p>
            <a:pPr marL="0" indent="0">
              <a:buNone/>
            </a:pPr>
            <a:endParaRPr lang="en-GB" dirty="0">
              <a:ea typeface="+mn-lt"/>
              <a:cs typeface="+mn-lt"/>
            </a:endParaRPr>
          </a:p>
          <a:p>
            <a:r>
              <a:rPr lang="en-GB" dirty="0">
                <a:ea typeface="+mn-lt"/>
                <a:cs typeface="+mn-lt"/>
              </a:rPr>
              <a:t>Evidence via:</a:t>
            </a:r>
          </a:p>
          <a:p>
            <a:r>
              <a:rPr lang="en-GB" dirty="0">
                <a:ea typeface="+mn-lt"/>
                <a:cs typeface="+mn-lt"/>
              </a:rPr>
              <a:t>● Podcast / Vlog / Video / Presentation / Digital Whiteboarding</a:t>
            </a:r>
            <a:endParaRPr lang="en-GB" dirty="0"/>
          </a:p>
          <a:p>
            <a:endParaRPr lang="en-GB" dirty="0">
              <a:ea typeface="+mn-lt"/>
              <a:cs typeface="+mn-lt"/>
            </a:endParaRP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93735066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3BD6-7BAE-C5B7-E267-D09D74AD740D}"/>
              </a:ext>
            </a:extLst>
          </p:cNvPr>
          <p:cNvSpPr>
            <a:spLocks noGrp="1"/>
          </p:cNvSpPr>
          <p:nvPr>
            <p:ph type="title"/>
          </p:nvPr>
        </p:nvSpPr>
        <p:spPr/>
        <p:txBody>
          <a:bodyPr/>
          <a:lstStyle/>
          <a:p>
            <a:r>
              <a:rPr lang="en-GB" dirty="0"/>
              <a:t>Pre-Planning</a:t>
            </a:r>
          </a:p>
        </p:txBody>
      </p:sp>
      <p:sp>
        <p:nvSpPr>
          <p:cNvPr id="3" name="Content Placeholder 2">
            <a:extLst>
              <a:ext uri="{FF2B5EF4-FFF2-40B4-BE49-F238E27FC236}">
                <a16:creationId xmlns:a16="http://schemas.microsoft.com/office/drawing/2014/main" id="{9B0AD012-1C2B-4F85-55A6-67BD1132F62B}"/>
              </a:ext>
            </a:extLst>
          </p:cNvPr>
          <p:cNvSpPr>
            <a:spLocks noGrp="1"/>
          </p:cNvSpPr>
          <p:nvPr>
            <p:ph idx="1"/>
          </p:nvPr>
        </p:nvSpPr>
        <p:spPr/>
        <p:txBody>
          <a:bodyPr/>
          <a:lstStyle/>
          <a:p>
            <a:r>
              <a:rPr lang="en-GB" dirty="0"/>
              <a:t>Before we'd started the practical work, we had an exercise in which we had to identify and later discuss what household items do we know or use which is considered an internet of things (IOT).</a:t>
            </a:r>
          </a:p>
          <a:p>
            <a:pPr marL="0" indent="0">
              <a:buNone/>
            </a:pPr>
            <a:endParaRPr lang="en-GB" dirty="0"/>
          </a:p>
          <a:p>
            <a:r>
              <a:rPr lang="en-GB" dirty="0"/>
              <a:t>An IOT is described as an electrical device which is connected in some capacity to a source of data developed with the intention of further integration with internet and accessibility. These are such as satellites, cellular towers, internet receptors etc; electronics which interact/disperse/contain some amount of </a:t>
            </a:r>
            <a:r>
              <a:rPr lang="en-GB" dirty="0" err="1"/>
              <a:t>wifi</a:t>
            </a:r>
            <a:r>
              <a:rPr lang="en-GB" dirty="0"/>
              <a:t>, and with that, data.</a:t>
            </a:r>
          </a:p>
        </p:txBody>
      </p:sp>
    </p:spTree>
    <p:extLst>
      <p:ext uri="{BB962C8B-B14F-4D97-AF65-F5344CB8AC3E}">
        <p14:creationId xmlns:p14="http://schemas.microsoft.com/office/powerpoint/2010/main" val="191789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A29-5F14-338B-F900-EAFAB1BF54F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07F1CC2-2613-16E6-0594-28B718146B7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3833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2272-91E9-413E-ED88-2EAC3CE916DD}"/>
              </a:ext>
            </a:extLst>
          </p:cNvPr>
          <p:cNvSpPr>
            <a:spLocks noGrp="1"/>
          </p:cNvSpPr>
          <p:nvPr>
            <p:ph type="title"/>
          </p:nvPr>
        </p:nvSpPr>
        <p:spPr/>
        <p:txBody>
          <a:bodyPr/>
          <a:lstStyle/>
          <a:p>
            <a:r>
              <a:rPr lang="en-GB" dirty="0">
                <a:ea typeface="Calibri Light"/>
                <a:cs typeface="Calibri Light"/>
              </a:rPr>
              <a:t>Conclusion</a:t>
            </a:r>
            <a:endParaRPr lang="en-GB" dirty="0"/>
          </a:p>
        </p:txBody>
      </p:sp>
      <p:sp>
        <p:nvSpPr>
          <p:cNvPr id="3" name="Content Placeholder 2">
            <a:extLst>
              <a:ext uri="{FF2B5EF4-FFF2-40B4-BE49-F238E27FC236}">
                <a16:creationId xmlns:a16="http://schemas.microsoft.com/office/drawing/2014/main" id="{685B91B7-FAE5-5E86-59B1-0BD08874191B}"/>
              </a:ext>
            </a:extLst>
          </p:cNvPr>
          <p:cNvSpPr>
            <a:spLocks noGrp="1"/>
          </p:cNvSpPr>
          <p:nvPr>
            <p:ph idx="1"/>
          </p:nvPr>
        </p:nvSpPr>
        <p:spPr>
          <a:xfrm>
            <a:off x="3513668" y="864108"/>
            <a:ext cx="7840133" cy="5120640"/>
          </a:xfrm>
        </p:spPr>
        <p:txBody>
          <a:bodyPr vert="horz" lIns="91440" tIns="45720" rIns="91440" bIns="45720" rtlCol="0" anchor="t">
            <a:noAutofit/>
          </a:bodyPr>
          <a:lstStyle/>
          <a:p>
            <a:r>
              <a:rPr lang="en-GB" sz="2400" dirty="0">
                <a:ea typeface="Calibri"/>
                <a:cs typeface="Calibri"/>
              </a:rPr>
              <a:t>The entirety of what we were required to complete was completed and modified to source relevant information and data to me in preparation for task 3. </a:t>
            </a:r>
          </a:p>
          <a:p>
            <a:r>
              <a:rPr lang="en-GB" sz="2400" dirty="0">
                <a:ea typeface="Calibri"/>
                <a:cs typeface="Calibri"/>
              </a:rPr>
              <a:t>This is the final product that the program led to for me, a list compiled to retain and modify (public accessible) data regarding peoples age, education level and occupation level in the work force in relation to finance.</a:t>
            </a:r>
          </a:p>
          <a:p>
            <a:endParaRPr lang="en-GB" sz="2400" dirty="0">
              <a:ea typeface="Calibri"/>
              <a:cs typeface="Calibri"/>
            </a:endParaRPr>
          </a:p>
          <a:p>
            <a:endParaRPr lang="en-GB" sz="2400" dirty="0">
              <a:ea typeface="Calibri"/>
              <a:cs typeface="Calibri"/>
            </a:endParaRPr>
          </a:p>
        </p:txBody>
      </p:sp>
      <p:pic>
        <p:nvPicPr>
          <p:cNvPr id="6" name="Picture 6" descr="A screenshot of a computer&#10;&#10;Description automatically generated">
            <a:extLst>
              <a:ext uri="{FF2B5EF4-FFF2-40B4-BE49-F238E27FC236}">
                <a16:creationId xmlns:a16="http://schemas.microsoft.com/office/drawing/2014/main" id="{DE71D050-0D27-D26B-4169-1E4F95E57BC7}"/>
              </a:ext>
            </a:extLst>
          </p:cNvPr>
          <p:cNvPicPr>
            <a:picLocks noChangeAspect="1"/>
          </p:cNvPicPr>
          <p:nvPr/>
        </p:nvPicPr>
        <p:blipFill>
          <a:blip r:embed="rId3"/>
          <a:stretch>
            <a:fillRect/>
          </a:stretch>
        </p:blipFill>
        <p:spPr>
          <a:xfrm>
            <a:off x="8784181" y="3335867"/>
            <a:ext cx="1261503" cy="3183466"/>
          </a:xfrm>
          <a:prstGeom prst="rect">
            <a:avLst/>
          </a:prstGeom>
        </p:spPr>
      </p:pic>
      <p:pic>
        <p:nvPicPr>
          <p:cNvPr id="7" name="Picture 7" descr="A screenshot of a computer&#10;&#10;Description automatically generated">
            <a:extLst>
              <a:ext uri="{FF2B5EF4-FFF2-40B4-BE49-F238E27FC236}">
                <a16:creationId xmlns:a16="http://schemas.microsoft.com/office/drawing/2014/main" id="{3E06262B-05CA-F156-B242-D4D24BB1C545}"/>
              </a:ext>
            </a:extLst>
          </p:cNvPr>
          <p:cNvPicPr>
            <a:picLocks noChangeAspect="1"/>
          </p:cNvPicPr>
          <p:nvPr/>
        </p:nvPicPr>
        <p:blipFill>
          <a:blip r:embed="rId4"/>
          <a:stretch>
            <a:fillRect/>
          </a:stretch>
        </p:blipFill>
        <p:spPr>
          <a:xfrm>
            <a:off x="3826934" y="3427110"/>
            <a:ext cx="3437466" cy="3094114"/>
          </a:xfrm>
          <a:prstGeom prst="rect">
            <a:avLst/>
          </a:prstGeom>
        </p:spPr>
      </p:pic>
      <p:pic>
        <p:nvPicPr>
          <p:cNvPr id="8" name="Picture 8" descr="A screenshot of a cell phone&#10;&#10;Description automatically generated">
            <a:extLst>
              <a:ext uri="{FF2B5EF4-FFF2-40B4-BE49-F238E27FC236}">
                <a16:creationId xmlns:a16="http://schemas.microsoft.com/office/drawing/2014/main" id="{349C24ED-CEE5-3418-AA25-A3138D926D94}"/>
              </a:ext>
            </a:extLst>
          </p:cNvPr>
          <p:cNvPicPr>
            <a:picLocks noChangeAspect="1"/>
          </p:cNvPicPr>
          <p:nvPr/>
        </p:nvPicPr>
        <p:blipFill>
          <a:blip r:embed="rId5"/>
          <a:stretch>
            <a:fillRect/>
          </a:stretch>
        </p:blipFill>
        <p:spPr>
          <a:xfrm>
            <a:off x="7437279" y="3335867"/>
            <a:ext cx="1118976" cy="3183467"/>
          </a:xfrm>
          <a:prstGeom prst="rect">
            <a:avLst/>
          </a:prstGeom>
        </p:spPr>
      </p:pic>
      <p:pic>
        <p:nvPicPr>
          <p:cNvPr id="9" name="Picture 9" descr="A screenshot of a cell phone&#10;&#10;Description automatically generated">
            <a:extLst>
              <a:ext uri="{FF2B5EF4-FFF2-40B4-BE49-F238E27FC236}">
                <a16:creationId xmlns:a16="http://schemas.microsoft.com/office/drawing/2014/main" id="{6DDE4C26-889B-481D-105E-2CF92C1EACE8}"/>
              </a:ext>
            </a:extLst>
          </p:cNvPr>
          <p:cNvPicPr>
            <a:picLocks noChangeAspect="1"/>
          </p:cNvPicPr>
          <p:nvPr/>
        </p:nvPicPr>
        <p:blipFill>
          <a:blip r:embed="rId6"/>
          <a:stretch>
            <a:fillRect/>
          </a:stretch>
        </p:blipFill>
        <p:spPr>
          <a:xfrm>
            <a:off x="10256679" y="3335866"/>
            <a:ext cx="1271376" cy="3183467"/>
          </a:xfrm>
          <a:prstGeom prst="rect">
            <a:avLst/>
          </a:prstGeom>
        </p:spPr>
      </p:pic>
    </p:spTree>
    <p:extLst>
      <p:ext uri="{BB962C8B-B14F-4D97-AF65-F5344CB8AC3E}">
        <p14:creationId xmlns:p14="http://schemas.microsoft.com/office/powerpoint/2010/main" val="109012011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84FB-C4C2-E94A-E76A-64FA77A5F27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F246A2-985A-2F64-F580-0A00146F5AA7}"/>
              </a:ext>
            </a:extLst>
          </p:cNvPr>
          <p:cNvSpPr>
            <a:spLocks noGrp="1"/>
          </p:cNvSpPr>
          <p:nvPr>
            <p:ph idx="1"/>
          </p:nvPr>
        </p:nvSpPr>
        <p:spPr/>
        <p:txBody>
          <a:bodyPr/>
          <a:lstStyle/>
          <a:p>
            <a:r>
              <a:rPr lang="en-GB" dirty="0">
                <a:ea typeface="+mn-lt"/>
                <a:cs typeface="+mn-lt"/>
              </a:rPr>
              <a:t>https://catalog.us-east-1.prod.workshops.aws/event/dashboard/en-US/workshop/80-data-security-and-sharing</a:t>
            </a:r>
            <a:endParaRPr lang="en-GB"/>
          </a:p>
        </p:txBody>
      </p:sp>
    </p:spTree>
    <p:extLst>
      <p:ext uri="{BB962C8B-B14F-4D97-AF65-F5344CB8AC3E}">
        <p14:creationId xmlns:p14="http://schemas.microsoft.com/office/powerpoint/2010/main" val="378544011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Frame</vt:lpstr>
      <vt:lpstr>Assessment Type 1 Task 2 Data Visualisation AWS Glue DataBrew - (Individual)</vt:lpstr>
      <vt:lpstr>Brief</vt:lpstr>
      <vt:lpstr>Pre-Planning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211</cp:revision>
  <dcterms:created xsi:type="dcterms:W3CDTF">2023-07-05T05:41:28Z</dcterms:created>
  <dcterms:modified xsi:type="dcterms:W3CDTF">2023-07-06T23:23:37Z</dcterms:modified>
</cp:coreProperties>
</file>