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2_E55A4975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F64B731-A388-3551-0C72-4D5424B829AE}" name="Angus Millard" initials="AM" userId="c9d6c77bc660455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895BF4-5DF6-45D5-BFB4-3B2491D50D11}" v="33" dt="2023-07-06T06:27:37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microsoft.com/office/2018/10/relationships/authors" Target="author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us Millard" userId="c9d6c77bc6604551" providerId="Windows Live" clId="Web-{B6895BF4-5DF6-45D5-BFB4-3B2491D50D11}"/>
    <pc:docChg chg="addSld delSld modSld sldOrd addMainMaster delMainMaster">
      <pc:chgData name="Angus Millard" userId="c9d6c77bc6604551" providerId="Windows Live" clId="Web-{B6895BF4-5DF6-45D5-BFB4-3B2491D50D11}" dt="2023-07-06T06:27:37.163" v="31"/>
      <pc:docMkLst>
        <pc:docMk/>
      </pc:docMkLst>
      <pc:sldChg chg="del ord">
        <pc:chgData name="Angus Millard" userId="c9d6c77bc6604551" providerId="Windows Live" clId="Web-{B6895BF4-5DF6-45D5-BFB4-3B2491D50D11}" dt="2023-07-06T05:34:17.112" v="2"/>
        <pc:sldMkLst>
          <pc:docMk/>
          <pc:sldMk cId="109857222" sldId="256"/>
        </pc:sldMkLst>
      </pc:sldChg>
      <pc:sldChg chg="modSp add mod modClrScheme chgLayout">
        <pc:chgData name="Angus Millard" userId="c9d6c77bc6604551" providerId="Windows Live" clId="Web-{B6895BF4-5DF6-45D5-BFB4-3B2491D50D11}" dt="2023-07-06T05:36:36.886" v="29" actId="20577"/>
        <pc:sldMkLst>
          <pc:docMk/>
          <pc:sldMk cId="1914257924" sldId="257"/>
        </pc:sldMkLst>
        <pc:spChg chg="mod ord">
          <ac:chgData name="Angus Millard" userId="c9d6c77bc6604551" providerId="Windows Live" clId="Web-{B6895BF4-5DF6-45D5-BFB4-3B2491D50D11}" dt="2023-07-06T05:36:36.886" v="29" actId="20577"/>
          <ac:spMkLst>
            <pc:docMk/>
            <pc:sldMk cId="1914257924" sldId="257"/>
            <ac:spMk id="2" creationId="{00000000-0000-0000-0000-000000000000}"/>
          </ac:spMkLst>
        </pc:spChg>
        <pc:spChg chg="mod ord">
          <ac:chgData name="Angus Millard" userId="c9d6c77bc6604551" providerId="Windows Live" clId="Web-{B6895BF4-5DF6-45D5-BFB4-3B2491D50D11}" dt="2023-07-06T05:34:21.768" v="3"/>
          <ac:spMkLst>
            <pc:docMk/>
            <pc:sldMk cId="1914257924" sldId="257"/>
            <ac:spMk id="3" creationId="{00000000-0000-0000-0000-000000000000}"/>
          </ac:spMkLst>
        </pc:spChg>
      </pc:sldChg>
      <pc:sldChg chg="modSp add mod modClrScheme chgLayout">
        <pc:chgData name="Angus Millard" userId="c9d6c77bc6604551" providerId="Windows Live" clId="Web-{B6895BF4-5DF6-45D5-BFB4-3B2491D50D11}" dt="2023-07-06T06:27:37.163" v="31"/>
        <pc:sldMkLst>
          <pc:docMk/>
          <pc:sldMk cId="3847899509" sldId="258"/>
        </pc:sldMkLst>
        <pc:spChg chg="mod ord">
          <ac:chgData name="Angus Millard" userId="c9d6c77bc6604551" providerId="Windows Live" clId="Web-{B6895BF4-5DF6-45D5-BFB4-3B2491D50D11}" dt="2023-07-06T06:27:37.163" v="31"/>
          <ac:spMkLst>
            <pc:docMk/>
            <pc:sldMk cId="3847899509" sldId="258"/>
            <ac:spMk id="2" creationId="{1F562272-91E9-413E-ED88-2EAC3CE916DD}"/>
          </ac:spMkLst>
        </pc:spChg>
        <pc:spChg chg="mod ord">
          <ac:chgData name="Angus Millard" userId="c9d6c77bc6604551" providerId="Windows Live" clId="Web-{B6895BF4-5DF6-45D5-BFB4-3B2491D50D11}" dt="2023-07-06T06:27:37.163" v="31"/>
          <ac:spMkLst>
            <pc:docMk/>
            <pc:sldMk cId="3847899509" sldId="258"/>
            <ac:spMk id="3" creationId="{685B91B7-FAE5-5E86-59B1-0BD08874191B}"/>
          </ac:spMkLst>
        </pc:spChg>
      </pc:sldChg>
      <pc:sldMasterChg chg="del delSldLayout">
        <pc:chgData name="Angus Millard" userId="c9d6c77bc6604551" providerId="Windows Live" clId="Web-{B6895BF4-5DF6-45D5-BFB4-3B2491D50D11}" dt="2023-07-06T05:34:21.768" v="3"/>
        <pc:sldMasterMkLst>
          <pc:docMk/>
          <pc:sldMasterMk cId="2460954070" sldId="2147483660"/>
        </pc:sldMasterMkLst>
        <pc:sldLayoutChg chg="del">
          <pc:chgData name="Angus Millard" userId="c9d6c77bc6604551" providerId="Windows Live" clId="Web-{B6895BF4-5DF6-45D5-BFB4-3B2491D50D11}" dt="2023-07-06T05:34:21.768" v="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ngus Millard" userId="c9d6c77bc6604551" providerId="Windows Live" clId="Web-{B6895BF4-5DF6-45D5-BFB4-3B2491D50D11}" dt="2023-07-06T05:34:21.768" v="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ngus Millard" userId="c9d6c77bc6604551" providerId="Windows Live" clId="Web-{B6895BF4-5DF6-45D5-BFB4-3B2491D50D11}" dt="2023-07-06T05:34:21.768" v="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ngus Millard" userId="c9d6c77bc6604551" providerId="Windows Live" clId="Web-{B6895BF4-5DF6-45D5-BFB4-3B2491D50D11}" dt="2023-07-06T05:34:21.768" v="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ngus Millard" userId="c9d6c77bc6604551" providerId="Windows Live" clId="Web-{B6895BF4-5DF6-45D5-BFB4-3B2491D50D11}" dt="2023-07-06T05:34:21.768" v="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ngus Millard" userId="c9d6c77bc6604551" providerId="Windows Live" clId="Web-{B6895BF4-5DF6-45D5-BFB4-3B2491D50D11}" dt="2023-07-06T05:34:21.768" v="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ngus Millard" userId="c9d6c77bc6604551" providerId="Windows Live" clId="Web-{B6895BF4-5DF6-45D5-BFB4-3B2491D50D11}" dt="2023-07-06T05:34:21.768" v="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ngus Millard" userId="c9d6c77bc6604551" providerId="Windows Live" clId="Web-{B6895BF4-5DF6-45D5-BFB4-3B2491D50D11}" dt="2023-07-06T05:34:21.768" v="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ngus Millard" userId="c9d6c77bc6604551" providerId="Windows Live" clId="Web-{B6895BF4-5DF6-45D5-BFB4-3B2491D50D11}" dt="2023-07-06T05:34:21.768" v="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ngus Millard" userId="c9d6c77bc6604551" providerId="Windows Live" clId="Web-{B6895BF4-5DF6-45D5-BFB4-3B2491D50D11}" dt="2023-07-06T05:34:21.768" v="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ngus Millard" userId="c9d6c77bc6604551" providerId="Windows Live" clId="Web-{B6895BF4-5DF6-45D5-BFB4-3B2491D50D11}" dt="2023-07-06T05:34:21.768" v="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Angus Millard" userId="c9d6c77bc6604551" providerId="Windows Live" clId="Web-{B6895BF4-5DF6-45D5-BFB4-3B2491D50D11}" dt="2023-07-06T06:27:37.163" v="31"/>
        <pc:sldMasterMkLst>
          <pc:docMk/>
          <pc:sldMasterMk cId="4111872924" sldId="2147483708"/>
        </pc:sldMasterMkLst>
        <pc:sldLayoutChg chg="add del">
          <pc:chgData name="Angus Millard" userId="c9d6c77bc6604551" providerId="Windows Live" clId="Web-{B6895BF4-5DF6-45D5-BFB4-3B2491D50D11}" dt="2023-07-06T06:27:37.163" v="31"/>
          <pc:sldLayoutMkLst>
            <pc:docMk/>
            <pc:sldMasterMk cId="4111872924" sldId="2147483708"/>
            <pc:sldLayoutMk cId="1360983746" sldId="2147483709"/>
          </pc:sldLayoutMkLst>
        </pc:sldLayoutChg>
        <pc:sldLayoutChg chg="add del">
          <pc:chgData name="Angus Millard" userId="c9d6c77bc6604551" providerId="Windows Live" clId="Web-{B6895BF4-5DF6-45D5-BFB4-3B2491D50D11}" dt="2023-07-06T06:27:37.163" v="31"/>
          <pc:sldLayoutMkLst>
            <pc:docMk/>
            <pc:sldMasterMk cId="4111872924" sldId="2147483708"/>
            <pc:sldLayoutMk cId="3273227315" sldId="2147483710"/>
          </pc:sldLayoutMkLst>
        </pc:sldLayoutChg>
        <pc:sldLayoutChg chg="add del">
          <pc:chgData name="Angus Millard" userId="c9d6c77bc6604551" providerId="Windows Live" clId="Web-{B6895BF4-5DF6-45D5-BFB4-3B2491D50D11}" dt="2023-07-06T06:27:37.163" v="31"/>
          <pc:sldLayoutMkLst>
            <pc:docMk/>
            <pc:sldMasterMk cId="4111872924" sldId="2147483708"/>
            <pc:sldLayoutMk cId="2392184179" sldId="2147483711"/>
          </pc:sldLayoutMkLst>
        </pc:sldLayoutChg>
        <pc:sldLayoutChg chg="add del">
          <pc:chgData name="Angus Millard" userId="c9d6c77bc6604551" providerId="Windows Live" clId="Web-{B6895BF4-5DF6-45D5-BFB4-3B2491D50D11}" dt="2023-07-06T06:27:37.163" v="31"/>
          <pc:sldLayoutMkLst>
            <pc:docMk/>
            <pc:sldMasterMk cId="4111872924" sldId="2147483708"/>
            <pc:sldLayoutMk cId="1489415799" sldId="2147483712"/>
          </pc:sldLayoutMkLst>
        </pc:sldLayoutChg>
        <pc:sldLayoutChg chg="add del">
          <pc:chgData name="Angus Millard" userId="c9d6c77bc6604551" providerId="Windows Live" clId="Web-{B6895BF4-5DF6-45D5-BFB4-3B2491D50D11}" dt="2023-07-06T06:27:37.163" v="31"/>
          <pc:sldLayoutMkLst>
            <pc:docMk/>
            <pc:sldMasterMk cId="4111872924" sldId="2147483708"/>
            <pc:sldLayoutMk cId="345415791" sldId="2147483713"/>
          </pc:sldLayoutMkLst>
        </pc:sldLayoutChg>
        <pc:sldLayoutChg chg="add del">
          <pc:chgData name="Angus Millard" userId="c9d6c77bc6604551" providerId="Windows Live" clId="Web-{B6895BF4-5DF6-45D5-BFB4-3B2491D50D11}" dt="2023-07-06T06:27:37.163" v="31"/>
          <pc:sldLayoutMkLst>
            <pc:docMk/>
            <pc:sldMasterMk cId="4111872924" sldId="2147483708"/>
            <pc:sldLayoutMk cId="2226065201" sldId="2147483714"/>
          </pc:sldLayoutMkLst>
        </pc:sldLayoutChg>
        <pc:sldLayoutChg chg="add del">
          <pc:chgData name="Angus Millard" userId="c9d6c77bc6604551" providerId="Windows Live" clId="Web-{B6895BF4-5DF6-45D5-BFB4-3B2491D50D11}" dt="2023-07-06T06:27:37.163" v="31"/>
          <pc:sldLayoutMkLst>
            <pc:docMk/>
            <pc:sldMasterMk cId="4111872924" sldId="2147483708"/>
            <pc:sldLayoutMk cId="745668380" sldId="2147483715"/>
          </pc:sldLayoutMkLst>
        </pc:sldLayoutChg>
        <pc:sldLayoutChg chg="add del">
          <pc:chgData name="Angus Millard" userId="c9d6c77bc6604551" providerId="Windows Live" clId="Web-{B6895BF4-5DF6-45D5-BFB4-3B2491D50D11}" dt="2023-07-06T06:27:37.163" v="31"/>
          <pc:sldLayoutMkLst>
            <pc:docMk/>
            <pc:sldMasterMk cId="4111872924" sldId="2147483708"/>
            <pc:sldLayoutMk cId="1435461492" sldId="2147483716"/>
          </pc:sldLayoutMkLst>
        </pc:sldLayoutChg>
        <pc:sldLayoutChg chg="add del">
          <pc:chgData name="Angus Millard" userId="c9d6c77bc6604551" providerId="Windows Live" clId="Web-{B6895BF4-5DF6-45D5-BFB4-3B2491D50D11}" dt="2023-07-06T06:27:37.163" v="31"/>
          <pc:sldLayoutMkLst>
            <pc:docMk/>
            <pc:sldMasterMk cId="4111872924" sldId="2147483708"/>
            <pc:sldLayoutMk cId="859292005" sldId="2147483717"/>
          </pc:sldLayoutMkLst>
        </pc:sldLayoutChg>
        <pc:sldLayoutChg chg="add del">
          <pc:chgData name="Angus Millard" userId="c9d6c77bc6604551" providerId="Windows Live" clId="Web-{B6895BF4-5DF6-45D5-BFB4-3B2491D50D11}" dt="2023-07-06T06:27:37.163" v="31"/>
          <pc:sldLayoutMkLst>
            <pc:docMk/>
            <pc:sldMasterMk cId="4111872924" sldId="2147483708"/>
            <pc:sldLayoutMk cId="3881788412" sldId="2147483718"/>
          </pc:sldLayoutMkLst>
        </pc:sldLayoutChg>
        <pc:sldLayoutChg chg="add del">
          <pc:chgData name="Angus Millard" userId="c9d6c77bc6604551" providerId="Windows Live" clId="Web-{B6895BF4-5DF6-45D5-BFB4-3B2491D50D11}" dt="2023-07-06T06:27:37.163" v="31"/>
          <pc:sldLayoutMkLst>
            <pc:docMk/>
            <pc:sldMasterMk cId="4111872924" sldId="2147483708"/>
            <pc:sldLayoutMk cId="2359166664" sldId="2147483719"/>
          </pc:sldLayoutMkLst>
        </pc:sldLayoutChg>
      </pc:sldMasterChg>
      <pc:sldMasterChg chg="add addSldLayout modSldLayout">
        <pc:chgData name="Angus Millard" userId="c9d6c77bc6604551" providerId="Windows Live" clId="Web-{B6895BF4-5DF6-45D5-BFB4-3B2491D50D11}" dt="2023-07-06T05:34:21.768" v="3"/>
        <pc:sldMasterMkLst>
          <pc:docMk/>
          <pc:sldMasterMk cId="3195513692" sldId="2147483720"/>
        </pc:sldMasterMkLst>
        <pc:sldLayoutChg chg="add mod replId">
          <pc:chgData name="Angus Millard" userId="c9d6c77bc6604551" providerId="Windows Live" clId="Web-{B6895BF4-5DF6-45D5-BFB4-3B2491D50D11}" dt="2023-07-06T05:34:21.768" v="3"/>
          <pc:sldLayoutMkLst>
            <pc:docMk/>
            <pc:sldMasterMk cId="3195513692" sldId="2147483720"/>
            <pc:sldLayoutMk cId="1977914433" sldId="2147483721"/>
          </pc:sldLayoutMkLst>
        </pc:sldLayoutChg>
        <pc:sldLayoutChg chg="add mod replId">
          <pc:chgData name="Angus Millard" userId="c9d6c77bc6604551" providerId="Windows Live" clId="Web-{B6895BF4-5DF6-45D5-BFB4-3B2491D50D11}" dt="2023-07-06T05:34:21.768" v="3"/>
          <pc:sldLayoutMkLst>
            <pc:docMk/>
            <pc:sldMasterMk cId="3195513692" sldId="2147483720"/>
            <pc:sldLayoutMk cId="2767197041" sldId="2147483722"/>
          </pc:sldLayoutMkLst>
        </pc:sldLayoutChg>
        <pc:sldLayoutChg chg="add mod replId">
          <pc:chgData name="Angus Millard" userId="c9d6c77bc6604551" providerId="Windows Live" clId="Web-{B6895BF4-5DF6-45D5-BFB4-3B2491D50D11}" dt="2023-07-06T05:34:21.768" v="3"/>
          <pc:sldLayoutMkLst>
            <pc:docMk/>
            <pc:sldMasterMk cId="3195513692" sldId="2147483720"/>
            <pc:sldLayoutMk cId="2413491954" sldId="2147483723"/>
          </pc:sldLayoutMkLst>
        </pc:sldLayoutChg>
        <pc:sldLayoutChg chg="add mod replId">
          <pc:chgData name="Angus Millard" userId="c9d6c77bc6604551" providerId="Windows Live" clId="Web-{B6895BF4-5DF6-45D5-BFB4-3B2491D50D11}" dt="2023-07-06T05:34:21.768" v="3"/>
          <pc:sldLayoutMkLst>
            <pc:docMk/>
            <pc:sldMasterMk cId="3195513692" sldId="2147483720"/>
            <pc:sldLayoutMk cId="3045298825" sldId="2147483724"/>
          </pc:sldLayoutMkLst>
        </pc:sldLayoutChg>
        <pc:sldLayoutChg chg="add mod replId">
          <pc:chgData name="Angus Millard" userId="c9d6c77bc6604551" providerId="Windows Live" clId="Web-{B6895BF4-5DF6-45D5-BFB4-3B2491D50D11}" dt="2023-07-06T05:34:21.768" v="3"/>
          <pc:sldLayoutMkLst>
            <pc:docMk/>
            <pc:sldMasterMk cId="3195513692" sldId="2147483720"/>
            <pc:sldLayoutMk cId="1152168063" sldId="2147483725"/>
          </pc:sldLayoutMkLst>
        </pc:sldLayoutChg>
        <pc:sldLayoutChg chg="add mod replId">
          <pc:chgData name="Angus Millard" userId="c9d6c77bc6604551" providerId="Windows Live" clId="Web-{B6895BF4-5DF6-45D5-BFB4-3B2491D50D11}" dt="2023-07-06T05:34:21.768" v="3"/>
          <pc:sldLayoutMkLst>
            <pc:docMk/>
            <pc:sldMasterMk cId="3195513692" sldId="2147483720"/>
            <pc:sldLayoutMk cId="136935812" sldId="2147483726"/>
          </pc:sldLayoutMkLst>
        </pc:sldLayoutChg>
        <pc:sldLayoutChg chg="add mod replId">
          <pc:chgData name="Angus Millard" userId="c9d6c77bc6604551" providerId="Windows Live" clId="Web-{B6895BF4-5DF6-45D5-BFB4-3B2491D50D11}" dt="2023-07-06T05:34:21.768" v="3"/>
          <pc:sldLayoutMkLst>
            <pc:docMk/>
            <pc:sldMasterMk cId="3195513692" sldId="2147483720"/>
            <pc:sldLayoutMk cId="2989669366" sldId="2147483727"/>
          </pc:sldLayoutMkLst>
        </pc:sldLayoutChg>
        <pc:sldLayoutChg chg="add mod replId">
          <pc:chgData name="Angus Millard" userId="c9d6c77bc6604551" providerId="Windows Live" clId="Web-{B6895BF4-5DF6-45D5-BFB4-3B2491D50D11}" dt="2023-07-06T05:34:21.768" v="3"/>
          <pc:sldLayoutMkLst>
            <pc:docMk/>
            <pc:sldMasterMk cId="3195513692" sldId="2147483720"/>
            <pc:sldLayoutMk cId="3788647164" sldId="2147483728"/>
          </pc:sldLayoutMkLst>
        </pc:sldLayoutChg>
        <pc:sldLayoutChg chg="add mod replId">
          <pc:chgData name="Angus Millard" userId="c9d6c77bc6604551" providerId="Windows Live" clId="Web-{B6895BF4-5DF6-45D5-BFB4-3B2491D50D11}" dt="2023-07-06T05:34:21.768" v="3"/>
          <pc:sldLayoutMkLst>
            <pc:docMk/>
            <pc:sldMasterMk cId="3195513692" sldId="2147483720"/>
            <pc:sldLayoutMk cId="564934041" sldId="2147483729"/>
          </pc:sldLayoutMkLst>
        </pc:sldLayoutChg>
        <pc:sldLayoutChg chg="add mod replId">
          <pc:chgData name="Angus Millard" userId="c9d6c77bc6604551" providerId="Windows Live" clId="Web-{B6895BF4-5DF6-45D5-BFB4-3B2491D50D11}" dt="2023-07-06T05:34:21.768" v="3"/>
          <pc:sldLayoutMkLst>
            <pc:docMk/>
            <pc:sldMasterMk cId="3195513692" sldId="2147483720"/>
            <pc:sldLayoutMk cId="1162474024" sldId="2147483730"/>
          </pc:sldLayoutMkLst>
        </pc:sldLayoutChg>
        <pc:sldLayoutChg chg="add mod replId">
          <pc:chgData name="Angus Millard" userId="c9d6c77bc6604551" providerId="Windows Live" clId="Web-{B6895BF4-5DF6-45D5-BFB4-3B2491D50D11}" dt="2023-07-06T05:34:21.768" v="3"/>
          <pc:sldLayoutMkLst>
            <pc:docMk/>
            <pc:sldMasterMk cId="3195513692" sldId="2147483720"/>
            <pc:sldLayoutMk cId="3817081771" sldId="2147483731"/>
          </pc:sldLayoutMkLst>
        </pc:sldLayoutChg>
      </pc:sldMasterChg>
    </pc:docChg>
  </pc:docChgLst>
</pc:chgInfo>
</file>

<file path=ppt/comments/modernComment_102_E55A497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DD42BD8-0FE2-4BAB-88F1-0CFCAEE9C32F}" authorId="{CF64B731-A388-3551-0C72-4D5424B829AE}" created="2023-07-05T06:16:14.24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47899509" sldId="258"/>
      <ac:spMk id="3" creationId="{685B91B7-FAE5-5E86-59B1-0BD08874191B}"/>
      <ac:txMk cp="87" len="61">
        <ac:context len="375" hash="3956099988"/>
      </ac:txMk>
    </ac:txMkLst>
    <p188:pos x="5235222" y="1100666"/>
    <p188:txBody>
      <a:bodyPr/>
      <a:lstStyle/>
      <a:p>
        <a:r>
          <a:rPr lang="en-GB"/>
          <a:t>Additions to further my scope of understanding the 17 SDG's and what capacities data can be relevantly discussed with the goals in mind.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1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7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8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9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49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9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6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6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4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93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51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2_E55A49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8603" y="1003712"/>
            <a:ext cx="7315200" cy="3255264"/>
          </a:xfrm>
        </p:spPr>
        <p:txBody>
          <a:bodyPr>
            <a:normAutofit/>
          </a:bodyPr>
          <a:lstStyle/>
          <a:p>
            <a:r>
              <a:rPr lang="en-GB" sz="4800" dirty="0">
                <a:ea typeface="+mj-lt"/>
                <a:cs typeface="+mj-lt"/>
              </a:rPr>
              <a:t>Assessment Type 1 Task 3 Machine Learning using SageMaker - (Individual)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latin typeface="Calibri"/>
                <a:ea typeface="Calibri"/>
                <a:cs typeface="Calibri"/>
              </a:rPr>
              <a:t>SACE ID - 671489F</a:t>
            </a:r>
          </a:p>
        </p:txBody>
      </p:sp>
    </p:spTree>
    <p:extLst>
      <p:ext uri="{BB962C8B-B14F-4D97-AF65-F5344CB8AC3E}">
        <p14:creationId xmlns:p14="http://schemas.microsoft.com/office/powerpoint/2010/main" val="191425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62272-91E9-413E-ED88-2EAC3CE9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B91B7-FAE5-5E86-59B1-0BD088741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3668" y="864108"/>
            <a:ext cx="7840133" cy="51206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400" dirty="0">
                <a:ea typeface="Calibri"/>
                <a:cs typeface="Calibri"/>
              </a:rPr>
              <a:t>The entirety of what we were required to complete was completed and modified to source relevant information and data to me in preparation for task 3. </a:t>
            </a:r>
          </a:p>
          <a:p>
            <a:r>
              <a:rPr lang="en-GB" sz="2400" dirty="0">
                <a:ea typeface="Calibri"/>
                <a:cs typeface="Calibri"/>
              </a:rPr>
              <a:t>This is the final product that the program led to for me, a list compiled to retain and modify (public accessible) data regarding peoples age, education level and occupation level in the work force in relation to finance.</a:t>
            </a:r>
          </a:p>
          <a:p>
            <a:endParaRPr lang="en-GB" sz="2400" dirty="0">
              <a:ea typeface="Calibri"/>
              <a:cs typeface="Calibri"/>
            </a:endParaRPr>
          </a:p>
          <a:p>
            <a:endParaRPr lang="en-GB" sz="2400" dirty="0">
              <a:ea typeface="Calibri"/>
              <a:cs typeface="Calibri"/>
            </a:endParaRPr>
          </a:p>
        </p:txBody>
      </p:sp>
      <p:pic>
        <p:nvPicPr>
          <p:cNvPr id="6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E71D050-0D27-D26B-4169-1E4F95E57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181" y="3335867"/>
            <a:ext cx="1261503" cy="3183466"/>
          </a:xfrm>
          <a:prstGeom prst="rect">
            <a:avLst/>
          </a:prstGeom>
        </p:spPr>
      </p:pic>
      <p:pic>
        <p:nvPicPr>
          <p:cNvPr id="7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E06262B-05CA-F156-B242-D4D24BB1C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934" y="3427110"/>
            <a:ext cx="3437466" cy="3094114"/>
          </a:xfrm>
          <a:prstGeom prst="rect">
            <a:avLst/>
          </a:prstGeom>
        </p:spPr>
      </p:pic>
      <p:pic>
        <p:nvPicPr>
          <p:cNvPr id="8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9C24ED-CEE5-3418-AA25-A3138D926D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7279" y="3335867"/>
            <a:ext cx="1118976" cy="3183467"/>
          </a:xfrm>
          <a:prstGeom prst="rect">
            <a:avLst/>
          </a:prstGeom>
        </p:spPr>
      </p:pic>
      <p:pic>
        <p:nvPicPr>
          <p:cNvPr id="9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DE4C26-889B-481D-105E-2CF92C1EAC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6679" y="3335866"/>
            <a:ext cx="1271376" cy="318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9950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Frame</vt:lpstr>
      <vt:lpstr>Assessment Type 1 Task 3 Machine Learning using SageMaker - (Individual)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</cp:revision>
  <dcterms:created xsi:type="dcterms:W3CDTF">2023-07-06T05:33:58Z</dcterms:created>
  <dcterms:modified xsi:type="dcterms:W3CDTF">2023-07-06T06:27:37Z</dcterms:modified>
</cp:coreProperties>
</file>